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5"/>
  </p:notesMasterIdLst>
  <p:sldIdLst>
    <p:sldId id="256" r:id="rId2"/>
    <p:sldId id="282" r:id="rId3"/>
    <p:sldId id="257" r:id="rId4"/>
    <p:sldId id="258" r:id="rId5"/>
    <p:sldId id="259" r:id="rId6"/>
    <p:sldId id="260" r:id="rId7"/>
    <p:sldId id="261" r:id="rId8"/>
    <p:sldId id="269" r:id="rId9"/>
    <p:sldId id="270" r:id="rId10"/>
    <p:sldId id="262" r:id="rId11"/>
    <p:sldId id="271" r:id="rId12"/>
    <p:sldId id="263" r:id="rId13"/>
    <p:sldId id="264" r:id="rId14"/>
    <p:sldId id="272" r:id="rId15"/>
    <p:sldId id="281" r:id="rId16"/>
    <p:sldId id="265" r:id="rId17"/>
    <p:sldId id="266" r:id="rId18"/>
    <p:sldId id="267" r:id="rId19"/>
    <p:sldId id="273" r:id="rId20"/>
    <p:sldId id="268" r:id="rId21"/>
    <p:sldId id="274" r:id="rId22"/>
    <p:sldId id="275" r:id="rId23"/>
    <p:sldId id="292" r:id="rId24"/>
    <p:sldId id="284" r:id="rId25"/>
    <p:sldId id="283" r:id="rId26"/>
    <p:sldId id="303" r:id="rId27"/>
    <p:sldId id="293" r:id="rId28"/>
    <p:sldId id="289" r:id="rId29"/>
    <p:sldId id="286" r:id="rId30"/>
    <p:sldId id="304" r:id="rId31"/>
    <p:sldId id="285" r:id="rId32"/>
    <p:sldId id="287" r:id="rId33"/>
    <p:sldId id="305" r:id="rId34"/>
    <p:sldId id="290" r:id="rId35"/>
    <p:sldId id="288" r:id="rId36"/>
    <p:sldId id="306" r:id="rId37"/>
    <p:sldId id="291" r:id="rId38"/>
    <p:sldId id="277" r:id="rId39"/>
    <p:sldId id="294" r:id="rId40"/>
    <p:sldId id="295" r:id="rId41"/>
    <p:sldId id="299" r:id="rId42"/>
    <p:sldId id="301" r:id="rId43"/>
    <p:sldId id="300" r:id="rId44"/>
    <p:sldId id="297" r:id="rId45"/>
    <p:sldId id="298" r:id="rId46"/>
    <p:sldId id="302" r:id="rId47"/>
    <p:sldId id="278" r:id="rId48"/>
    <p:sldId id="279" r:id="rId49"/>
    <p:sldId id="280" r:id="rId50"/>
    <p:sldId id="307" r:id="rId51"/>
    <p:sldId id="308" r:id="rId52"/>
    <p:sldId id="350" r:id="rId53"/>
    <p:sldId id="309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10" r:id="rId92"/>
    <p:sldId id="311" r:id="rId93"/>
    <p:sldId id="312" r:id="rId9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A00"/>
    <a:srgbClr val="F4B183"/>
    <a:srgbClr val="A7CC91"/>
    <a:srgbClr val="4372C3"/>
    <a:srgbClr val="EE7C31"/>
    <a:srgbClr val="FF40FF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092"/>
    <p:restoredTop sz="94643"/>
  </p:normalViewPr>
  <p:slideViewPr>
    <p:cSldViewPr snapToGrid="0" snapToObjects="1">
      <p:cViewPr>
        <p:scale>
          <a:sx n="89" d="100"/>
          <a:sy n="89" d="100"/>
        </p:scale>
        <p:origin x="-104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FCA6CC-AD9C-0544-B544-5CF198B1449F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6141BD-2E30-7144-8E18-48E9D91F02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6853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6141BD-2E30-7144-8E18-48E9D91F02B0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6921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9BA0B3-0C7C-3248-8552-A700514B6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0ABA1E7-18AA-6043-B03F-2A92CE151C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759490-2BDB-6747-8904-C8700C093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313D6A-6120-8C41-B38A-8BD84A726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1FD538-1CDF-3240-9005-238DB97D1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4029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928B77-DB18-2746-9029-3A3CC8694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B2A1E94-1DA2-A14C-9CC8-1E07DCFDD6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7F7612-33B2-6F4D-9DB5-5E37FE347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604140-18A5-9A4C-8131-B936C8945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BF7A16-42EC-3545-B093-AE05B4F86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6026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BC9033C-5735-E742-9B11-EE5317B9B6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7CC5221-D010-0A4B-9E42-6FE884B71C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E84A2C-C6DC-6B40-A195-72BC54498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8B822C-0A39-2944-B1E8-7A3768CE3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D16420-965F-D84A-AE47-3DEAE7250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778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AC10C5-EFDA-BB41-BEB4-3A1C6D98F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2FD14A-B09A-DB4A-819B-4B301F5D1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B69569-8438-C145-B0D1-FAA9605D7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8E6B54-F32D-3849-B8B1-36BA46831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6E12E9-0C9D-464C-8A59-8AB71187F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0552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08EA0-1C6C-C74F-8748-BBFE282F9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C51EE9-F6E5-324A-AD1D-90D3D65EE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30312E-6881-6745-927E-AE8AE2F33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D0DA44-F49A-1346-8A79-4790EF99E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877CB3-9CE0-D942-A3D6-266955488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889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8485FA-8125-2B40-91CA-CE9B5CCBC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743A6E-AC9C-1645-AD4D-72AE165AF7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DCB4C9-F7F2-F045-B710-FF8F6FA4B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F477E5-5913-644B-BF03-65DA341A7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356AABF-A7F2-3F46-9E0D-CA16A6256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760755-652D-2D46-B147-7B12B9A19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6312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538630-F2BA-FD49-A42D-84C57D4E3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BBF469-CCFE-3342-BCA5-1C6216E99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0F0ED74-64CB-3F41-B3AB-7B99272D1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8225837-4985-2D40-90CD-283BC80D5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0D4C960-DADD-E64F-A6C8-EE41F534D7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36931FE-003A-1141-BBD6-EEC037F74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2A4B0C7-ADF0-7843-8F5F-FE2CF52A0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BF663CE-0F2D-2441-8CDE-F2B819148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4685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CA38DB-100C-A242-9F24-043DBD1DB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7ED60A2-DB20-5342-8CDC-3F1B08276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802CE9E-96F9-DD47-8514-E9135245C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379DE9-A4AC-B14E-9060-7E48E7D51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7259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CF6A0A9-0A1D-5246-BC9B-6779FCF6D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F68C95D-046D-074F-AEF5-5F6BF97C4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4B034A-C7DB-2446-9D98-66B683BF1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4538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C3B1C5-393F-0A4C-90C3-F72A5E6E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0C5ACC-300B-7143-BC72-F23A19837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7977C5D-9D26-384F-B46B-D5E90B6AA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01CE0D-F3AB-6044-B550-F0EEDB13E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93E794-6437-2341-AF95-79AAA9A2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5F6FB9-E86C-5847-AAD8-FB3C6FDFF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278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7D9025-1A7F-E044-AC5B-27E63B15A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CD58BDB-3346-B947-926A-6AFACD0FBD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8C017B-7C49-CB42-A2C5-222ED95054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1191D8-8D62-5646-B44F-B7938AD16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5811E1-9DC0-C94E-8796-4C88A4531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BCE509-85BF-F647-9533-FF30ABE2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5650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463A491-AABF-F444-96FC-77956018D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1D5F5E-2A3F-B942-829F-F846A4FBE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E772A3-774E-FC42-BD72-2F4FA55215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CB1CF-9DA3-3F4B-B3BE-C30B2A73EA0C}" type="datetimeFigureOut">
              <a:rPr kumimoji="1" lang="zh-CN" altLang="en-US" smtClean="0"/>
              <a:t>2020/3/6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D657D0-44A2-8241-A2AF-F7E853DD52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D7D7D0-733D-9F4C-A9BC-ADD34CDEC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2938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image" Target="../media/image29.tiff"/><Relationship Id="rId4" Type="http://schemas.openxmlformats.org/officeDocument/2006/relationships/image" Target="../media/image34.tif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image" Target="../media/image29.tiff"/><Relationship Id="rId4" Type="http://schemas.openxmlformats.org/officeDocument/2006/relationships/image" Target="../media/image34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image" Target="../media/image29.tiff"/><Relationship Id="rId4" Type="http://schemas.openxmlformats.org/officeDocument/2006/relationships/image" Target="../media/image34.tif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D0E7FA-3151-6247-B587-EC813E7A4D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Thesis</a:t>
            </a:r>
            <a:r>
              <a:rPr kumimoji="1" lang="zh-CN" altLang="en-US" dirty="0"/>
              <a:t> </a:t>
            </a:r>
            <a:r>
              <a:rPr kumimoji="1" lang="en-US" altLang="zh-CN" dirty="0"/>
              <a:t>Pictures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A070B35-80F2-0544-A6FE-3440924A7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1149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E357D8D-ED5A-CB47-BB35-2EAF6AD7ED48}"/>
              </a:ext>
            </a:extLst>
          </p:cNvPr>
          <p:cNvSpPr/>
          <p:nvPr/>
        </p:nvSpPr>
        <p:spPr>
          <a:xfrm>
            <a:off x="874142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6E970D6-A8BB-2C4E-A619-8E7EDCB90A81}"/>
              </a:ext>
            </a:extLst>
          </p:cNvPr>
          <p:cNvSpPr/>
          <p:nvPr/>
        </p:nvSpPr>
        <p:spPr>
          <a:xfrm>
            <a:off x="1027805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2D043CC-B917-A840-941A-F992A5CE6C7E}"/>
              </a:ext>
            </a:extLst>
          </p:cNvPr>
          <p:cNvSpPr/>
          <p:nvPr/>
        </p:nvSpPr>
        <p:spPr>
          <a:xfrm>
            <a:off x="1181468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C18B0E7-12E9-FE42-8BBA-4A72BC6A909E}"/>
              </a:ext>
            </a:extLst>
          </p:cNvPr>
          <p:cNvSpPr/>
          <p:nvPr/>
        </p:nvSpPr>
        <p:spPr>
          <a:xfrm>
            <a:off x="1335131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39FBD1-864A-7F4D-8147-8A98EB309DC4}"/>
              </a:ext>
            </a:extLst>
          </p:cNvPr>
          <p:cNvSpPr/>
          <p:nvPr/>
        </p:nvSpPr>
        <p:spPr>
          <a:xfrm>
            <a:off x="1488794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1330C8D-DAC6-794F-A552-14BA1BFBC977}"/>
              </a:ext>
            </a:extLst>
          </p:cNvPr>
          <p:cNvSpPr/>
          <p:nvPr/>
        </p:nvSpPr>
        <p:spPr>
          <a:xfrm>
            <a:off x="1642457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7EC6EBE-2E22-E34E-8604-FEE235D31B74}"/>
              </a:ext>
            </a:extLst>
          </p:cNvPr>
          <p:cNvSpPr/>
          <p:nvPr/>
        </p:nvSpPr>
        <p:spPr>
          <a:xfrm>
            <a:off x="1796120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A02CB0D-7AC0-2A49-8031-DEA3822B97D1}"/>
              </a:ext>
            </a:extLst>
          </p:cNvPr>
          <p:cNvSpPr/>
          <p:nvPr/>
        </p:nvSpPr>
        <p:spPr>
          <a:xfrm>
            <a:off x="1949783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A1ADA16-C2BB-A146-B962-ACED69DD8A20}"/>
              </a:ext>
            </a:extLst>
          </p:cNvPr>
          <p:cNvSpPr/>
          <p:nvPr/>
        </p:nvSpPr>
        <p:spPr>
          <a:xfrm>
            <a:off x="2103446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3EF844F-36E9-7E45-BA6B-AC338EB18461}"/>
              </a:ext>
            </a:extLst>
          </p:cNvPr>
          <p:cNvSpPr/>
          <p:nvPr/>
        </p:nvSpPr>
        <p:spPr>
          <a:xfrm>
            <a:off x="2257109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1C895E3-F5BF-BB46-8A28-44F1854DAA04}"/>
              </a:ext>
            </a:extLst>
          </p:cNvPr>
          <p:cNvSpPr/>
          <p:nvPr/>
        </p:nvSpPr>
        <p:spPr>
          <a:xfrm>
            <a:off x="2410772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5A7EF8E-76F7-9D40-8A98-C20F1ED6DF3B}"/>
              </a:ext>
            </a:extLst>
          </p:cNvPr>
          <p:cNvSpPr/>
          <p:nvPr/>
        </p:nvSpPr>
        <p:spPr>
          <a:xfrm>
            <a:off x="2564435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4994088-6C0C-0F43-9EF1-8C7F0A5E3199}"/>
              </a:ext>
            </a:extLst>
          </p:cNvPr>
          <p:cNvSpPr/>
          <p:nvPr/>
        </p:nvSpPr>
        <p:spPr>
          <a:xfrm>
            <a:off x="2718098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AFFDDCF-51B7-5249-8319-875758533BFA}"/>
              </a:ext>
            </a:extLst>
          </p:cNvPr>
          <p:cNvSpPr/>
          <p:nvPr/>
        </p:nvSpPr>
        <p:spPr>
          <a:xfrm>
            <a:off x="2871761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7CA8966-FA36-A44D-827B-C5762AB5F764}"/>
              </a:ext>
            </a:extLst>
          </p:cNvPr>
          <p:cNvSpPr/>
          <p:nvPr/>
        </p:nvSpPr>
        <p:spPr>
          <a:xfrm>
            <a:off x="3025424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0AE447E-B007-694D-8BF0-721BC792E1D1}"/>
              </a:ext>
            </a:extLst>
          </p:cNvPr>
          <p:cNvSpPr/>
          <p:nvPr/>
        </p:nvSpPr>
        <p:spPr>
          <a:xfrm>
            <a:off x="3179087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CCEC1E8-0C35-0041-8607-C9B83248109E}"/>
              </a:ext>
            </a:extLst>
          </p:cNvPr>
          <p:cNvSpPr/>
          <p:nvPr/>
        </p:nvSpPr>
        <p:spPr>
          <a:xfrm>
            <a:off x="3398060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F7FF407-89B9-F741-9D40-4647E0CFD5CB}"/>
              </a:ext>
            </a:extLst>
          </p:cNvPr>
          <p:cNvSpPr/>
          <p:nvPr/>
        </p:nvSpPr>
        <p:spPr>
          <a:xfrm>
            <a:off x="3551723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874C975-DFEA-F14C-AD14-406A8323A938}"/>
              </a:ext>
            </a:extLst>
          </p:cNvPr>
          <p:cNvSpPr/>
          <p:nvPr/>
        </p:nvSpPr>
        <p:spPr>
          <a:xfrm>
            <a:off x="3705386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DDFD711-0859-204C-99B0-C840AA1EF181}"/>
              </a:ext>
            </a:extLst>
          </p:cNvPr>
          <p:cNvSpPr/>
          <p:nvPr/>
        </p:nvSpPr>
        <p:spPr>
          <a:xfrm>
            <a:off x="3859049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DC1B62-2112-F040-9CEC-7C46A4955C34}"/>
              </a:ext>
            </a:extLst>
          </p:cNvPr>
          <p:cNvSpPr/>
          <p:nvPr/>
        </p:nvSpPr>
        <p:spPr>
          <a:xfrm>
            <a:off x="4012712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08A359A-BD46-0248-8A90-309FD0D513CC}"/>
              </a:ext>
            </a:extLst>
          </p:cNvPr>
          <p:cNvSpPr/>
          <p:nvPr/>
        </p:nvSpPr>
        <p:spPr>
          <a:xfrm>
            <a:off x="4166375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5B316A7-A7B3-A644-A542-FBA85C7A9F5B}"/>
              </a:ext>
            </a:extLst>
          </p:cNvPr>
          <p:cNvSpPr/>
          <p:nvPr/>
        </p:nvSpPr>
        <p:spPr>
          <a:xfrm>
            <a:off x="4320038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AA4D737-1CA1-4647-921E-7D3EFAFDA9B6}"/>
              </a:ext>
            </a:extLst>
          </p:cNvPr>
          <p:cNvSpPr/>
          <p:nvPr/>
        </p:nvSpPr>
        <p:spPr>
          <a:xfrm>
            <a:off x="4473701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DE82A91-04BC-AE45-973F-9D17CD13061C}"/>
              </a:ext>
            </a:extLst>
          </p:cNvPr>
          <p:cNvSpPr/>
          <p:nvPr/>
        </p:nvSpPr>
        <p:spPr>
          <a:xfrm>
            <a:off x="4627364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872EC68-73E1-3045-A574-3E912A45131D}"/>
              </a:ext>
            </a:extLst>
          </p:cNvPr>
          <p:cNvSpPr/>
          <p:nvPr/>
        </p:nvSpPr>
        <p:spPr>
          <a:xfrm>
            <a:off x="4781027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A78C794-0142-764E-966D-FFFE65D83A78}"/>
              </a:ext>
            </a:extLst>
          </p:cNvPr>
          <p:cNvSpPr/>
          <p:nvPr/>
        </p:nvSpPr>
        <p:spPr>
          <a:xfrm>
            <a:off x="4934690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FFDB2D2-E097-8445-A93C-F318173AC273}"/>
              </a:ext>
            </a:extLst>
          </p:cNvPr>
          <p:cNvSpPr/>
          <p:nvPr/>
        </p:nvSpPr>
        <p:spPr>
          <a:xfrm>
            <a:off x="5088353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401172F-D429-D849-BE52-1306395D701C}"/>
              </a:ext>
            </a:extLst>
          </p:cNvPr>
          <p:cNvSpPr/>
          <p:nvPr/>
        </p:nvSpPr>
        <p:spPr>
          <a:xfrm>
            <a:off x="5242016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C5B7B06-32F4-A547-ABD6-B6578832A87F}"/>
              </a:ext>
            </a:extLst>
          </p:cNvPr>
          <p:cNvSpPr/>
          <p:nvPr/>
        </p:nvSpPr>
        <p:spPr>
          <a:xfrm>
            <a:off x="5395679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0B1916E-E472-D540-A6C0-1B0563D3AFAB}"/>
              </a:ext>
            </a:extLst>
          </p:cNvPr>
          <p:cNvSpPr/>
          <p:nvPr/>
        </p:nvSpPr>
        <p:spPr>
          <a:xfrm>
            <a:off x="5549342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150DA2F-3DDA-1A4C-8685-427753828835}"/>
              </a:ext>
            </a:extLst>
          </p:cNvPr>
          <p:cNvSpPr/>
          <p:nvPr/>
        </p:nvSpPr>
        <p:spPr>
          <a:xfrm>
            <a:off x="5703002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79D91148-6AE4-2D45-BE3A-F31B22E03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803656" y="864000"/>
            <a:ext cx="205455" cy="187327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7239879A-C1C4-9948-B83A-6384B76D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654280" y="864000"/>
            <a:ext cx="205455" cy="187327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E72ED65C-303E-5B46-ACAC-7BE32294E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958021" y="864000"/>
            <a:ext cx="205455" cy="187327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D4176252-4804-FD45-A0F4-79221D6D0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112386" y="864000"/>
            <a:ext cx="205455" cy="187327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76D859CE-82EF-9B41-B352-A67A4A108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266751" y="864000"/>
            <a:ext cx="205455" cy="187327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FB7DE1C4-1330-184F-8045-D4607BCC2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421116" y="864000"/>
            <a:ext cx="205455" cy="187327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91C55B78-AFC2-6541-A9FA-0BAFD8474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575481" y="864000"/>
            <a:ext cx="205455" cy="187327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74770A40-D88F-AA47-A5A8-B323637B1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729846" y="864000"/>
            <a:ext cx="205455" cy="187327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28296815-6411-724A-854E-74377358F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884211" y="864000"/>
            <a:ext cx="205455" cy="187327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F5342B35-E8B8-FB42-BD59-1B2C4608B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038576" y="864000"/>
            <a:ext cx="205455" cy="187327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329DB698-2C7D-D14E-BACF-0EE12CC8B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192941" y="864000"/>
            <a:ext cx="205455" cy="187327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F7CEF4F2-E0C0-534B-8C00-ABC3472AD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347306" y="864000"/>
            <a:ext cx="205455" cy="187327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B663F94F-8D46-DB4C-B0B2-69A48082C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501671" y="864000"/>
            <a:ext cx="205455" cy="187327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060E4A82-47DB-2B45-A3AB-CF774F8F3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656036" y="864000"/>
            <a:ext cx="205455" cy="187327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C32E606F-FF21-124E-B4F3-BC53C5A74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810401" y="864000"/>
            <a:ext cx="205455" cy="187327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78760C82-5851-7B4B-9936-7F3208A50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964766" y="864000"/>
            <a:ext cx="205455" cy="187327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2467C871-0F3D-6A4D-89F2-7130B75A3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119131" y="864000"/>
            <a:ext cx="205455" cy="187327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339561A2-040C-E842-9AFE-6C2E85037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338806" y="864000"/>
            <a:ext cx="205455" cy="187327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18AD882C-D602-514B-A776-BA4422982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493171" y="864000"/>
            <a:ext cx="205455" cy="187327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34500170-AE96-044E-BB6B-7E767D065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647536" y="864000"/>
            <a:ext cx="205455" cy="187327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CA82262D-3FD8-C246-9BE6-4E80C1651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801901" y="864000"/>
            <a:ext cx="205455" cy="187327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CEF5E2B3-C7F1-DF4A-AF9C-DFEF4486F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956266" y="864000"/>
            <a:ext cx="205455" cy="187327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7AC178F7-B9CF-C34B-8BFF-5CEF4FACF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110631" y="864000"/>
            <a:ext cx="205455" cy="187327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7831890E-4B7A-F54A-9039-272035B5E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264996" y="864000"/>
            <a:ext cx="205455" cy="187327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8B49BBDD-ADFE-624E-8EF7-FE09CBF25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419361" y="864000"/>
            <a:ext cx="205455" cy="187327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6DB66711-2CEB-1F49-83D7-F86EA66E5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573726" y="864000"/>
            <a:ext cx="205455" cy="187327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D18E4022-205D-0F4C-AF5F-A8CE6B75F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728091" y="864000"/>
            <a:ext cx="205455" cy="187327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B4FAC080-312C-9F4C-BEAC-EF576C6F7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882456" y="864000"/>
            <a:ext cx="205455" cy="187327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01F33552-AED2-C14D-BEE5-13C7400AA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036821" y="864000"/>
            <a:ext cx="205455" cy="187327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E4E5A92D-8A61-7540-A041-D66273ED7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191186" y="864000"/>
            <a:ext cx="205455" cy="187327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A512065F-F415-444F-8551-DF339E7E8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345551" y="864000"/>
            <a:ext cx="205455" cy="187327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DD13A7F2-CA77-0246-8C0F-5ED2A0DFC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499916" y="864000"/>
            <a:ext cx="205455" cy="187327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85843003-221C-2148-A66F-A30BF9545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6120274" y="620098"/>
            <a:ext cx="276387" cy="252000"/>
          </a:xfrm>
          <a:prstGeom prst="rect">
            <a:avLst/>
          </a:prstGeom>
        </p:spPr>
      </p:pic>
      <p:sp>
        <p:nvSpPr>
          <p:cNvPr id="71" name="矩形 70">
            <a:extLst>
              <a:ext uri="{FF2B5EF4-FFF2-40B4-BE49-F238E27FC236}">
                <a16:creationId xmlns:a16="http://schemas.microsoft.com/office/drawing/2014/main" id="{4CA8D8B9-0B04-E648-BD92-CF9F011089E5}"/>
              </a:ext>
            </a:extLst>
          </p:cNvPr>
          <p:cNvSpPr/>
          <p:nvPr/>
        </p:nvSpPr>
        <p:spPr>
          <a:xfrm>
            <a:off x="6211043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A38A4C5-5260-0F4A-835C-0A7F1A2BD1D1}"/>
              </a:ext>
            </a:extLst>
          </p:cNvPr>
          <p:cNvSpPr txBox="1"/>
          <p:nvPr/>
        </p:nvSpPr>
        <p:spPr>
          <a:xfrm>
            <a:off x="6566969" y="5426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线程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CB50BBD3-A5C5-9A48-8DB6-509CD2F08878}"/>
              </a:ext>
            </a:extLst>
          </p:cNvPr>
          <p:cNvSpPr txBox="1"/>
          <p:nvPr/>
        </p:nvSpPr>
        <p:spPr>
          <a:xfrm>
            <a:off x="6569666" y="9493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共享内存</a:t>
            </a:r>
          </a:p>
        </p:txBody>
      </p:sp>
      <p:cxnSp>
        <p:nvCxnSpPr>
          <p:cNvPr id="73" name="直线连接符 72">
            <a:extLst>
              <a:ext uri="{FF2B5EF4-FFF2-40B4-BE49-F238E27FC236}">
                <a16:creationId xmlns:a16="http://schemas.microsoft.com/office/drawing/2014/main" id="{DC9344C9-CA5D-674C-B807-2D3F068B0791}"/>
              </a:ext>
            </a:extLst>
          </p:cNvPr>
          <p:cNvCxnSpPr>
            <a:cxnSpLocks/>
          </p:cNvCxnSpPr>
          <p:nvPr/>
        </p:nvCxnSpPr>
        <p:spPr>
          <a:xfrm>
            <a:off x="3335333" y="483326"/>
            <a:ext cx="0" cy="789672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319661EB-8C02-524F-B386-D7037009F1B6}"/>
              </a:ext>
            </a:extLst>
          </p:cNvPr>
          <p:cNvSpPr txBox="1"/>
          <p:nvPr/>
        </p:nvSpPr>
        <p:spPr>
          <a:xfrm>
            <a:off x="1272517" y="492183"/>
            <a:ext cx="16273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b="1" dirty="0">
                <a:latin typeface="Monaco" pitchFamily="2" charset="0"/>
              </a:rPr>
              <a:t>lane_Id_div_16</a:t>
            </a:r>
            <a:r>
              <a:rPr kumimoji="1" lang="zh-CN" altLang="en-US" sz="1050" b="1" dirty="0">
                <a:latin typeface="Monaco" pitchFamily="2" charset="0"/>
              </a:rPr>
              <a:t> </a:t>
            </a:r>
            <a:r>
              <a:rPr kumimoji="1" lang="en-US" altLang="zh-CN" sz="1050" b="1" dirty="0">
                <a:latin typeface="Monaco" pitchFamily="2" charset="0"/>
              </a:rPr>
              <a:t>=</a:t>
            </a:r>
            <a:r>
              <a:rPr kumimoji="1" lang="zh-CN" altLang="en-US" sz="1050" b="1" dirty="0">
                <a:latin typeface="Monaco" pitchFamily="2" charset="0"/>
              </a:rPr>
              <a:t> </a:t>
            </a:r>
            <a:r>
              <a:rPr kumimoji="1" lang="en-US" altLang="zh-CN" sz="1050" b="1" dirty="0">
                <a:latin typeface="Monaco" pitchFamily="2" charset="0"/>
              </a:rPr>
              <a:t>0</a:t>
            </a:r>
            <a:endParaRPr kumimoji="1" lang="zh-CN" altLang="en-US" sz="1050" b="1" dirty="0">
              <a:latin typeface="Monaco" pitchFamily="2" charset="0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D0A12D0D-3124-7442-9B3C-CCFD4AC1A2D3}"/>
              </a:ext>
            </a:extLst>
          </p:cNvPr>
          <p:cNvSpPr txBox="1"/>
          <p:nvPr/>
        </p:nvSpPr>
        <p:spPr>
          <a:xfrm>
            <a:off x="3773278" y="492183"/>
            <a:ext cx="16273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b="1" dirty="0">
                <a:latin typeface="Monaco" pitchFamily="2" charset="0"/>
              </a:rPr>
              <a:t>lane_Id_div_16</a:t>
            </a:r>
            <a:r>
              <a:rPr kumimoji="1" lang="zh-CN" altLang="en-US" sz="1050" b="1" dirty="0">
                <a:latin typeface="Monaco" pitchFamily="2" charset="0"/>
              </a:rPr>
              <a:t> </a:t>
            </a:r>
            <a:r>
              <a:rPr kumimoji="1" lang="en-US" altLang="zh-CN" sz="1050" b="1" dirty="0">
                <a:latin typeface="Monaco" pitchFamily="2" charset="0"/>
              </a:rPr>
              <a:t>=</a:t>
            </a:r>
            <a:r>
              <a:rPr kumimoji="1" lang="zh-CN" altLang="en-US" sz="1050" b="1" dirty="0">
                <a:latin typeface="Monaco" pitchFamily="2" charset="0"/>
              </a:rPr>
              <a:t> </a:t>
            </a:r>
            <a:r>
              <a:rPr kumimoji="1" lang="en-US" altLang="zh-CN" sz="1050" b="1" dirty="0">
                <a:latin typeface="Monaco" pitchFamily="2" charset="0"/>
              </a:rPr>
              <a:t>1</a:t>
            </a:r>
            <a:endParaRPr kumimoji="1" lang="zh-CN" altLang="en-US" sz="1050" b="1" dirty="0">
              <a:latin typeface="Monaco" pitchFamily="2" charset="0"/>
            </a:endParaRPr>
          </a:p>
        </p:txBody>
      </p:sp>
      <p:pic>
        <p:nvPicPr>
          <p:cNvPr id="82" name="图片 81">
            <a:extLst>
              <a:ext uri="{FF2B5EF4-FFF2-40B4-BE49-F238E27FC236}">
                <a16:creationId xmlns:a16="http://schemas.microsoft.com/office/drawing/2014/main" id="{F1C894A2-22BD-E24D-AB2E-90959B9F2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720" y="4039132"/>
            <a:ext cx="69469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16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E357D8D-ED5A-CB47-BB35-2EAF6AD7ED48}"/>
              </a:ext>
            </a:extLst>
          </p:cNvPr>
          <p:cNvSpPr/>
          <p:nvPr/>
        </p:nvSpPr>
        <p:spPr>
          <a:xfrm>
            <a:off x="1167886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6E970D6-A8BB-2C4E-A619-8E7EDCB90A81}"/>
              </a:ext>
            </a:extLst>
          </p:cNvPr>
          <p:cNvSpPr/>
          <p:nvPr/>
        </p:nvSpPr>
        <p:spPr>
          <a:xfrm>
            <a:off x="1321549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2D043CC-B917-A840-941A-F992A5CE6C7E}"/>
              </a:ext>
            </a:extLst>
          </p:cNvPr>
          <p:cNvSpPr/>
          <p:nvPr/>
        </p:nvSpPr>
        <p:spPr>
          <a:xfrm>
            <a:off x="1475212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C18B0E7-12E9-FE42-8BBA-4A72BC6A909E}"/>
              </a:ext>
            </a:extLst>
          </p:cNvPr>
          <p:cNvSpPr/>
          <p:nvPr/>
        </p:nvSpPr>
        <p:spPr>
          <a:xfrm>
            <a:off x="1628875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39FBD1-864A-7F4D-8147-8A98EB309DC4}"/>
              </a:ext>
            </a:extLst>
          </p:cNvPr>
          <p:cNvSpPr/>
          <p:nvPr/>
        </p:nvSpPr>
        <p:spPr>
          <a:xfrm>
            <a:off x="1782538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1330C8D-DAC6-794F-A552-14BA1BFBC977}"/>
              </a:ext>
            </a:extLst>
          </p:cNvPr>
          <p:cNvSpPr/>
          <p:nvPr/>
        </p:nvSpPr>
        <p:spPr>
          <a:xfrm>
            <a:off x="1936201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7EC6EBE-2E22-E34E-8604-FEE235D31B74}"/>
              </a:ext>
            </a:extLst>
          </p:cNvPr>
          <p:cNvSpPr/>
          <p:nvPr/>
        </p:nvSpPr>
        <p:spPr>
          <a:xfrm>
            <a:off x="2089864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A02CB0D-7AC0-2A49-8031-DEA3822B97D1}"/>
              </a:ext>
            </a:extLst>
          </p:cNvPr>
          <p:cNvSpPr/>
          <p:nvPr/>
        </p:nvSpPr>
        <p:spPr>
          <a:xfrm>
            <a:off x="2243527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A1ADA16-C2BB-A146-B962-ACED69DD8A20}"/>
              </a:ext>
            </a:extLst>
          </p:cNvPr>
          <p:cNvSpPr/>
          <p:nvPr/>
        </p:nvSpPr>
        <p:spPr>
          <a:xfrm>
            <a:off x="2397190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3EF844F-36E9-7E45-BA6B-AC338EB18461}"/>
              </a:ext>
            </a:extLst>
          </p:cNvPr>
          <p:cNvSpPr/>
          <p:nvPr/>
        </p:nvSpPr>
        <p:spPr>
          <a:xfrm>
            <a:off x="2550853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1C895E3-F5BF-BB46-8A28-44F1854DAA04}"/>
              </a:ext>
            </a:extLst>
          </p:cNvPr>
          <p:cNvSpPr/>
          <p:nvPr/>
        </p:nvSpPr>
        <p:spPr>
          <a:xfrm>
            <a:off x="2704516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5A7EF8E-76F7-9D40-8A98-C20F1ED6DF3B}"/>
              </a:ext>
            </a:extLst>
          </p:cNvPr>
          <p:cNvSpPr/>
          <p:nvPr/>
        </p:nvSpPr>
        <p:spPr>
          <a:xfrm>
            <a:off x="2858179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4994088-6C0C-0F43-9EF1-8C7F0A5E3199}"/>
              </a:ext>
            </a:extLst>
          </p:cNvPr>
          <p:cNvSpPr/>
          <p:nvPr/>
        </p:nvSpPr>
        <p:spPr>
          <a:xfrm>
            <a:off x="3011842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AFFDDCF-51B7-5249-8319-875758533BFA}"/>
              </a:ext>
            </a:extLst>
          </p:cNvPr>
          <p:cNvSpPr/>
          <p:nvPr/>
        </p:nvSpPr>
        <p:spPr>
          <a:xfrm>
            <a:off x="3165505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7CA8966-FA36-A44D-827B-C5762AB5F764}"/>
              </a:ext>
            </a:extLst>
          </p:cNvPr>
          <p:cNvSpPr/>
          <p:nvPr/>
        </p:nvSpPr>
        <p:spPr>
          <a:xfrm>
            <a:off x="3319168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0AE447E-B007-694D-8BF0-721BC792E1D1}"/>
              </a:ext>
            </a:extLst>
          </p:cNvPr>
          <p:cNvSpPr/>
          <p:nvPr/>
        </p:nvSpPr>
        <p:spPr>
          <a:xfrm>
            <a:off x="3472831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CCEC1E8-0C35-0041-8607-C9B83248109E}"/>
              </a:ext>
            </a:extLst>
          </p:cNvPr>
          <p:cNvSpPr/>
          <p:nvPr/>
        </p:nvSpPr>
        <p:spPr>
          <a:xfrm>
            <a:off x="3641252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F7FF407-89B9-F741-9D40-4647E0CFD5CB}"/>
              </a:ext>
            </a:extLst>
          </p:cNvPr>
          <p:cNvSpPr/>
          <p:nvPr/>
        </p:nvSpPr>
        <p:spPr>
          <a:xfrm>
            <a:off x="3794915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874C975-DFEA-F14C-AD14-406A8323A938}"/>
              </a:ext>
            </a:extLst>
          </p:cNvPr>
          <p:cNvSpPr/>
          <p:nvPr/>
        </p:nvSpPr>
        <p:spPr>
          <a:xfrm>
            <a:off x="3948578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DDFD711-0859-204C-99B0-C840AA1EF181}"/>
              </a:ext>
            </a:extLst>
          </p:cNvPr>
          <p:cNvSpPr/>
          <p:nvPr/>
        </p:nvSpPr>
        <p:spPr>
          <a:xfrm>
            <a:off x="4102241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DC1B62-2112-F040-9CEC-7C46A4955C34}"/>
              </a:ext>
            </a:extLst>
          </p:cNvPr>
          <p:cNvSpPr/>
          <p:nvPr/>
        </p:nvSpPr>
        <p:spPr>
          <a:xfrm>
            <a:off x="4255904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08A359A-BD46-0248-8A90-309FD0D513CC}"/>
              </a:ext>
            </a:extLst>
          </p:cNvPr>
          <p:cNvSpPr/>
          <p:nvPr/>
        </p:nvSpPr>
        <p:spPr>
          <a:xfrm>
            <a:off x="4409567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5B316A7-A7B3-A644-A542-FBA85C7A9F5B}"/>
              </a:ext>
            </a:extLst>
          </p:cNvPr>
          <p:cNvSpPr/>
          <p:nvPr/>
        </p:nvSpPr>
        <p:spPr>
          <a:xfrm>
            <a:off x="4563230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AA4D737-1CA1-4647-921E-7D3EFAFDA9B6}"/>
              </a:ext>
            </a:extLst>
          </p:cNvPr>
          <p:cNvSpPr/>
          <p:nvPr/>
        </p:nvSpPr>
        <p:spPr>
          <a:xfrm>
            <a:off x="4716893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DE82A91-04BC-AE45-973F-9D17CD13061C}"/>
              </a:ext>
            </a:extLst>
          </p:cNvPr>
          <p:cNvSpPr/>
          <p:nvPr/>
        </p:nvSpPr>
        <p:spPr>
          <a:xfrm>
            <a:off x="4870556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872EC68-73E1-3045-A574-3E912A45131D}"/>
              </a:ext>
            </a:extLst>
          </p:cNvPr>
          <p:cNvSpPr/>
          <p:nvPr/>
        </p:nvSpPr>
        <p:spPr>
          <a:xfrm>
            <a:off x="5024219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A78C794-0142-764E-966D-FFFE65D83A78}"/>
              </a:ext>
            </a:extLst>
          </p:cNvPr>
          <p:cNvSpPr/>
          <p:nvPr/>
        </p:nvSpPr>
        <p:spPr>
          <a:xfrm>
            <a:off x="5177882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FFDB2D2-E097-8445-A93C-F318173AC273}"/>
              </a:ext>
            </a:extLst>
          </p:cNvPr>
          <p:cNvSpPr/>
          <p:nvPr/>
        </p:nvSpPr>
        <p:spPr>
          <a:xfrm>
            <a:off x="5331545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401172F-D429-D849-BE52-1306395D701C}"/>
              </a:ext>
            </a:extLst>
          </p:cNvPr>
          <p:cNvSpPr/>
          <p:nvPr/>
        </p:nvSpPr>
        <p:spPr>
          <a:xfrm>
            <a:off x="5485208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C5B7B06-32F4-A547-ABD6-B6578832A87F}"/>
              </a:ext>
            </a:extLst>
          </p:cNvPr>
          <p:cNvSpPr/>
          <p:nvPr/>
        </p:nvSpPr>
        <p:spPr>
          <a:xfrm>
            <a:off x="5638871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0B1916E-E472-D540-A6C0-1B0563D3AFAB}"/>
              </a:ext>
            </a:extLst>
          </p:cNvPr>
          <p:cNvSpPr/>
          <p:nvPr/>
        </p:nvSpPr>
        <p:spPr>
          <a:xfrm>
            <a:off x="5792534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150DA2F-3DDA-1A4C-8685-427753828835}"/>
              </a:ext>
            </a:extLst>
          </p:cNvPr>
          <p:cNvSpPr/>
          <p:nvPr/>
        </p:nvSpPr>
        <p:spPr>
          <a:xfrm>
            <a:off x="5946194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79D91148-6AE4-2D45-BE3A-F31B22E03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097400" y="2777726"/>
            <a:ext cx="205455" cy="187327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7239879A-C1C4-9948-B83A-6384B76D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897472" y="2777726"/>
            <a:ext cx="205455" cy="187327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E72ED65C-303E-5B46-ACAC-7BE32294E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251765" y="2777726"/>
            <a:ext cx="205455" cy="187327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D4176252-4804-FD45-A0F4-79221D6D0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406130" y="2777726"/>
            <a:ext cx="205455" cy="187327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76D859CE-82EF-9B41-B352-A67A4A108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560495" y="2777726"/>
            <a:ext cx="205455" cy="187327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FB7DE1C4-1330-184F-8045-D4607BCC2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714860" y="2777726"/>
            <a:ext cx="205455" cy="187327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91C55B78-AFC2-6541-A9FA-0BAFD8474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869225" y="2777726"/>
            <a:ext cx="205455" cy="187327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74770A40-D88F-AA47-A5A8-B323637B1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023590" y="2777726"/>
            <a:ext cx="205455" cy="187327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28296815-6411-724A-854E-74377358F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177955" y="2777726"/>
            <a:ext cx="205455" cy="187327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F5342B35-E8B8-FB42-BD59-1B2C4608B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332320" y="2777726"/>
            <a:ext cx="205455" cy="187327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329DB698-2C7D-D14E-BACF-0EE12CC8B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486685" y="2777726"/>
            <a:ext cx="205455" cy="187327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F7CEF4F2-E0C0-534B-8C00-ABC3472AD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641050" y="2777726"/>
            <a:ext cx="205455" cy="187327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B663F94F-8D46-DB4C-B0B2-69A48082C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795415" y="2777726"/>
            <a:ext cx="205455" cy="187327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060E4A82-47DB-2B45-A3AB-CF774F8F3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949780" y="2777726"/>
            <a:ext cx="205455" cy="187327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C32E606F-FF21-124E-B4F3-BC53C5A74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104145" y="2777726"/>
            <a:ext cx="205455" cy="187327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78760C82-5851-7B4B-9936-7F3208A50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258510" y="2777726"/>
            <a:ext cx="205455" cy="187327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2467C871-0F3D-6A4D-89F2-7130B75A3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412875" y="2777726"/>
            <a:ext cx="205455" cy="187327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339561A2-040C-E842-9AFE-6C2E85037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581998" y="2777726"/>
            <a:ext cx="205455" cy="187327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18AD882C-D602-514B-A776-BA4422982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736363" y="2777726"/>
            <a:ext cx="205455" cy="187327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34500170-AE96-044E-BB6B-7E767D065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890728" y="2777726"/>
            <a:ext cx="205455" cy="187327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CA82262D-3FD8-C246-9BE6-4E80C1651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045093" y="2777726"/>
            <a:ext cx="205455" cy="187327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CEF5E2B3-C7F1-DF4A-AF9C-DFEF4486F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199458" y="2777726"/>
            <a:ext cx="205455" cy="187327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7AC178F7-B9CF-C34B-8BFF-5CEF4FACF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353823" y="2777726"/>
            <a:ext cx="205455" cy="187327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7831890E-4B7A-F54A-9039-272035B5E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508188" y="2777726"/>
            <a:ext cx="205455" cy="187327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8B49BBDD-ADFE-624E-8EF7-FE09CBF25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662553" y="2777726"/>
            <a:ext cx="205455" cy="187327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6DB66711-2CEB-1F49-83D7-F86EA66E5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816918" y="2777726"/>
            <a:ext cx="205455" cy="187327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D18E4022-205D-0F4C-AF5F-A8CE6B75F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971283" y="2777726"/>
            <a:ext cx="205455" cy="187327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B4FAC080-312C-9F4C-BEAC-EF576C6F7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125648" y="2777726"/>
            <a:ext cx="205455" cy="187327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01F33552-AED2-C14D-BEE5-13C7400AA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280013" y="2777726"/>
            <a:ext cx="205455" cy="187327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E4E5A92D-8A61-7540-A041-D66273ED7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434378" y="2777726"/>
            <a:ext cx="205455" cy="187327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A512065F-F415-444F-8551-DF339E7E8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588743" y="2777726"/>
            <a:ext cx="205455" cy="187327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DD13A7F2-CA77-0246-8C0F-5ED2A0DFC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743108" y="2777726"/>
            <a:ext cx="205455" cy="187327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85843003-221C-2148-A66F-A30BF9545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6363466" y="2808822"/>
            <a:ext cx="276387" cy="252000"/>
          </a:xfrm>
          <a:prstGeom prst="rect">
            <a:avLst/>
          </a:prstGeom>
        </p:spPr>
      </p:pic>
      <p:sp>
        <p:nvSpPr>
          <p:cNvPr id="71" name="矩形 70">
            <a:extLst>
              <a:ext uri="{FF2B5EF4-FFF2-40B4-BE49-F238E27FC236}">
                <a16:creationId xmlns:a16="http://schemas.microsoft.com/office/drawing/2014/main" id="{4CA8D8B9-0B04-E648-BD92-CF9F011089E5}"/>
              </a:ext>
            </a:extLst>
          </p:cNvPr>
          <p:cNvSpPr/>
          <p:nvPr/>
        </p:nvSpPr>
        <p:spPr>
          <a:xfrm>
            <a:off x="6454235" y="326872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A38A4C5-5260-0F4A-835C-0A7F1A2BD1D1}"/>
              </a:ext>
            </a:extLst>
          </p:cNvPr>
          <p:cNvSpPr txBox="1"/>
          <p:nvPr/>
        </p:nvSpPr>
        <p:spPr>
          <a:xfrm>
            <a:off x="6810161" y="27313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线程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CB50BBD3-A5C5-9A48-8DB6-509CD2F08878}"/>
              </a:ext>
            </a:extLst>
          </p:cNvPr>
          <p:cNvSpPr txBox="1"/>
          <p:nvPr/>
        </p:nvSpPr>
        <p:spPr>
          <a:xfrm>
            <a:off x="6812858" y="31380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共享内存</a:t>
            </a: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F17842CF-A9E6-4E4F-AB14-3FDCBC5F0F8F}"/>
              </a:ext>
            </a:extLst>
          </p:cNvPr>
          <p:cNvCxnSpPr>
            <a:cxnSpLocks/>
          </p:cNvCxnSpPr>
          <p:nvPr/>
        </p:nvCxnSpPr>
        <p:spPr>
          <a:xfrm flipH="1" flipV="1">
            <a:off x="5003510" y="3004886"/>
            <a:ext cx="109249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>
            <a:extLst>
              <a:ext uri="{FF2B5EF4-FFF2-40B4-BE49-F238E27FC236}">
                <a16:creationId xmlns:a16="http://schemas.microsoft.com/office/drawing/2014/main" id="{9B101878-1E15-2241-81E4-D7EBF1618CCD}"/>
              </a:ext>
            </a:extLst>
          </p:cNvPr>
          <p:cNvSpPr/>
          <p:nvPr/>
        </p:nvSpPr>
        <p:spPr>
          <a:xfrm>
            <a:off x="116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1C8ECA05-40A7-B845-9006-B0085946CB1A}"/>
              </a:ext>
            </a:extLst>
          </p:cNvPr>
          <p:cNvSpPr/>
          <p:nvPr/>
        </p:nvSpPr>
        <p:spPr>
          <a:xfrm>
            <a:off x="1321549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BDA069D6-E0F5-094D-9867-6DD866EBBA5B}"/>
              </a:ext>
            </a:extLst>
          </p:cNvPr>
          <p:cNvSpPr/>
          <p:nvPr/>
        </p:nvSpPr>
        <p:spPr>
          <a:xfrm>
            <a:off x="1475212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E3B2C586-6ED2-2B40-84C6-118235F31BA1}"/>
              </a:ext>
            </a:extLst>
          </p:cNvPr>
          <p:cNvSpPr/>
          <p:nvPr/>
        </p:nvSpPr>
        <p:spPr>
          <a:xfrm>
            <a:off x="1628875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C782002D-B0B0-4041-A2E3-76D76F13ADB2}"/>
              </a:ext>
            </a:extLst>
          </p:cNvPr>
          <p:cNvSpPr/>
          <p:nvPr/>
        </p:nvSpPr>
        <p:spPr>
          <a:xfrm>
            <a:off x="1782538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5955B814-21EA-5B45-9F21-D5BAB68B1513}"/>
              </a:ext>
            </a:extLst>
          </p:cNvPr>
          <p:cNvSpPr/>
          <p:nvPr/>
        </p:nvSpPr>
        <p:spPr>
          <a:xfrm>
            <a:off x="1936201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AAE5A9A7-8480-C54D-BD18-33ECD9EDF6B5}"/>
              </a:ext>
            </a:extLst>
          </p:cNvPr>
          <p:cNvSpPr/>
          <p:nvPr/>
        </p:nvSpPr>
        <p:spPr>
          <a:xfrm>
            <a:off x="2089864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62DAA065-D5B6-9342-8468-5470596F60B5}"/>
              </a:ext>
            </a:extLst>
          </p:cNvPr>
          <p:cNvSpPr/>
          <p:nvPr/>
        </p:nvSpPr>
        <p:spPr>
          <a:xfrm>
            <a:off x="2243527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A93F82CD-C32B-6543-9058-D69361BDB189}"/>
              </a:ext>
            </a:extLst>
          </p:cNvPr>
          <p:cNvSpPr/>
          <p:nvPr/>
        </p:nvSpPr>
        <p:spPr>
          <a:xfrm>
            <a:off x="2397190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041BC0F2-E052-1246-A111-93F6963965F0}"/>
              </a:ext>
            </a:extLst>
          </p:cNvPr>
          <p:cNvSpPr/>
          <p:nvPr/>
        </p:nvSpPr>
        <p:spPr>
          <a:xfrm>
            <a:off x="2550853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B399623E-E8A7-7845-B8DF-829551BD498B}"/>
              </a:ext>
            </a:extLst>
          </p:cNvPr>
          <p:cNvSpPr/>
          <p:nvPr/>
        </p:nvSpPr>
        <p:spPr>
          <a:xfrm>
            <a:off x="270451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D9D8A2F4-A389-3343-B1B0-23873C281014}"/>
              </a:ext>
            </a:extLst>
          </p:cNvPr>
          <p:cNvSpPr/>
          <p:nvPr/>
        </p:nvSpPr>
        <p:spPr>
          <a:xfrm>
            <a:off x="2858179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B22C2721-9CE3-4F40-A754-C7931B5B7955}"/>
              </a:ext>
            </a:extLst>
          </p:cNvPr>
          <p:cNvSpPr/>
          <p:nvPr/>
        </p:nvSpPr>
        <p:spPr>
          <a:xfrm>
            <a:off x="3011842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343B467E-D539-DF4B-9A15-807BEE1F5646}"/>
              </a:ext>
            </a:extLst>
          </p:cNvPr>
          <p:cNvSpPr/>
          <p:nvPr/>
        </p:nvSpPr>
        <p:spPr>
          <a:xfrm>
            <a:off x="3165505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103BCD0-B0B0-114F-BF15-C69E5E0F01CB}"/>
              </a:ext>
            </a:extLst>
          </p:cNvPr>
          <p:cNvSpPr/>
          <p:nvPr/>
        </p:nvSpPr>
        <p:spPr>
          <a:xfrm>
            <a:off x="3319168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01D9951D-A83B-9B45-9DCC-62552093828F}"/>
              </a:ext>
            </a:extLst>
          </p:cNvPr>
          <p:cNvSpPr/>
          <p:nvPr/>
        </p:nvSpPr>
        <p:spPr>
          <a:xfrm>
            <a:off x="3472831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A9DDE91-5252-594E-8BC3-9C178EB18E5A}"/>
              </a:ext>
            </a:extLst>
          </p:cNvPr>
          <p:cNvSpPr/>
          <p:nvPr/>
        </p:nvSpPr>
        <p:spPr>
          <a:xfrm>
            <a:off x="3641252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1647E995-584F-F048-B5FB-5BBF948CEAF0}"/>
              </a:ext>
            </a:extLst>
          </p:cNvPr>
          <p:cNvSpPr/>
          <p:nvPr/>
        </p:nvSpPr>
        <p:spPr>
          <a:xfrm>
            <a:off x="3794915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999F7A6A-C52B-6342-8D63-493F1B736578}"/>
              </a:ext>
            </a:extLst>
          </p:cNvPr>
          <p:cNvSpPr/>
          <p:nvPr/>
        </p:nvSpPr>
        <p:spPr>
          <a:xfrm>
            <a:off x="3948578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B85DAFAC-222B-2D49-81FC-32944869CDD1}"/>
              </a:ext>
            </a:extLst>
          </p:cNvPr>
          <p:cNvSpPr/>
          <p:nvPr/>
        </p:nvSpPr>
        <p:spPr>
          <a:xfrm>
            <a:off x="4102241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6B930AB2-3EB0-EA4B-9E89-9465FA90CD2C}"/>
              </a:ext>
            </a:extLst>
          </p:cNvPr>
          <p:cNvSpPr/>
          <p:nvPr/>
        </p:nvSpPr>
        <p:spPr>
          <a:xfrm>
            <a:off x="4255904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0D6556F7-BDA3-6B48-B24F-95BC76B056DE}"/>
              </a:ext>
            </a:extLst>
          </p:cNvPr>
          <p:cNvSpPr/>
          <p:nvPr/>
        </p:nvSpPr>
        <p:spPr>
          <a:xfrm>
            <a:off x="4409567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7B846722-D139-C746-B532-5CC8C03D1723}"/>
              </a:ext>
            </a:extLst>
          </p:cNvPr>
          <p:cNvSpPr/>
          <p:nvPr/>
        </p:nvSpPr>
        <p:spPr>
          <a:xfrm>
            <a:off x="4563230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F28A5270-4D69-6E49-81C7-852F2ADAF077}"/>
              </a:ext>
            </a:extLst>
          </p:cNvPr>
          <p:cNvSpPr/>
          <p:nvPr/>
        </p:nvSpPr>
        <p:spPr>
          <a:xfrm>
            <a:off x="4716893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36108FE2-D400-D64E-B9BA-F94588CD4947}"/>
              </a:ext>
            </a:extLst>
          </p:cNvPr>
          <p:cNvSpPr/>
          <p:nvPr/>
        </p:nvSpPr>
        <p:spPr>
          <a:xfrm>
            <a:off x="487055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4CFE8D8A-55BB-3C43-A6AE-2010E662860B}"/>
              </a:ext>
            </a:extLst>
          </p:cNvPr>
          <p:cNvSpPr/>
          <p:nvPr/>
        </p:nvSpPr>
        <p:spPr>
          <a:xfrm>
            <a:off x="5024219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E2E9884E-57DC-FC46-B847-24CD82F451B5}"/>
              </a:ext>
            </a:extLst>
          </p:cNvPr>
          <p:cNvSpPr/>
          <p:nvPr/>
        </p:nvSpPr>
        <p:spPr>
          <a:xfrm>
            <a:off x="5177882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5B0E499F-1CB9-934D-BE76-AA1FFB01A397}"/>
              </a:ext>
            </a:extLst>
          </p:cNvPr>
          <p:cNvSpPr/>
          <p:nvPr/>
        </p:nvSpPr>
        <p:spPr>
          <a:xfrm>
            <a:off x="5331545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25B0D0F6-EBF9-1141-A9A5-3F6A30986C4C}"/>
              </a:ext>
            </a:extLst>
          </p:cNvPr>
          <p:cNvSpPr/>
          <p:nvPr/>
        </p:nvSpPr>
        <p:spPr>
          <a:xfrm>
            <a:off x="5485208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7E2D4789-4237-8A46-831F-8A980DBB507F}"/>
              </a:ext>
            </a:extLst>
          </p:cNvPr>
          <p:cNvSpPr/>
          <p:nvPr/>
        </p:nvSpPr>
        <p:spPr>
          <a:xfrm>
            <a:off x="5638871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3CD33C6B-99B3-4E4D-83C3-157FE3B846DE}"/>
              </a:ext>
            </a:extLst>
          </p:cNvPr>
          <p:cNvSpPr/>
          <p:nvPr/>
        </p:nvSpPr>
        <p:spPr>
          <a:xfrm>
            <a:off x="5792534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5DAAAB1E-1563-984C-B641-89C78B183F16}"/>
              </a:ext>
            </a:extLst>
          </p:cNvPr>
          <p:cNvSpPr/>
          <p:nvPr/>
        </p:nvSpPr>
        <p:spPr>
          <a:xfrm>
            <a:off x="5946194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6" name="图片 75">
            <a:extLst>
              <a:ext uri="{FF2B5EF4-FFF2-40B4-BE49-F238E27FC236}">
                <a16:creationId xmlns:a16="http://schemas.microsoft.com/office/drawing/2014/main" id="{7993E71E-B746-7C47-84C7-4A6E78FF2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04" y="4064673"/>
            <a:ext cx="69088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556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3FEEC5-33B4-CA4F-A23A-6E8191BED79E}"/>
              </a:ext>
            </a:extLst>
          </p:cNvPr>
          <p:cNvSpPr/>
          <p:nvPr/>
        </p:nvSpPr>
        <p:spPr>
          <a:xfrm>
            <a:off x="116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C162339-DC6C-C74F-A4E9-FC082AACF835}"/>
              </a:ext>
            </a:extLst>
          </p:cNvPr>
          <p:cNvSpPr/>
          <p:nvPr/>
        </p:nvSpPr>
        <p:spPr>
          <a:xfrm>
            <a:off x="127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BC5F1C2-12AB-824D-8B25-725F50A33699}"/>
              </a:ext>
            </a:extLst>
          </p:cNvPr>
          <p:cNvSpPr/>
          <p:nvPr/>
        </p:nvSpPr>
        <p:spPr>
          <a:xfrm>
            <a:off x="138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5865F48-A0D8-B443-8202-05B28BC433AF}"/>
              </a:ext>
            </a:extLst>
          </p:cNvPr>
          <p:cNvSpPr/>
          <p:nvPr/>
        </p:nvSpPr>
        <p:spPr>
          <a:xfrm>
            <a:off x="149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C131967-8A47-9B4B-B17E-1D1790A2AFF6}"/>
              </a:ext>
            </a:extLst>
          </p:cNvPr>
          <p:cNvSpPr/>
          <p:nvPr/>
        </p:nvSpPr>
        <p:spPr>
          <a:xfrm>
            <a:off x="159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757A363-D596-0843-80CF-47E8E3E85CE2}"/>
              </a:ext>
            </a:extLst>
          </p:cNvPr>
          <p:cNvSpPr/>
          <p:nvPr/>
        </p:nvSpPr>
        <p:spPr>
          <a:xfrm>
            <a:off x="170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A59DE2F-772D-2346-A1C8-615964545EAA}"/>
              </a:ext>
            </a:extLst>
          </p:cNvPr>
          <p:cNvSpPr/>
          <p:nvPr/>
        </p:nvSpPr>
        <p:spPr>
          <a:xfrm>
            <a:off x="181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062AE1E-5FC4-BA46-B818-C8306168E3EC}"/>
              </a:ext>
            </a:extLst>
          </p:cNvPr>
          <p:cNvSpPr/>
          <p:nvPr/>
        </p:nvSpPr>
        <p:spPr>
          <a:xfrm>
            <a:off x="192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19EB93F-FB56-334A-A789-E321C51B413F}"/>
              </a:ext>
            </a:extLst>
          </p:cNvPr>
          <p:cNvSpPr/>
          <p:nvPr/>
        </p:nvSpPr>
        <p:spPr>
          <a:xfrm>
            <a:off x="203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D89483C-DCDA-0B42-A0F7-0923B0C22B8B}"/>
              </a:ext>
            </a:extLst>
          </p:cNvPr>
          <p:cNvSpPr/>
          <p:nvPr/>
        </p:nvSpPr>
        <p:spPr>
          <a:xfrm>
            <a:off x="213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E44F430-9693-5F45-B258-354636C461DB}"/>
              </a:ext>
            </a:extLst>
          </p:cNvPr>
          <p:cNvSpPr/>
          <p:nvPr/>
        </p:nvSpPr>
        <p:spPr>
          <a:xfrm>
            <a:off x="224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122E6B6-8875-EE44-9110-31EB1E7B1C56}"/>
              </a:ext>
            </a:extLst>
          </p:cNvPr>
          <p:cNvSpPr/>
          <p:nvPr/>
        </p:nvSpPr>
        <p:spPr>
          <a:xfrm>
            <a:off x="235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C2C2B16A-9885-F341-922D-B5D517B61525}"/>
              </a:ext>
            </a:extLst>
          </p:cNvPr>
          <p:cNvSpPr/>
          <p:nvPr/>
        </p:nvSpPr>
        <p:spPr>
          <a:xfrm>
            <a:off x="246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111DB62-0C0B-2541-A377-DD886D6BD5AB}"/>
              </a:ext>
            </a:extLst>
          </p:cNvPr>
          <p:cNvSpPr/>
          <p:nvPr/>
        </p:nvSpPr>
        <p:spPr>
          <a:xfrm>
            <a:off x="257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97256E8-E3E8-8942-BCAE-78FF3BD0B5A2}"/>
              </a:ext>
            </a:extLst>
          </p:cNvPr>
          <p:cNvSpPr/>
          <p:nvPr/>
        </p:nvSpPr>
        <p:spPr>
          <a:xfrm>
            <a:off x="267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B8E5D57-FC13-A340-A9FE-BE75DC76E013}"/>
              </a:ext>
            </a:extLst>
          </p:cNvPr>
          <p:cNvSpPr/>
          <p:nvPr/>
        </p:nvSpPr>
        <p:spPr>
          <a:xfrm>
            <a:off x="278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CC9650C-4EA4-804E-B3E1-159E962F42C0}"/>
              </a:ext>
            </a:extLst>
          </p:cNvPr>
          <p:cNvSpPr/>
          <p:nvPr/>
        </p:nvSpPr>
        <p:spPr>
          <a:xfrm>
            <a:off x="289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0A28D7A-F49F-3547-84D4-8DE3C5DA98B2}"/>
              </a:ext>
            </a:extLst>
          </p:cNvPr>
          <p:cNvSpPr/>
          <p:nvPr/>
        </p:nvSpPr>
        <p:spPr>
          <a:xfrm>
            <a:off x="300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AFFB76C-4BF9-CE42-BBCD-4F7E47D8A639}"/>
              </a:ext>
            </a:extLst>
          </p:cNvPr>
          <p:cNvSpPr/>
          <p:nvPr/>
        </p:nvSpPr>
        <p:spPr>
          <a:xfrm>
            <a:off x="311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9A459EC-D8D8-FD4A-91AB-184E83EA66AE}"/>
              </a:ext>
            </a:extLst>
          </p:cNvPr>
          <p:cNvSpPr/>
          <p:nvPr/>
        </p:nvSpPr>
        <p:spPr>
          <a:xfrm>
            <a:off x="321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EC11FFE-99D0-644B-ABE8-6F49E6F03F64}"/>
              </a:ext>
            </a:extLst>
          </p:cNvPr>
          <p:cNvSpPr/>
          <p:nvPr/>
        </p:nvSpPr>
        <p:spPr>
          <a:xfrm>
            <a:off x="332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7CA8488-D0C6-634B-A74B-36317561A7EE}"/>
              </a:ext>
            </a:extLst>
          </p:cNvPr>
          <p:cNvSpPr/>
          <p:nvPr/>
        </p:nvSpPr>
        <p:spPr>
          <a:xfrm>
            <a:off x="343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A98A9D68-C94D-6343-982A-D75AFF1A09BE}"/>
              </a:ext>
            </a:extLst>
          </p:cNvPr>
          <p:cNvSpPr/>
          <p:nvPr/>
        </p:nvSpPr>
        <p:spPr>
          <a:xfrm>
            <a:off x="354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66798629-9145-CD48-B4E8-6CAD2F1FA84A}"/>
              </a:ext>
            </a:extLst>
          </p:cNvPr>
          <p:cNvSpPr/>
          <p:nvPr/>
        </p:nvSpPr>
        <p:spPr>
          <a:xfrm>
            <a:off x="365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6A6BC6E4-B886-1940-87A3-5F632021F824}"/>
              </a:ext>
            </a:extLst>
          </p:cNvPr>
          <p:cNvSpPr/>
          <p:nvPr/>
        </p:nvSpPr>
        <p:spPr>
          <a:xfrm>
            <a:off x="375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2DAFA5C-BF5F-4541-B19C-E76117A92B56}"/>
              </a:ext>
            </a:extLst>
          </p:cNvPr>
          <p:cNvSpPr/>
          <p:nvPr/>
        </p:nvSpPr>
        <p:spPr>
          <a:xfrm>
            <a:off x="386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3EC37004-AC79-FE47-8C82-51B1A7E3BCAD}"/>
              </a:ext>
            </a:extLst>
          </p:cNvPr>
          <p:cNvSpPr/>
          <p:nvPr/>
        </p:nvSpPr>
        <p:spPr>
          <a:xfrm>
            <a:off x="397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AC2F1685-DC6D-4B43-9AB7-67D3C19EECD8}"/>
              </a:ext>
            </a:extLst>
          </p:cNvPr>
          <p:cNvSpPr/>
          <p:nvPr/>
        </p:nvSpPr>
        <p:spPr>
          <a:xfrm>
            <a:off x="408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05A558CA-28D7-EA4D-B1C4-263F0B137F42}"/>
              </a:ext>
            </a:extLst>
          </p:cNvPr>
          <p:cNvSpPr/>
          <p:nvPr/>
        </p:nvSpPr>
        <p:spPr>
          <a:xfrm>
            <a:off x="419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47F98AD-6B7E-AB48-96F8-3356EA42AB29}"/>
              </a:ext>
            </a:extLst>
          </p:cNvPr>
          <p:cNvSpPr/>
          <p:nvPr/>
        </p:nvSpPr>
        <p:spPr>
          <a:xfrm>
            <a:off x="429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85787622-AB82-0E45-8F1A-DA786CE2F554}"/>
              </a:ext>
            </a:extLst>
          </p:cNvPr>
          <p:cNvSpPr/>
          <p:nvPr/>
        </p:nvSpPr>
        <p:spPr>
          <a:xfrm>
            <a:off x="116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A364F62C-FE11-1148-A624-D46981C6C0C9}"/>
              </a:ext>
            </a:extLst>
          </p:cNvPr>
          <p:cNvSpPr/>
          <p:nvPr/>
        </p:nvSpPr>
        <p:spPr>
          <a:xfrm>
            <a:off x="127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A38C23B1-51FC-574D-A98E-BF9F00B29168}"/>
              </a:ext>
            </a:extLst>
          </p:cNvPr>
          <p:cNvSpPr/>
          <p:nvPr/>
        </p:nvSpPr>
        <p:spPr>
          <a:xfrm>
            <a:off x="138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9975D908-F5F1-904E-B34A-6F909EFBCC8D}"/>
              </a:ext>
            </a:extLst>
          </p:cNvPr>
          <p:cNvSpPr/>
          <p:nvPr/>
        </p:nvSpPr>
        <p:spPr>
          <a:xfrm>
            <a:off x="149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D3F6DDFD-19A8-5D4D-91AB-6C58E43E99EF}"/>
              </a:ext>
            </a:extLst>
          </p:cNvPr>
          <p:cNvSpPr/>
          <p:nvPr/>
        </p:nvSpPr>
        <p:spPr>
          <a:xfrm>
            <a:off x="159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AAA9F87A-03D4-2D48-88E6-679ED6CCD79B}"/>
              </a:ext>
            </a:extLst>
          </p:cNvPr>
          <p:cNvSpPr/>
          <p:nvPr/>
        </p:nvSpPr>
        <p:spPr>
          <a:xfrm>
            <a:off x="170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9B6BBA12-88C0-4D4C-AB76-97AE75FF2B2D}"/>
              </a:ext>
            </a:extLst>
          </p:cNvPr>
          <p:cNvSpPr/>
          <p:nvPr/>
        </p:nvSpPr>
        <p:spPr>
          <a:xfrm>
            <a:off x="181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795BAE4B-B210-064D-BDA6-05C212203911}"/>
              </a:ext>
            </a:extLst>
          </p:cNvPr>
          <p:cNvSpPr/>
          <p:nvPr/>
        </p:nvSpPr>
        <p:spPr>
          <a:xfrm>
            <a:off x="192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81E33CD2-2509-C341-B214-FCC19904E707}"/>
              </a:ext>
            </a:extLst>
          </p:cNvPr>
          <p:cNvSpPr/>
          <p:nvPr/>
        </p:nvSpPr>
        <p:spPr>
          <a:xfrm>
            <a:off x="203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34F8EC92-3A84-254F-87B9-832A601A24C2}"/>
              </a:ext>
            </a:extLst>
          </p:cNvPr>
          <p:cNvSpPr/>
          <p:nvPr/>
        </p:nvSpPr>
        <p:spPr>
          <a:xfrm>
            <a:off x="213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E2923EE4-CB08-F24C-A878-99696A33F5EA}"/>
              </a:ext>
            </a:extLst>
          </p:cNvPr>
          <p:cNvSpPr/>
          <p:nvPr/>
        </p:nvSpPr>
        <p:spPr>
          <a:xfrm>
            <a:off x="224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0466ED1D-40D8-5C4B-A486-273569B87A94}"/>
              </a:ext>
            </a:extLst>
          </p:cNvPr>
          <p:cNvSpPr/>
          <p:nvPr/>
        </p:nvSpPr>
        <p:spPr>
          <a:xfrm>
            <a:off x="235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CC33D4E9-987F-D548-9439-2F9997CE2327}"/>
              </a:ext>
            </a:extLst>
          </p:cNvPr>
          <p:cNvSpPr/>
          <p:nvPr/>
        </p:nvSpPr>
        <p:spPr>
          <a:xfrm>
            <a:off x="246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420D90FE-9499-7D49-ABB9-B5D39DB3D77A}"/>
              </a:ext>
            </a:extLst>
          </p:cNvPr>
          <p:cNvSpPr/>
          <p:nvPr/>
        </p:nvSpPr>
        <p:spPr>
          <a:xfrm>
            <a:off x="257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0EFE5116-0D33-2D4A-B592-86814F254340}"/>
              </a:ext>
            </a:extLst>
          </p:cNvPr>
          <p:cNvSpPr/>
          <p:nvPr/>
        </p:nvSpPr>
        <p:spPr>
          <a:xfrm>
            <a:off x="267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7B3F8D85-8891-2844-804B-4CD2480715B0}"/>
              </a:ext>
            </a:extLst>
          </p:cNvPr>
          <p:cNvSpPr/>
          <p:nvPr/>
        </p:nvSpPr>
        <p:spPr>
          <a:xfrm>
            <a:off x="278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2ACD66D9-07D0-6A43-A756-995E7D05487A}"/>
              </a:ext>
            </a:extLst>
          </p:cNvPr>
          <p:cNvSpPr/>
          <p:nvPr/>
        </p:nvSpPr>
        <p:spPr>
          <a:xfrm>
            <a:off x="289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A9E37D82-E976-C04B-B960-AA58076D626C}"/>
              </a:ext>
            </a:extLst>
          </p:cNvPr>
          <p:cNvSpPr/>
          <p:nvPr/>
        </p:nvSpPr>
        <p:spPr>
          <a:xfrm>
            <a:off x="300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911582AE-AE7D-4540-9C8F-B4449F788CEC}"/>
              </a:ext>
            </a:extLst>
          </p:cNvPr>
          <p:cNvSpPr/>
          <p:nvPr/>
        </p:nvSpPr>
        <p:spPr>
          <a:xfrm>
            <a:off x="311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5152AC18-4933-E849-B9C5-3DAA21FF700C}"/>
              </a:ext>
            </a:extLst>
          </p:cNvPr>
          <p:cNvSpPr/>
          <p:nvPr/>
        </p:nvSpPr>
        <p:spPr>
          <a:xfrm>
            <a:off x="321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A63CDCC4-4E5E-0447-B63B-2D924F1E3AE1}"/>
              </a:ext>
            </a:extLst>
          </p:cNvPr>
          <p:cNvSpPr/>
          <p:nvPr/>
        </p:nvSpPr>
        <p:spPr>
          <a:xfrm>
            <a:off x="332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3280A6F-D955-0041-94CC-2A094DA46EFB}"/>
              </a:ext>
            </a:extLst>
          </p:cNvPr>
          <p:cNvSpPr/>
          <p:nvPr/>
        </p:nvSpPr>
        <p:spPr>
          <a:xfrm>
            <a:off x="343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98151951-1AFD-2241-B810-DD779298AEC3}"/>
              </a:ext>
            </a:extLst>
          </p:cNvPr>
          <p:cNvSpPr/>
          <p:nvPr/>
        </p:nvSpPr>
        <p:spPr>
          <a:xfrm>
            <a:off x="354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850090E2-18F4-9345-8BFC-88B400FECA31}"/>
              </a:ext>
            </a:extLst>
          </p:cNvPr>
          <p:cNvSpPr/>
          <p:nvPr/>
        </p:nvSpPr>
        <p:spPr>
          <a:xfrm>
            <a:off x="365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6382208A-08DC-204A-965C-61586F935721}"/>
              </a:ext>
            </a:extLst>
          </p:cNvPr>
          <p:cNvSpPr/>
          <p:nvPr/>
        </p:nvSpPr>
        <p:spPr>
          <a:xfrm>
            <a:off x="375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A4DF2170-0336-0944-8224-66A5A1227883}"/>
              </a:ext>
            </a:extLst>
          </p:cNvPr>
          <p:cNvSpPr/>
          <p:nvPr/>
        </p:nvSpPr>
        <p:spPr>
          <a:xfrm>
            <a:off x="386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18F910FE-AF70-2248-92C6-021FE43B529D}"/>
              </a:ext>
            </a:extLst>
          </p:cNvPr>
          <p:cNvSpPr/>
          <p:nvPr/>
        </p:nvSpPr>
        <p:spPr>
          <a:xfrm>
            <a:off x="397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5D21B5C1-E0B8-B248-BD85-DEA4FB2A1B39}"/>
              </a:ext>
            </a:extLst>
          </p:cNvPr>
          <p:cNvSpPr/>
          <p:nvPr/>
        </p:nvSpPr>
        <p:spPr>
          <a:xfrm>
            <a:off x="408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C7D26FCF-F833-CB47-BC05-8D5DD7684153}"/>
              </a:ext>
            </a:extLst>
          </p:cNvPr>
          <p:cNvSpPr/>
          <p:nvPr/>
        </p:nvSpPr>
        <p:spPr>
          <a:xfrm>
            <a:off x="419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B52AE2EC-83EE-A846-9F2F-2272B012D9C3}"/>
              </a:ext>
            </a:extLst>
          </p:cNvPr>
          <p:cNvSpPr/>
          <p:nvPr/>
        </p:nvSpPr>
        <p:spPr>
          <a:xfrm>
            <a:off x="429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63407B87-3B3A-7445-B8E3-058CE1EF53AC}"/>
              </a:ext>
            </a:extLst>
          </p:cNvPr>
          <p:cNvSpPr/>
          <p:nvPr/>
        </p:nvSpPr>
        <p:spPr>
          <a:xfrm>
            <a:off x="116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6A9159B8-0BD2-234A-B829-976C82E25CF8}"/>
              </a:ext>
            </a:extLst>
          </p:cNvPr>
          <p:cNvSpPr/>
          <p:nvPr/>
        </p:nvSpPr>
        <p:spPr>
          <a:xfrm>
            <a:off x="127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1C9A85CD-645E-A84D-A597-1D9336E256B4}"/>
              </a:ext>
            </a:extLst>
          </p:cNvPr>
          <p:cNvSpPr/>
          <p:nvPr/>
        </p:nvSpPr>
        <p:spPr>
          <a:xfrm>
            <a:off x="138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2326764A-6E01-6F4F-A6C4-0ED7B24EB3C4}"/>
              </a:ext>
            </a:extLst>
          </p:cNvPr>
          <p:cNvSpPr/>
          <p:nvPr/>
        </p:nvSpPr>
        <p:spPr>
          <a:xfrm>
            <a:off x="149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47602A33-C52B-8C4D-96A1-2F70A365045A}"/>
              </a:ext>
            </a:extLst>
          </p:cNvPr>
          <p:cNvSpPr/>
          <p:nvPr/>
        </p:nvSpPr>
        <p:spPr>
          <a:xfrm>
            <a:off x="159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A5CF3DE4-4378-074D-BDBA-71B7B741E852}"/>
              </a:ext>
            </a:extLst>
          </p:cNvPr>
          <p:cNvSpPr/>
          <p:nvPr/>
        </p:nvSpPr>
        <p:spPr>
          <a:xfrm>
            <a:off x="170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6494BCFC-0CCD-7E41-A6E2-8241832FCC36}"/>
              </a:ext>
            </a:extLst>
          </p:cNvPr>
          <p:cNvSpPr/>
          <p:nvPr/>
        </p:nvSpPr>
        <p:spPr>
          <a:xfrm>
            <a:off x="181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F359426C-96FF-1F4D-8B63-4D66C2A6A72B}"/>
              </a:ext>
            </a:extLst>
          </p:cNvPr>
          <p:cNvSpPr/>
          <p:nvPr/>
        </p:nvSpPr>
        <p:spPr>
          <a:xfrm>
            <a:off x="192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EDE68875-DB5D-D84C-AA14-F49923A95601}"/>
              </a:ext>
            </a:extLst>
          </p:cNvPr>
          <p:cNvSpPr/>
          <p:nvPr/>
        </p:nvSpPr>
        <p:spPr>
          <a:xfrm>
            <a:off x="203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1" name="矩形 180">
            <a:extLst>
              <a:ext uri="{FF2B5EF4-FFF2-40B4-BE49-F238E27FC236}">
                <a16:creationId xmlns:a16="http://schemas.microsoft.com/office/drawing/2014/main" id="{045C27FC-661F-9A4F-B9CB-DEB93C795E95}"/>
              </a:ext>
            </a:extLst>
          </p:cNvPr>
          <p:cNvSpPr/>
          <p:nvPr/>
        </p:nvSpPr>
        <p:spPr>
          <a:xfrm>
            <a:off x="213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2" name="矩形 181">
            <a:extLst>
              <a:ext uri="{FF2B5EF4-FFF2-40B4-BE49-F238E27FC236}">
                <a16:creationId xmlns:a16="http://schemas.microsoft.com/office/drawing/2014/main" id="{249E16F5-1220-6C4E-8F32-094D8A20EC60}"/>
              </a:ext>
            </a:extLst>
          </p:cNvPr>
          <p:cNvSpPr/>
          <p:nvPr/>
        </p:nvSpPr>
        <p:spPr>
          <a:xfrm>
            <a:off x="224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3" name="矩形 182">
            <a:extLst>
              <a:ext uri="{FF2B5EF4-FFF2-40B4-BE49-F238E27FC236}">
                <a16:creationId xmlns:a16="http://schemas.microsoft.com/office/drawing/2014/main" id="{F87E4F2D-7602-904A-9230-1A907257E1D0}"/>
              </a:ext>
            </a:extLst>
          </p:cNvPr>
          <p:cNvSpPr/>
          <p:nvPr/>
        </p:nvSpPr>
        <p:spPr>
          <a:xfrm>
            <a:off x="235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D9B0F7E9-1838-C14D-9CDC-DD70B23EFD36}"/>
              </a:ext>
            </a:extLst>
          </p:cNvPr>
          <p:cNvSpPr/>
          <p:nvPr/>
        </p:nvSpPr>
        <p:spPr>
          <a:xfrm>
            <a:off x="246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ADCD12F4-4E0F-4F45-8DFD-5E0B3CCB49EC}"/>
              </a:ext>
            </a:extLst>
          </p:cNvPr>
          <p:cNvSpPr/>
          <p:nvPr/>
        </p:nvSpPr>
        <p:spPr>
          <a:xfrm>
            <a:off x="257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6" name="矩形 185">
            <a:extLst>
              <a:ext uri="{FF2B5EF4-FFF2-40B4-BE49-F238E27FC236}">
                <a16:creationId xmlns:a16="http://schemas.microsoft.com/office/drawing/2014/main" id="{D3069D18-5C0D-8742-AF59-D6D9919BF2C0}"/>
              </a:ext>
            </a:extLst>
          </p:cNvPr>
          <p:cNvSpPr/>
          <p:nvPr/>
        </p:nvSpPr>
        <p:spPr>
          <a:xfrm>
            <a:off x="267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7" name="矩形 186">
            <a:extLst>
              <a:ext uri="{FF2B5EF4-FFF2-40B4-BE49-F238E27FC236}">
                <a16:creationId xmlns:a16="http://schemas.microsoft.com/office/drawing/2014/main" id="{77D058AC-82D2-4843-944A-698E91A66964}"/>
              </a:ext>
            </a:extLst>
          </p:cNvPr>
          <p:cNvSpPr/>
          <p:nvPr/>
        </p:nvSpPr>
        <p:spPr>
          <a:xfrm>
            <a:off x="278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8" name="矩形 187">
            <a:extLst>
              <a:ext uri="{FF2B5EF4-FFF2-40B4-BE49-F238E27FC236}">
                <a16:creationId xmlns:a16="http://schemas.microsoft.com/office/drawing/2014/main" id="{A16C183B-7CE1-3C48-AFCE-8AFA77E5FF19}"/>
              </a:ext>
            </a:extLst>
          </p:cNvPr>
          <p:cNvSpPr/>
          <p:nvPr/>
        </p:nvSpPr>
        <p:spPr>
          <a:xfrm>
            <a:off x="289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9" name="矩形 188">
            <a:extLst>
              <a:ext uri="{FF2B5EF4-FFF2-40B4-BE49-F238E27FC236}">
                <a16:creationId xmlns:a16="http://schemas.microsoft.com/office/drawing/2014/main" id="{4CDA3A52-E482-1D49-943F-492DD3356AB1}"/>
              </a:ext>
            </a:extLst>
          </p:cNvPr>
          <p:cNvSpPr/>
          <p:nvPr/>
        </p:nvSpPr>
        <p:spPr>
          <a:xfrm>
            <a:off x="300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0" name="矩形 189">
            <a:extLst>
              <a:ext uri="{FF2B5EF4-FFF2-40B4-BE49-F238E27FC236}">
                <a16:creationId xmlns:a16="http://schemas.microsoft.com/office/drawing/2014/main" id="{5A8A2DE7-1759-6142-A6A4-18BEFD0C8329}"/>
              </a:ext>
            </a:extLst>
          </p:cNvPr>
          <p:cNvSpPr/>
          <p:nvPr/>
        </p:nvSpPr>
        <p:spPr>
          <a:xfrm>
            <a:off x="311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1" name="矩形 190">
            <a:extLst>
              <a:ext uri="{FF2B5EF4-FFF2-40B4-BE49-F238E27FC236}">
                <a16:creationId xmlns:a16="http://schemas.microsoft.com/office/drawing/2014/main" id="{4FDF3230-B993-2340-8212-C99A54DE07CD}"/>
              </a:ext>
            </a:extLst>
          </p:cNvPr>
          <p:cNvSpPr/>
          <p:nvPr/>
        </p:nvSpPr>
        <p:spPr>
          <a:xfrm>
            <a:off x="321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2" name="矩形 191">
            <a:extLst>
              <a:ext uri="{FF2B5EF4-FFF2-40B4-BE49-F238E27FC236}">
                <a16:creationId xmlns:a16="http://schemas.microsoft.com/office/drawing/2014/main" id="{45D229A0-E243-5D49-B4B6-6A00AB6A8BA5}"/>
              </a:ext>
            </a:extLst>
          </p:cNvPr>
          <p:cNvSpPr/>
          <p:nvPr/>
        </p:nvSpPr>
        <p:spPr>
          <a:xfrm>
            <a:off x="332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3" name="矩形 192">
            <a:extLst>
              <a:ext uri="{FF2B5EF4-FFF2-40B4-BE49-F238E27FC236}">
                <a16:creationId xmlns:a16="http://schemas.microsoft.com/office/drawing/2014/main" id="{E21BC64F-7EFC-5B43-9344-0E60DC8E4917}"/>
              </a:ext>
            </a:extLst>
          </p:cNvPr>
          <p:cNvSpPr/>
          <p:nvPr/>
        </p:nvSpPr>
        <p:spPr>
          <a:xfrm>
            <a:off x="343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4" name="矩形 193">
            <a:extLst>
              <a:ext uri="{FF2B5EF4-FFF2-40B4-BE49-F238E27FC236}">
                <a16:creationId xmlns:a16="http://schemas.microsoft.com/office/drawing/2014/main" id="{253CDB13-FD12-E047-9B6C-4D8154F63B49}"/>
              </a:ext>
            </a:extLst>
          </p:cNvPr>
          <p:cNvSpPr/>
          <p:nvPr/>
        </p:nvSpPr>
        <p:spPr>
          <a:xfrm>
            <a:off x="354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5" name="矩形 194">
            <a:extLst>
              <a:ext uri="{FF2B5EF4-FFF2-40B4-BE49-F238E27FC236}">
                <a16:creationId xmlns:a16="http://schemas.microsoft.com/office/drawing/2014/main" id="{994B7613-7A49-BF4A-9779-DA434CA792EE}"/>
              </a:ext>
            </a:extLst>
          </p:cNvPr>
          <p:cNvSpPr/>
          <p:nvPr/>
        </p:nvSpPr>
        <p:spPr>
          <a:xfrm>
            <a:off x="365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6" name="矩形 195">
            <a:extLst>
              <a:ext uri="{FF2B5EF4-FFF2-40B4-BE49-F238E27FC236}">
                <a16:creationId xmlns:a16="http://schemas.microsoft.com/office/drawing/2014/main" id="{3AD6AC2A-0785-564D-B9FF-7058D3F3DBEA}"/>
              </a:ext>
            </a:extLst>
          </p:cNvPr>
          <p:cNvSpPr/>
          <p:nvPr/>
        </p:nvSpPr>
        <p:spPr>
          <a:xfrm>
            <a:off x="375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1539E8F0-A440-E84B-A90A-74E12D4F0A85}"/>
              </a:ext>
            </a:extLst>
          </p:cNvPr>
          <p:cNvSpPr/>
          <p:nvPr/>
        </p:nvSpPr>
        <p:spPr>
          <a:xfrm>
            <a:off x="386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8" name="矩形 197">
            <a:extLst>
              <a:ext uri="{FF2B5EF4-FFF2-40B4-BE49-F238E27FC236}">
                <a16:creationId xmlns:a16="http://schemas.microsoft.com/office/drawing/2014/main" id="{B831CBF8-3894-D24A-99B9-EAE320CAC15D}"/>
              </a:ext>
            </a:extLst>
          </p:cNvPr>
          <p:cNvSpPr/>
          <p:nvPr/>
        </p:nvSpPr>
        <p:spPr>
          <a:xfrm>
            <a:off x="397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9" name="矩形 198">
            <a:extLst>
              <a:ext uri="{FF2B5EF4-FFF2-40B4-BE49-F238E27FC236}">
                <a16:creationId xmlns:a16="http://schemas.microsoft.com/office/drawing/2014/main" id="{3136EA84-B57F-0D4B-9F17-A26F3CB4483B}"/>
              </a:ext>
            </a:extLst>
          </p:cNvPr>
          <p:cNvSpPr/>
          <p:nvPr/>
        </p:nvSpPr>
        <p:spPr>
          <a:xfrm>
            <a:off x="408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4C57CE5A-9A08-9E4A-AA81-311575A45B01}"/>
              </a:ext>
            </a:extLst>
          </p:cNvPr>
          <p:cNvSpPr/>
          <p:nvPr/>
        </p:nvSpPr>
        <p:spPr>
          <a:xfrm>
            <a:off x="419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1" name="矩形 200">
            <a:extLst>
              <a:ext uri="{FF2B5EF4-FFF2-40B4-BE49-F238E27FC236}">
                <a16:creationId xmlns:a16="http://schemas.microsoft.com/office/drawing/2014/main" id="{4DDB8846-627B-DA4B-86D5-8659EC630769}"/>
              </a:ext>
            </a:extLst>
          </p:cNvPr>
          <p:cNvSpPr/>
          <p:nvPr/>
        </p:nvSpPr>
        <p:spPr>
          <a:xfrm>
            <a:off x="429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2" name="矩形 201">
            <a:extLst>
              <a:ext uri="{FF2B5EF4-FFF2-40B4-BE49-F238E27FC236}">
                <a16:creationId xmlns:a16="http://schemas.microsoft.com/office/drawing/2014/main" id="{59EDCDFF-0109-3B44-8250-9437769DBCF9}"/>
              </a:ext>
            </a:extLst>
          </p:cNvPr>
          <p:cNvSpPr/>
          <p:nvPr/>
        </p:nvSpPr>
        <p:spPr>
          <a:xfrm>
            <a:off x="116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3" name="矩形 202">
            <a:extLst>
              <a:ext uri="{FF2B5EF4-FFF2-40B4-BE49-F238E27FC236}">
                <a16:creationId xmlns:a16="http://schemas.microsoft.com/office/drawing/2014/main" id="{84D01FC3-198A-E642-A07A-83AD3385D707}"/>
              </a:ext>
            </a:extLst>
          </p:cNvPr>
          <p:cNvSpPr/>
          <p:nvPr/>
        </p:nvSpPr>
        <p:spPr>
          <a:xfrm>
            <a:off x="127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4" name="矩形 203">
            <a:extLst>
              <a:ext uri="{FF2B5EF4-FFF2-40B4-BE49-F238E27FC236}">
                <a16:creationId xmlns:a16="http://schemas.microsoft.com/office/drawing/2014/main" id="{55912DCF-D366-FA45-8C0A-9B93B57E91F3}"/>
              </a:ext>
            </a:extLst>
          </p:cNvPr>
          <p:cNvSpPr/>
          <p:nvPr/>
        </p:nvSpPr>
        <p:spPr>
          <a:xfrm>
            <a:off x="138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5" name="矩形 204">
            <a:extLst>
              <a:ext uri="{FF2B5EF4-FFF2-40B4-BE49-F238E27FC236}">
                <a16:creationId xmlns:a16="http://schemas.microsoft.com/office/drawing/2014/main" id="{6B0E37DD-A9CF-0245-B270-B386607E0CAA}"/>
              </a:ext>
            </a:extLst>
          </p:cNvPr>
          <p:cNvSpPr/>
          <p:nvPr/>
        </p:nvSpPr>
        <p:spPr>
          <a:xfrm>
            <a:off x="149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6" name="矩形 205">
            <a:extLst>
              <a:ext uri="{FF2B5EF4-FFF2-40B4-BE49-F238E27FC236}">
                <a16:creationId xmlns:a16="http://schemas.microsoft.com/office/drawing/2014/main" id="{6DA77A68-946C-244D-88C2-72F2389CFCC7}"/>
              </a:ext>
            </a:extLst>
          </p:cNvPr>
          <p:cNvSpPr/>
          <p:nvPr/>
        </p:nvSpPr>
        <p:spPr>
          <a:xfrm>
            <a:off x="159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7" name="矩形 206">
            <a:extLst>
              <a:ext uri="{FF2B5EF4-FFF2-40B4-BE49-F238E27FC236}">
                <a16:creationId xmlns:a16="http://schemas.microsoft.com/office/drawing/2014/main" id="{6E929A83-E038-5F4C-AC55-01B0A712906D}"/>
              </a:ext>
            </a:extLst>
          </p:cNvPr>
          <p:cNvSpPr/>
          <p:nvPr/>
        </p:nvSpPr>
        <p:spPr>
          <a:xfrm>
            <a:off x="170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8" name="矩形 207">
            <a:extLst>
              <a:ext uri="{FF2B5EF4-FFF2-40B4-BE49-F238E27FC236}">
                <a16:creationId xmlns:a16="http://schemas.microsoft.com/office/drawing/2014/main" id="{7240A75E-EF11-BF44-8ACE-199B663F727C}"/>
              </a:ext>
            </a:extLst>
          </p:cNvPr>
          <p:cNvSpPr/>
          <p:nvPr/>
        </p:nvSpPr>
        <p:spPr>
          <a:xfrm>
            <a:off x="181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9" name="矩形 208">
            <a:extLst>
              <a:ext uri="{FF2B5EF4-FFF2-40B4-BE49-F238E27FC236}">
                <a16:creationId xmlns:a16="http://schemas.microsoft.com/office/drawing/2014/main" id="{ACC31536-B148-5C47-AFE2-27B954DD8110}"/>
              </a:ext>
            </a:extLst>
          </p:cNvPr>
          <p:cNvSpPr/>
          <p:nvPr/>
        </p:nvSpPr>
        <p:spPr>
          <a:xfrm>
            <a:off x="192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0" name="矩形 209">
            <a:extLst>
              <a:ext uri="{FF2B5EF4-FFF2-40B4-BE49-F238E27FC236}">
                <a16:creationId xmlns:a16="http://schemas.microsoft.com/office/drawing/2014/main" id="{ABB7C3C0-D3EF-DE4A-80A0-C3FB0609366E}"/>
              </a:ext>
            </a:extLst>
          </p:cNvPr>
          <p:cNvSpPr/>
          <p:nvPr/>
        </p:nvSpPr>
        <p:spPr>
          <a:xfrm>
            <a:off x="203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1" name="矩形 210">
            <a:extLst>
              <a:ext uri="{FF2B5EF4-FFF2-40B4-BE49-F238E27FC236}">
                <a16:creationId xmlns:a16="http://schemas.microsoft.com/office/drawing/2014/main" id="{EB71E1F9-B016-E748-B6C9-0C6870C9C8F5}"/>
              </a:ext>
            </a:extLst>
          </p:cNvPr>
          <p:cNvSpPr/>
          <p:nvPr/>
        </p:nvSpPr>
        <p:spPr>
          <a:xfrm>
            <a:off x="213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2" name="矩形 211">
            <a:extLst>
              <a:ext uri="{FF2B5EF4-FFF2-40B4-BE49-F238E27FC236}">
                <a16:creationId xmlns:a16="http://schemas.microsoft.com/office/drawing/2014/main" id="{2449D968-3FCB-D742-A279-3880F885355D}"/>
              </a:ext>
            </a:extLst>
          </p:cNvPr>
          <p:cNvSpPr/>
          <p:nvPr/>
        </p:nvSpPr>
        <p:spPr>
          <a:xfrm>
            <a:off x="224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3" name="矩形 212">
            <a:extLst>
              <a:ext uri="{FF2B5EF4-FFF2-40B4-BE49-F238E27FC236}">
                <a16:creationId xmlns:a16="http://schemas.microsoft.com/office/drawing/2014/main" id="{3D8F659E-4822-4D40-B83D-093FC71EC364}"/>
              </a:ext>
            </a:extLst>
          </p:cNvPr>
          <p:cNvSpPr/>
          <p:nvPr/>
        </p:nvSpPr>
        <p:spPr>
          <a:xfrm>
            <a:off x="235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4" name="矩形 213">
            <a:extLst>
              <a:ext uri="{FF2B5EF4-FFF2-40B4-BE49-F238E27FC236}">
                <a16:creationId xmlns:a16="http://schemas.microsoft.com/office/drawing/2014/main" id="{CBAE0518-E574-2344-A8E4-4939B66119D0}"/>
              </a:ext>
            </a:extLst>
          </p:cNvPr>
          <p:cNvSpPr/>
          <p:nvPr/>
        </p:nvSpPr>
        <p:spPr>
          <a:xfrm>
            <a:off x="246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5" name="矩形 214">
            <a:extLst>
              <a:ext uri="{FF2B5EF4-FFF2-40B4-BE49-F238E27FC236}">
                <a16:creationId xmlns:a16="http://schemas.microsoft.com/office/drawing/2014/main" id="{1A8A7FD1-D7C3-9F4F-878D-ED8E6DAEBB86}"/>
              </a:ext>
            </a:extLst>
          </p:cNvPr>
          <p:cNvSpPr/>
          <p:nvPr/>
        </p:nvSpPr>
        <p:spPr>
          <a:xfrm>
            <a:off x="257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6" name="矩形 215">
            <a:extLst>
              <a:ext uri="{FF2B5EF4-FFF2-40B4-BE49-F238E27FC236}">
                <a16:creationId xmlns:a16="http://schemas.microsoft.com/office/drawing/2014/main" id="{7D6D60B7-7031-B940-A3B6-C68A13C319E9}"/>
              </a:ext>
            </a:extLst>
          </p:cNvPr>
          <p:cNvSpPr/>
          <p:nvPr/>
        </p:nvSpPr>
        <p:spPr>
          <a:xfrm>
            <a:off x="267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7" name="矩形 216">
            <a:extLst>
              <a:ext uri="{FF2B5EF4-FFF2-40B4-BE49-F238E27FC236}">
                <a16:creationId xmlns:a16="http://schemas.microsoft.com/office/drawing/2014/main" id="{74B645D8-8161-5D46-8CDB-1684EA89FE36}"/>
              </a:ext>
            </a:extLst>
          </p:cNvPr>
          <p:cNvSpPr/>
          <p:nvPr/>
        </p:nvSpPr>
        <p:spPr>
          <a:xfrm>
            <a:off x="278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8" name="矩形 217">
            <a:extLst>
              <a:ext uri="{FF2B5EF4-FFF2-40B4-BE49-F238E27FC236}">
                <a16:creationId xmlns:a16="http://schemas.microsoft.com/office/drawing/2014/main" id="{C73ECB82-5CE1-A545-AADC-C7A935F4B4D0}"/>
              </a:ext>
            </a:extLst>
          </p:cNvPr>
          <p:cNvSpPr/>
          <p:nvPr/>
        </p:nvSpPr>
        <p:spPr>
          <a:xfrm>
            <a:off x="289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7222C9AB-6E3C-5040-B861-CEE873AC76A1}"/>
              </a:ext>
            </a:extLst>
          </p:cNvPr>
          <p:cNvSpPr/>
          <p:nvPr/>
        </p:nvSpPr>
        <p:spPr>
          <a:xfrm>
            <a:off x="300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0" name="矩形 219">
            <a:extLst>
              <a:ext uri="{FF2B5EF4-FFF2-40B4-BE49-F238E27FC236}">
                <a16:creationId xmlns:a16="http://schemas.microsoft.com/office/drawing/2014/main" id="{E7265329-66C1-B04D-932C-52DC0184931B}"/>
              </a:ext>
            </a:extLst>
          </p:cNvPr>
          <p:cNvSpPr/>
          <p:nvPr/>
        </p:nvSpPr>
        <p:spPr>
          <a:xfrm>
            <a:off x="311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C3E8AD2A-54BD-8A41-BC5E-CAE089565768}"/>
              </a:ext>
            </a:extLst>
          </p:cNvPr>
          <p:cNvSpPr/>
          <p:nvPr/>
        </p:nvSpPr>
        <p:spPr>
          <a:xfrm>
            <a:off x="321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2" name="矩形 221">
            <a:extLst>
              <a:ext uri="{FF2B5EF4-FFF2-40B4-BE49-F238E27FC236}">
                <a16:creationId xmlns:a16="http://schemas.microsoft.com/office/drawing/2014/main" id="{284871E4-3C4C-CD43-896E-EC3E899FDB9E}"/>
              </a:ext>
            </a:extLst>
          </p:cNvPr>
          <p:cNvSpPr/>
          <p:nvPr/>
        </p:nvSpPr>
        <p:spPr>
          <a:xfrm>
            <a:off x="332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3" name="矩形 222">
            <a:extLst>
              <a:ext uri="{FF2B5EF4-FFF2-40B4-BE49-F238E27FC236}">
                <a16:creationId xmlns:a16="http://schemas.microsoft.com/office/drawing/2014/main" id="{07CE320A-0BB6-2947-9DB7-BF3D312C2A3F}"/>
              </a:ext>
            </a:extLst>
          </p:cNvPr>
          <p:cNvSpPr/>
          <p:nvPr/>
        </p:nvSpPr>
        <p:spPr>
          <a:xfrm>
            <a:off x="343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4" name="矩形 223">
            <a:extLst>
              <a:ext uri="{FF2B5EF4-FFF2-40B4-BE49-F238E27FC236}">
                <a16:creationId xmlns:a16="http://schemas.microsoft.com/office/drawing/2014/main" id="{70F9F98E-AE93-BA4F-BD75-D8A1AF02D977}"/>
              </a:ext>
            </a:extLst>
          </p:cNvPr>
          <p:cNvSpPr/>
          <p:nvPr/>
        </p:nvSpPr>
        <p:spPr>
          <a:xfrm>
            <a:off x="354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5" name="矩形 224">
            <a:extLst>
              <a:ext uri="{FF2B5EF4-FFF2-40B4-BE49-F238E27FC236}">
                <a16:creationId xmlns:a16="http://schemas.microsoft.com/office/drawing/2014/main" id="{583E2D6B-B9F3-C34A-A418-2E81982B4397}"/>
              </a:ext>
            </a:extLst>
          </p:cNvPr>
          <p:cNvSpPr/>
          <p:nvPr/>
        </p:nvSpPr>
        <p:spPr>
          <a:xfrm>
            <a:off x="365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6" name="矩形 225">
            <a:extLst>
              <a:ext uri="{FF2B5EF4-FFF2-40B4-BE49-F238E27FC236}">
                <a16:creationId xmlns:a16="http://schemas.microsoft.com/office/drawing/2014/main" id="{3EEC4AF9-7707-5E42-9A59-EBA71AF341A1}"/>
              </a:ext>
            </a:extLst>
          </p:cNvPr>
          <p:cNvSpPr/>
          <p:nvPr/>
        </p:nvSpPr>
        <p:spPr>
          <a:xfrm>
            <a:off x="375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7" name="矩形 226">
            <a:extLst>
              <a:ext uri="{FF2B5EF4-FFF2-40B4-BE49-F238E27FC236}">
                <a16:creationId xmlns:a16="http://schemas.microsoft.com/office/drawing/2014/main" id="{7EFFDE51-5826-3F4A-9E4D-904D7DF9F29A}"/>
              </a:ext>
            </a:extLst>
          </p:cNvPr>
          <p:cNvSpPr/>
          <p:nvPr/>
        </p:nvSpPr>
        <p:spPr>
          <a:xfrm>
            <a:off x="386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8" name="矩形 227">
            <a:extLst>
              <a:ext uri="{FF2B5EF4-FFF2-40B4-BE49-F238E27FC236}">
                <a16:creationId xmlns:a16="http://schemas.microsoft.com/office/drawing/2014/main" id="{65B5F723-EFFE-0940-B61B-6BCAA0A14F5C}"/>
              </a:ext>
            </a:extLst>
          </p:cNvPr>
          <p:cNvSpPr/>
          <p:nvPr/>
        </p:nvSpPr>
        <p:spPr>
          <a:xfrm>
            <a:off x="397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9" name="矩形 228">
            <a:extLst>
              <a:ext uri="{FF2B5EF4-FFF2-40B4-BE49-F238E27FC236}">
                <a16:creationId xmlns:a16="http://schemas.microsoft.com/office/drawing/2014/main" id="{5152DFB0-5D40-9C44-8D1E-CCD9D47B937B}"/>
              </a:ext>
            </a:extLst>
          </p:cNvPr>
          <p:cNvSpPr/>
          <p:nvPr/>
        </p:nvSpPr>
        <p:spPr>
          <a:xfrm>
            <a:off x="408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0" name="矩形 229">
            <a:extLst>
              <a:ext uri="{FF2B5EF4-FFF2-40B4-BE49-F238E27FC236}">
                <a16:creationId xmlns:a16="http://schemas.microsoft.com/office/drawing/2014/main" id="{56ED2B4B-3C18-ED4C-97F6-39D05BA8B6BE}"/>
              </a:ext>
            </a:extLst>
          </p:cNvPr>
          <p:cNvSpPr/>
          <p:nvPr/>
        </p:nvSpPr>
        <p:spPr>
          <a:xfrm>
            <a:off x="419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1" name="矩形 230">
            <a:extLst>
              <a:ext uri="{FF2B5EF4-FFF2-40B4-BE49-F238E27FC236}">
                <a16:creationId xmlns:a16="http://schemas.microsoft.com/office/drawing/2014/main" id="{CE08B788-C6C1-C946-B909-6B90AAA3FC24}"/>
              </a:ext>
            </a:extLst>
          </p:cNvPr>
          <p:cNvSpPr/>
          <p:nvPr/>
        </p:nvSpPr>
        <p:spPr>
          <a:xfrm>
            <a:off x="429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9242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FC09FB5A-F75F-274B-BAC4-41B698592505}"/>
              </a:ext>
            </a:extLst>
          </p:cNvPr>
          <p:cNvSpPr/>
          <p:nvPr/>
        </p:nvSpPr>
        <p:spPr>
          <a:xfrm>
            <a:off x="2955073" y="936701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76C34C4-F47E-A54B-8BAD-4D61E00BF105}"/>
              </a:ext>
            </a:extLst>
          </p:cNvPr>
          <p:cNvSpPr/>
          <p:nvPr/>
        </p:nvSpPr>
        <p:spPr>
          <a:xfrm>
            <a:off x="5092390" y="936701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D725D64-77E8-AA49-9F3E-F2CB4EF370EE}"/>
              </a:ext>
            </a:extLst>
          </p:cNvPr>
          <p:cNvSpPr/>
          <p:nvPr/>
        </p:nvSpPr>
        <p:spPr>
          <a:xfrm>
            <a:off x="7229707" y="936701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516D1AFB-09F5-8F4D-92B4-DDE6420787EF}"/>
              </a:ext>
            </a:extLst>
          </p:cNvPr>
          <p:cNvSpPr/>
          <p:nvPr/>
        </p:nvSpPr>
        <p:spPr>
          <a:xfrm>
            <a:off x="2955073" y="2237677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80ED2D5-49F2-8D4B-840C-66C953EFDC9E}"/>
              </a:ext>
            </a:extLst>
          </p:cNvPr>
          <p:cNvSpPr/>
          <p:nvPr/>
        </p:nvSpPr>
        <p:spPr>
          <a:xfrm>
            <a:off x="5092390" y="2237677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9213283-B3AC-F64B-8EAC-5DE92502F67C}"/>
              </a:ext>
            </a:extLst>
          </p:cNvPr>
          <p:cNvSpPr/>
          <p:nvPr/>
        </p:nvSpPr>
        <p:spPr>
          <a:xfrm>
            <a:off x="7229707" y="2237677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B2951BE9-4CDC-5943-93DB-5F7A644239FC}"/>
              </a:ext>
            </a:extLst>
          </p:cNvPr>
          <p:cNvSpPr/>
          <p:nvPr/>
        </p:nvSpPr>
        <p:spPr>
          <a:xfrm>
            <a:off x="817756" y="2237677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9D823E2-6663-FE43-BD8D-53766EA89C44}"/>
              </a:ext>
            </a:extLst>
          </p:cNvPr>
          <p:cNvSpPr/>
          <p:nvPr/>
        </p:nvSpPr>
        <p:spPr>
          <a:xfrm>
            <a:off x="2955073" y="3540324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579BCF7-E5C5-EC46-9227-1C414582901A}"/>
              </a:ext>
            </a:extLst>
          </p:cNvPr>
          <p:cNvSpPr/>
          <p:nvPr/>
        </p:nvSpPr>
        <p:spPr>
          <a:xfrm>
            <a:off x="817756" y="3540324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F47553A-FC68-8B4C-983F-D653E6B8C11E}"/>
              </a:ext>
            </a:extLst>
          </p:cNvPr>
          <p:cNvSpPr txBox="1"/>
          <p:nvPr/>
        </p:nvSpPr>
        <p:spPr>
          <a:xfrm>
            <a:off x="3136979" y="10658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1</a:t>
            </a:r>
            <a:endParaRPr kumimoji="1" lang="zh-CN" altLang="en-US" sz="2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75DFA31-A110-9A41-B4B0-0AC13C6E641A}"/>
              </a:ext>
            </a:extLst>
          </p:cNvPr>
          <p:cNvSpPr txBox="1"/>
          <p:nvPr/>
        </p:nvSpPr>
        <p:spPr>
          <a:xfrm>
            <a:off x="5274296" y="10658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2</a:t>
            </a:r>
            <a:endParaRPr kumimoji="1" lang="zh-CN" altLang="en-US" sz="2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4CC84E6-0FF8-4C40-8A80-A881D730EAAA}"/>
              </a:ext>
            </a:extLst>
          </p:cNvPr>
          <p:cNvSpPr txBox="1"/>
          <p:nvPr/>
        </p:nvSpPr>
        <p:spPr>
          <a:xfrm>
            <a:off x="7411613" y="106586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3</a:t>
            </a:r>
            <a:endParaRPr kumimoji="1" lang="zh-CN" altLang="en-US" sz="24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72FF1B1-377F-9846-93FA-39EDDFE67F85}"/>
              </a:ext>
            </a:extLst>
          </p:cNvPr>
          <p:cNvSpPr txBox="1"/>
          <p:nvPr/>
        </p:nvSpPr>
        <p:spPr>
          <a:xfrm>
            <a:off x="999662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4</a:t>
            </a:r>
            <a:endParaRPr kumimoji="1" lang="zh-CN" altLang="en-US" sz="24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C066B49-8F91-644C-AF62-52C85BBB7845}"/>
              </a:ext>
            </a:extLst>
          </p:cNvPr>
          <p:cNvSpPr txBox="1"/>
          <p:nvPr/>
        </p:nvSpPr>
        <p:spPr>
          <a:xfrm>
            <a:off x="3150966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5</a:t>
            </a:r>
            <a:endParaRPr kumimoji="1" lang="zh-CN" altLang="en-US" sz="24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2286293-D072-714B-B437-DD5ABB1375F7}"/>
              </a:ext>
            </a:extLst>
          </p:cNvPr>
          <p:cNvSpPr txBox="1"/>
          <p:nvPr/>
        </p:nvSpPr>
        <p:spPr>
          <a:xfrm>
            <a:off x="5274296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6</a:t>
            </a:r>
            <a:endParaRPr kumimoji="1" lang="zh-CN" altLang="en-US" sz="2400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923CB56-48CD-6843-924A-AC80D0D74931}"/>
              </a:ext>
            </a:extLst>
          </p:cNvPr>
          <p:cNvSpPr txBox="1"/>
          <p:nvPr/>
        </p:nvSpPr>
        <p:spPr>
          <a:xfrm>
            <a:off x="7425369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7</a:t>
            </a:r>
            <a:endParaRPr kumimoji="1" lang="zh-CN" altLang="en-US" sz="2400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19BC2D4-A61A-CB4D-AF7E-0219A808B491}"/>
              </a:ext>
            </a:extLst>
          </p:cNvPr>
          <p:cNvSpPr txBox="1"/>
          <p:nvPr/>
        </p:nvSpPr>
        <p:spPr>
          <a:xfrm>
            <a:off x="999662" y="366949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8</a:t>
            </a:r>
            <a:endParaRPr kumimoji="1" lang="zh-CN" altLang="en-US" sz="2400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110C881-2744-F64F-B49D-021DCA828C6F}"/>
              </a:ext>
            </a:extLst>
          </p:cNvPr>
          <p:cNvSpPr txBox="1"/>
          <p:nvPr/>
        </p:nvSpPr>
        <p:spPr>
          <a:xfrm>
            <a:off x="3136979" y="366949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9</a:t>
            </a:r>
            <a:endParaRPr kumimoji="1" lang="zh-CN" altLang="en-US" sz="2400" b="1" dirty="0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7A798E6-536A-D348-A581-42C82394E3D8}"/>
              </a:ext>
            </a:extLst>
          </p:cNvPr>
          <p:cNvCxnSpPr>
            <a:stCxn id="4" idx="4"/>
            <a:endCxn id="7" idx="0"/>
          </p:cNvCxnSpPr>
          <p:nvPr/>
        </p:nvCxnSpPr>
        <p:spPr>
          <a:xfrm>
            <a:off x="3315073" y="1656701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C5399B26-2320-0143-A4BF-F1FEBA9B3425}"/>
              </a:ext>
            </a:extLst>
          </p:cNvPr>
          <p:cNvCxnSpPr/>
          <p:nvPr/>
        </p:nvCxnSpPr>
        <p:spPr>
          <a:xfrm>
            <a:off x="5452390" y="1656701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1B6C4FA7-CC6D-A640-A5B7-6AF2B33E450F}"/>
              </a:ext>
            </a:extLst>
          </p:cNvPr>
          <p:cNvCxnSpPr/>
          <p:nvPr/>
        </p:nvCxnSpPr>
        <p:spPr>
          <a:xfrm>
            <a:off x="7603463" y="1656701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43C59820-A21F-AE4D-A66E-C365A4E7C577}"/>
              </a:ext>
            </a:extLst>
          </p:cNvPr>
          <p:cNvCxnSpPr/>
          <p:nvPr/>
        </p:nvCxnSpPr>
        <p:spPr>
          <a:xfrm>
            <a:off x="1177756" y="2959348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FC8E7942-DE53-9747-A676-6F8B4AB97682}"/>
              </a:ext>
            </a:extLst>
          </p:cNvPr>
          <p:cNvCxnSpPr/>
          <p:nvPr/>
        </p:nvCxnSpPr>
        <p:spPr>
          <a:xfrm>
            <a:off x="3315073" y="2957677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CFCCA19E-ED29-0144-AAF2-1108B0951396}"/>
              </a:ext>
            </a:extLst>
          </p:cNvPr>
          <p:cNvCxnSpPr>
            <a:cxnSpLocks/>
            <a:stCxn id="4" idx="4"/>
            <a:endCxn id="10" idx="0"/>
          </p:cNvCxnSpPr>
          <p:nvPr/>
        </p:nvCxnSpPr>
        <p:spPr>
          <a:xfrm flipH="1">
            <a:off x="1177756" y="1656701"/>
            <a:ext cx="2137317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2ED01DDD-C32E-E34F-90BD-43892F4E3C00}"/>
              </a:ext>
            </a:extLst>
          </p:cNvPr>
          <p:cNvCxnSpPr>
            <a:cxnSpLocks/>
            <a:stCxn id="10" idx="4"/>
            <a:endCxn id="11" idx="0"/>
          </p:cNvCxnSpPr>
          <p:nvPr/>
        </p:nvCxnSpPr>
        <p:spPr>
          <a:xfrm>
            <a:off x="1177756" y="2957677"/>
            <a:ext cx="2137317" cy="5826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872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FC09FB5A-F75F-274B-BAC4-41B698592505}"/>
              </a:ext>
            </a:extLst>
          </p:cNvPr>
          <p:cNvSpPr/>
          <p:nvPr/>
        </p:nvSpPr>
        <p:spPr>
          <a:xfrm>
            <a:off x="2955073" y="936701"/>
            <a:ext cx="720000" cy="720000"/>
          </a:xfrm>
          <a:prstGeom prst="ellipse">
            <a:avLst/>
          </a:prstGeom>
          <a:solidFill>
            <a:srgbClr val="00FA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76C34C4-F47E-A54B-8BAD-4D61E00BF105}"/>
              </a:ext>
            </a:extLst>
          </p:cNvPr>
          <p:cNvSpPr/>
          <p:nvPr/>
        </p:nvSpPr>
        <p:spPr>
          <a:xfrm>
            <a:off x="5092390" y="936701"/>
            <a:ext cx="720000" cy="720000"/>
          </a:xfrm>
          <a:prstGeom prst="ellipse">
            <a:avLst/>
          </a:prstGeom>
          <a:solidFill>
            <a:srgbClr val="00FA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D725D64-77E8-AA49-9F3E-F2CB4EF370EE}"/>
              </a:ext>
            </a:extLst>
          </p:cNvPr>
          <p:cNvSpPr/>
          <p:nvPr/>
        </p:nvSpPr>
        <p:spPr>
          <a:xfrm>
            <a:off x="7229707" y="936701"/>
            <a:ext cx="720000" cy="720000"/>
          </a:xfrm>
          <a:prstGeom prst="ellipse">
            <a:avLst/>
          </a:prstGeom>
          <a:solidFill>
            <a:srgbClr val="00FA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516D1AFB-09F5-8F4D-92B4-DDE6420787EF}"/>
              </a:ext>
            </a:extLst>
          </p:cNvPr>
          <p:cNvSpPr/>
          <p:nvPr/>
        </p:nvSpPr>
        <p:spPr>
          <a:xfrm>
            <a:off x="2955073" y="2237677"/>
            <a:ext cx="720000" cy="72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80ED2D5-49F2-8D4B-840C-66C953EFDC9E}"/>
              </a:ext>
            </a:extLst>
          </p:cNvPr>
          <p:cNvSpPr/>
          <p:nvPr/>
        </p:nvSpPr>
        <p:spPr>
          <a:xfrm>
            <a:off x="5092390" y="2237677"/>
            <a:ext cx="720000" cy="72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9213283-B3AC-F64B-8EAC-5DE92502F67C}"/>
              </a:ext>
            </a:extLst>
          </p:cNvPr>
          <p:cNvSpPr/>
          <p:nvPr/>
        </p:nvSpPr>
        <p:spPr>
          <a:xfrm>
            <a:off x="7229707" y="2237677"/>
            <a:ext cx="720000" cy="72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B2951BE9-4CDC-5943-93DB-5F7A644239FC}"/>
              </a:ext>
            </a:extLst>
          </p:cNvPr>
          <p:cNvSpPr/>
          <p:nvPr/>
        </p:nvSpPr>
        <p:spPr>
          <a:xfrm>
            <a:off x="817756" y="2237677"/>
            <a:ext cx="720000" cy="72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9D823E2-6663-FE43-BD8D-53766EA89C44}"/>
              </a:ext>
            </a:extLst>
          </p:cNvPr>
          <p:cNvSpPr/>
          <p:nvPr/>
        </p:nvSpPr>
        <p:spPr>
          <a:xfrm>
            <a:off x="2955073" y="3540324"/>
            <a:ext cx="720000" cy="720000"/>
          </a:xfrm>
          <a:prstGeom prst="ellipse">
            <a:avLst/>
          </a:prstGeom>
          <a:solidFill>
            <a:srgbClr val="00FA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579BCF7-E5C5-EC46-9227-1C414582901A}"/>
              </a:ext>
            </a:extLst>
          </p:cNvPr>
          <p:cNvSpPr/>
          <p:nvPr/>
        </p:nvSpPr>
        <p:spPr>
          <a:xfrm>
            <a:off x="817756" y="3540324"/>
            <a:ext cx="720000" cy="720000"/>
          </a:xfrm>
          <a:prstGeom prst="ellipse">
            <a:avLst/>
          </a:prstGeom>
          <a:solidFill>
            <a:srgbClr val="00FA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F47553A-FC68-8B4C-983F-D653E6B8C11E}"/>
              </a:ext>
            </a:extLst>
          </p:cNvPr>
          <p:cNvSpPr txBox="1"/>
          <p:nvPr/>
        </p:nvSpPr>
        <p:spPr>
          <a:xfrm>
            <a:off x="3136979" y="10658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1</a:t>
            </a:r>
            <a:endParaRPr kumimoji="1" lang="zh-CN" altLang="en-US" sz="2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75DFA31-A110-9A41-B4B0-0AC13C6E641A}"/>
              </a:ext>
            </a:extLst>
          </p:cNvPr>
          <p:cNvSpPr txBox="1"/>
          <p:nvPr/>
        </p:nvSpPr>
        <p:spPr>
          <a:xfrm>
            <a:off x="5274296" y="10658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2</a:t>
            </a:r>
            <a:endParaRPr kumimoji="1" lang="zh-CN" altLang="en-US" sz="2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4CC84E6-0FF8-4C40-8A80-A881D730EAAA}"/>
              </a:ext>
            </a:extLst>
          </p:cNvPr>
          <p:cNvSpPr txBox="1"/>
          <p:nvPr/>
        </p:nvSpPr>
        <p:spPr>
          <a:xfrm>
            <a:off x="7411613" y="106586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3</a:t>
            </a:r>
            <a:endParaRPr kumimoji="1" lang="zh-CN" altLang="en-US" sz="24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72FF1B1-377F-9846-93FA-39EDDFE67F85}"/>
              </a:ext>
            </a:extLst>
          </p:cNvPr>
          <p:cNvSpPr txBox="1"/>
          <p:nvPr/>
        </p:nvSpPr>
        <p:spPr>
          <a:xfrm>
            <a:off x="999662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4</a:t>
            </a:r>
            <a:endParaRPr kumimoji="1" lang="zh-CN" altLang="en-US" sz="24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C066B49-8F91-644C-AF62-52C85BBB7845}"/>
              </a:ext>
            </a:extLst>
          </p:cNvPr>
          <p:cNvSpPr txBox="1"/>
          <p:nvPr/>
        </p:nvSpPr>
        <p:spPr>
          <a:xfrm>
            <a:off x="3150966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5</a:t>
            </a:r>
            <a:endParaRPr kumimoji="1" lang="zh-CN" altLang="en-US" sz="24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2286293-D072-714B-B437-DD5ABB1375F7}"/>
              </a:ext>
            </a:extLst>
          </p:cNvPr>
          <p:cNvSpPr txBox="1"/>
          <p:nvPr/>
        </p:nvSpPr>
        <p:spPr>
          <a:xfrm>
            <a:off x="5274296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6</a:t>
            </a:r>
            <a:endParaRPr kumimoji="1" lang="zh-CN" altLang="en-US" sz="2400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923CB56-48CD-6843-924A-AC80D0D74931}"/>
              </a:ext>
            </a:extLst>
          </p:cNvPr>
          <p:cNvSpPr txBox="1"/>
          <p:nvPr/>
        </p:nvSpPr>
        <p:spPr>
          <a:xfrm>
            <a:off x="7425369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7</a:t>
            </a:r>
            <a:endParaRPr kumimoji="1" lang="zh-CN" altLang="en-US" sz="2400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19BC2D4-A61A-CB4D-AF7E-0219A808B491}"/>
              </a:ext>
            </a:extLst>
          </p:cNvPr>
          <p:cNvSpPr txBox="1"/>
          <p:nvPr/>
        </p:nvSpPr>
        <p:spPr>
          <a:xfrm>
            <a:off x="999662" y="366949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8</a:t>
            </a:r>
            <a:endParaRPr kumimoji="1" lang="zh-CN" altLang="en-US" sz="2400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110C881-2744-F64F-B49D-021DCA828C6F}"/>
              </a:ext>
            </a:extLst>
          </p:cNvPr>
          <p:cNvSpPr txBox="1"/>
          <p:nvPr/>
        </p:nvSpPr>
        <p:spPr>
          <a:xfrm>
            <a:off x="3136979" y="366949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9</a:t>
            </a:r>
            <a:endParaRPr kumimoji="1" lang="zh-CN" altLang="en-US" sz="2400" b="1" dirty="0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7A798E6-536A-D348-A581-42C82394E3D8}"/>
              </a:ext>
            </a:extLst>
          </p:cNvPr>
          <p:cNvCxnSpPr>
            <a:stCxn id="4" idx="4"/>
            <a:endCxn id="7" idx="0"/>
          </p:cNvCxnSpPr>
          <p:nvPr/>
        </p:nvCxnSpPr>
        <p:spPr>
          <a:xfrm>
            <a:off x="3315073" y="1656701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C5399B26-2320-0143-A4BF-F1FEBA9B3425}"/>
              </a:ext>
            </a:extLst>
          </p:cNvPr>
          <p:cNvCxnSpPr/>
          <p:nvPr/>
        </p:nvCxnSpPr>
        <p:spPr>
          <a:xfrm>
            <a:off x="5452390" y="1656701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1B6C4FA7-CC6D-A640-A5B7-6AF2B33E450F}"/>
              </a:ext>
            </a:extLst>
          </p:cNvPr>
          <p:cNvCxnSpPr/>
          <p:nvPr/>
        </p:nvCxnSpPr>
        <p:spPr>
          <a:xfrm>
            <a:off x="7603463" y="1656701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43C59820-A21F-AE4D-A66E-C365A4E7C577}"/>
              </a:ext>
            </a:extLst>
          </p:cNvPr>
          <p:cNvCxnSpPr/>
          <p:nvPr/>
        </p:nvCxnSpPr>
        <p:spPr>
          <a:xfrm>
            <a:off x="1177756" y="2959348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FC8E7942-DE53-9747-A676-6F8B4AB97682}"/>
              </a:ext>
            </a:extLst>
          </p:cNvPr>
          <p:cNvCxnSpPr/>
          <p:nvPr/>
        </p:nvCxnSpPr>
        <p:spPr>
          <a:xfrm>
            <a:off x="3315073" y="2957677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CFCCA19E-ED29-0144-AAF2-1108B0951396}"/>
              </a:ext>
            </a:extLst>
          </p:cNvPr>
          <p:cNvCxnSpPr>
            <a:cxnSpLocks/>
            <a:stCxn id="4" idx="4"/>
            <a:endCxn id="10" idx="0"/>
          </p:cNvCxnSpPr>
          <p:nvPr/>
        </p:nvCxnSpPr>
        <p:spPr>
          <a:xfrm flipH="1">
            <a:off x="1177756" y="1656701"/>
            <a:ext cx="2137317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2ED01DDD-C32E-E34F-90BD-43892F4E3C00}"/>
              </a:ext>
            </a:extLst>
          </p:cNvPr>
          <p:cNvCxnSpPr>
            <a:cxnSpLocks/>
            <a:stCxn id="10" idx="4"/>
            <a:endCxn id="11" idx="0"/>
          </p:cNvCxnSpPr>
          <p:nvPr/>
        </p:nvCxnSpPr>
        <p:spPr>
          <a:xfrm>
            <a:off x="1177756" y="2957677"/>
            <a:ext cx="2137317" cy="5826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8F5F7A56-5094-2544-A880-FF322D9E3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307" y="1978237"/>
            <a:ext cx="7162800" cy="33401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D11208E-552C-9D4D-8CC9-FE2CC58E751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38" y="4589476"/>
            <a:ext cx="2319020" cy="12236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2933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F5F7A56-5094-2544-A880-FF322D9E3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649" y="2323867"/>
            <a:ext cx="4632091" cy="21600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D11208E-552C-9D4D-8CC9-FE2CC58E7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402" y="2349000"/>
            <a:ext cx="4093568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3CC1545-3675-1B48-9394-981FA77E6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170" y="4673600"/>
            <a:ext cx="89916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155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2" name="直线连接符 661">
            <a:extLst>
              <a:ext uri="{FF2B5EF4-FFF2-40B4-BE49-F238E27FC236}">
                <a16:creationId xmlns:a16="http://schemas.microsoft.com/office/drawing/2014/main" id="{17DB5C8A-78D5-8C47-B234-8FDF84BD9BD0}"/>
              </a:ext>
            </a:extLst>
          </p:cNvPr>
          <p:cNvCxnSpPr/>
          <p:nvPr/>
        </p:nvCxnSpPr>
        <p:spPr>
          <a:xfrm>
            <a:off x="6120319" y="2055670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3" name="直线连接符 662">
            <a:extLst>
              <a:ext uri="{FF2B5EF4-FFF2-40B4-BE49-F238E27FC236}">
                <a16:creationId xmlns:a16="http://schemas.microsoft.com/office/drawing/2014/main" id="{3D4DCE87-1E53-3F43-990B-3CA38D52980A}"/>
              </a:ext>
            </a:extLst>
          </p:cNvPr>
          <p:cNvCxnSpPr>
            <a:cxnSpLocks/>
          </p:cNvCxnSpPr>
          <p:nvPr/>
        </p:nvCxnSpPr>
        <p:spPr>
          <a:xfrm>
            <a:off x="6120319" y="5176371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6" name="直线连接符 665">
            <a:extLst>
              <a:ext uri="{FF2B5EF4-FFF2-40B4-BE49-F238E27FC236}">
                <a16:creationId xmlns:a16="http://schemas.microsoft.com/office/drawing/2014/main" id="{31B6709D-C81A-8341-879F-C3139054EF23}"/>
              </a:ext>
            </a:extLst>
          </p:cNvPr>
          <p:cNvCxnSpPr/>
          <p:nvPr/>
        </p:nvCxnSpPr>
        <p:spPr>
          <a:xfrm>
            <a:off x="6120319" y="2679810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7" name="直线连接符 666">
            <a:extLst>
              <a:ext uri="{FF2B5EF4-FFF2-40B4-BE49-F238E27FC236}">
                <a16:creationId xmlns:a16="http://schemas.microsoft.com/office/drawing/2014/main" id="{3EC9E56C-A4F3-B243-BBEA-BD976D6E8E33}"/>
              </a:ext>
            </a:extLst>
          </p:cNvPr>
          <p:cNvCxnSpPr/>
          <p:nvPr/>
        </p:nvCxnSpPr>
        <p:spPr>
          <a:xfrm>
            <a:off x="6120319" y="3303950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" name="直线连接符 667">
            <a:extLst>
              <a:ext uri="{FF2B5EF4-FFF2-40B4-BE49-F238E27FC236}">
                <a16:creationId xmlns:a16="http://schemas.microsoft.com/office/drawing/2014/main" id="{42642B46-B1B7-C044-8F9C-30BC92E60381}"/>
              </a:ext>
            </a:extLst>
          </p:cNvPr>
          <p:cNvCxnSpPr/>
          <p:nvPr/>
        </p:nvCxnSpPr>
        <p:spPr>
          <a:xfrm>
            <a:off x="6120319" y="3928090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9" name="直线连接符 668">
            <a:extLst>
              <a:ext uri="{FF2B5EF4-FFF2-40B4-BE49-F238E27FC236}">
                <a16:creationId xmlns:a16="http://schemas.microsoft.com/office/drawing/2014/main" id="{B328E353-71DF-A946-BAD8-B7BF4C14B1F2}"/>
              </a:ext>
            </a:extLst>
          </p:cNvPr>
          <p:cNvCxnSpPr/>
          <p:nvPr/>
        </p:nvCxnSpPr>
        <p:spPr>
          <a:xfrm>
            <a:off x="6120319" y="4552230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1" name="直线连接符 670">
            <a:extLst>
              <a:ext uri="{FF2B5EF4-FFF2-40B4-BE49-F238E27FC236}">
                <a16:creationId xmlns:a16="http://schemas.microsoft.com/office/drawing/2014/main" id="{E2F95373-F9A5-014B-9807-B18AE3F25EC3}"/>
              </a:ext>
            </a:extLst>
          </p:cNvPr>
          <p:cNvCxnSpPr/>
          <p:nvPr/>
        </p:nvCxnSpPr>
        <p:spPr>
          <a:xfrm>
            <a:off x="6003319" y="2172670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2" name="直线连接符 671">
            <a:extLst>
              <a:ext uri="{FF2B5EF4-FFF2-40B4-BE49-F238E27FC236}">
                <a16:creationId xmlns:a16="http://schemas.microsoft.com/office/drawing/2014/main" id="{13FD9288-BC48-7F43-B1CB-4FE0B702C89E}"/>
              </a:ext>
            </a:extLst>
          </p:cNvPr>
          <p:cNvCxnSpPr/>
          <p:nvPr/>
        </p:nvCxnSpPr>
        <p:spPr>
          <a:xfrm>
            <a:off x="6638040" y="2172670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3" name="直线连接符 672">
            <a:extLst>
              <a:ext uri="{FF2B5EF4-FFF2-40B4-BE49-F238E27FC236}">
                <a16:creationId xmlns:a16="http://schemas.microsoft.com/office/drawing/2014/main" id="{68199480-97FF-B741-8B93-C19A0F74B1CB}"/>
              </a:ext>
            </a:extLst>
          </p:cNvPr>
          <p:cNvCxnSpPr/>
          <p:nvPr/>
        </p:nvCxnSpPr>
        <p:spPr>
          <a:xfrm>
            <a:off x="7272761" y="2172670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4" name="直线连接符 673">
            <a:extLst>
              <a:ext uri="{FF2B5EF4-FFF2-40B4-BE49-F238E27FC236}">
                <a16:creationId xmlns:a16="http://schemas.microsoft.com/office/drawing/2014/main" id="{34E87E16-BCA6-FC4C-BF40-BB33DED27C76}"/>
              </a:ext>
            </a:extLst>
          </p:cNvPr>
          <p:cNvCxnSpPr/>
          <p:nvPr/>
        </p:nvCxnSpPr>
        <p:spPr>
          <a:xfrm>
            <a:off x="7907482" y="2172670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5" name="直线连接符 674">
            <a:extLst>
              <a:ext uri="{FF2B5EF4-FFF2-40B4-BE49-F238E27FC236}">
                <a16:creationId xmlns:a16="http://schemas.microsoft.com/office/drawing/2014/main" id="{6AB83556-DE9F-4D40-B55D-B188D9C3CE07}"/>
              </a:ext>
            </a:extLst>
          </p:cNvPr>
          <p:cNvCxnSpPr/>
          <p:nvPr/>
        </p:nvCxnSpPr>
        <p:spPr>
          <a:xfrm>
            <a:off x="8542203" y="2172670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6" name="直线连接符 675">
            <a:extLst>
              <a:ext uri="{FF2B5EF4-FFF2-40B4-BE49-F238E27FC236}">
                <a16:creationId xmlns:a16="http://schemas.microsoft.com/office/drawing/2014/main" id="{AAA397DB-8355-6946-9BB2-C1C9072D11B8}"/>
              </a:ext>
            </a:extLst>
          </p:cNvPr>
          <p:cNvCxnSpPr/>
          <p:nvPr/>
        </p:nvCxnSpPr>
        <p:spPr>
          <a:xfrm>
            <a:off x="9176924" y="2172670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7" name="直线连接符 676">
            <a:extLst>
              <a:ext uri="{FF2B5EF4-FFF2-40B4-BE49-F238E27FC236}">
                <a16:creationId xmlns:a16="http://schemas.microsoft.com/office/drawing/2014/main" id="{A44B2BE0-B892-5B4F-9065-6BB260AB165A}"/>
              </a:ext>
            </a:extLst>
          </p:cNvPr>
          <p:cNvCxnSpPr/>
          <p:nvPr/>
        </p:nvCxnSpPr>
        <p:spPr>
          <a:xfrm>
            <a:off x="9811645" y="2172670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8" name="直线连接符 677">
            <a:extLst>
              <a:ext uri="{FF2B5EF4-FFF2-40B4-BE49-F238E27FC236}">
                <a16:creationId xmlns:a16="http://schemas.microsoft.com/office/drawing/2014/main" id="{5EC2816E-82C7-8744-82C1-1B8C439C787C}"/>
              </a:ext>
            </a:extLst>
          </p:cNvPr>
          <p:cNvCxnSpPr>
            <a:cxnSpLocks/>
          </p:cNvCxnSpPr>
          <p:nvPr/>
        </p:nvCxnSpPr>
        <p:spPr>
          <a:xfrm>
            <a:off x="10446365" y="2172670"/>
            <a:ext cx="0" cy="288670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10" name="组合 509">
            <a:extLst>
              <a:ext uri="{FF2B5EF4-FFF2-40B4-BE49-F238E27FC236}">
                <a16:creationId xmlns:a16="http://schemas.microsoft.com/office/drawing/2014/main" id="{D24BCBC5-5C1B-6745-96F0-4714D616A816}"/>
              </a:ext>
            </a:extLst>
          </p:cNvPr>
          <p:cNvGrpSpPr/>
          <p:nvPr/>
        </p:nvGrpSpPr>
        <p:grpSpPr>
          <a:xfrm>
            <a:off x="360000" y="720000"/>
            <a:ext cx="180000" cy="1954371"/>
            <a:chOff x="1873405" y="772946"/>
            <a:chExt cx="180000" cy="1954371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9CC82262-241B-914D-9A63-34B227E9D9EB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21" name="椭圆 220">
              <a:extLst>
                <a:ext uri="{FF2B5EF4-FFF2-40B4-BE49-F238E27FC236}">
                  <a16:creationId xmlns:a16="http://schemas.microsoft.com/office/drawing/2014/main" id="{562332D2-087D-AE44-ABA4-54DEFB16947F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7" name="椭圆 236">
              <a:extLst>
                <a:ext uri="{FF2B5EF4-FFF2-40B4-BE49-F238E27FC236}">
                  <a16:creationId xmlns:a16="http://schemas.microsoft.com/office/drawing/2014/main" id="{D2404A26-C6B4-B448-8B8C-17D67BC14FB1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3" name="椭圆 252">
              <a:extLst>
                <a:ext uri="{FF2B5EF4-FFF2-40B4-BE49-F238E27FC236}">
                  <a16:creationId xmlns:a16="http://schemas.microsoft.com/office/drawing/2014/main" id="{2DDCA2C7-F3AE-C340-A9FF-0C1A0FCFA975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9" name="椭圆 268">
              <a:extLst>
                <a:ext uri="{FF2B5EF4-FFF2-40B4-BE49-F238E27FC236}">
                  <a16:creationId xmlns:a16="http://schemas.microsoft.com/office/drawing/2014/main" id="{40DEB702-282F-D749-9737-CBFA786CAF17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5" name="椭圆 284">
              <a:extLst>
                <a:ext uri="{FF2B5EF4-FFF2-40B4-BE49-F238E27FC236}">
                  <a16:creationId xmlns:a16="http://schemas.microsoft.com/office/drawing/2014/main" id="{40F39C9E-BD7E-734D-9C90-9E8A6438F067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301" name="直线连接符 300">
              <a:extLst>
                <a:ext uri="{FF2B5EF4-FFF2-40B4-BE49-F238E27FC236}">
                  <a16:creationId xmlns:a16="http://schemas.microsoft.com/office/drawing/2014/main" id="{A75D6793-F9F1-6243-B511-F66AE269257D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直线连接符 322">
              <a:extLst>
                <a:ext uri="{FF2B5EF4-FFF2-40B4-BE49-F238E27FC236}">
                  <a16:creationId xmlns:a16="http://schemas.microsoft.com/office/drawing/2014/main" id="{D2CF3FC7-2AB3-8F47-AD6C-998DBD12C648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直线连接符 331">
              <a:extLst>
                <a:ext uri="{FF2B5EF4-FFF2-40B4-BE49-F238E27FC236}">
                  <a16:creationId xmlns:a16="http://schemas.microsoft.com/office/drawing/2014/main" id="{2E7DCB4F-0024-EF44-8799-2D7F5F51506A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线连接符 340">
              <a:extLst>
                <a:ext uri="{FF2B5EF4-FFF2-40B4-BE49-F238E27FC236}">
                  <a16:creationId xmlns:a16="http://schemas.microsoft.com/office/drawing/2014/main" id="{3B913BAA-28AA-7F48-A072-8C3477146DC6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直线连接符 349">
              <a:extLst>
                <a:ext uri="{FF2B5EF4-FFF2-40B4-BE49-F238E27FC236}">
                  <a16:creationId xmlns:a16="http://schemas.microsoft.com/office/drawing/2014/main" id="{45F9C9C7-5B51-6E46-B71B-0C528432C2C0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8" name="椭圆 357">
            <a:extLst>
              <a:ext uri="{FF2B5EF4-FFF2-40B4-BE49-F238E27FC236}">
                <a16:creationId xmlns:a16="http://schemas.microsoft.com/office/drawing/2014/main" id="{34E5F03C-EE3C-DF47-B930-ACA6E5F80BD8}"/>
              </a:ext>
            </a:extLst>
          </p:cNvPr>
          <p:cNvSpPr/>
          <p:nvPr/>
        </p:nvSpPr>
        <p:spPr>
          <a:xfrm>
            <a:off x="143740" y="3339000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59" name="椭圆 358">
            <a:extLst>
              <a:ext uri="{FF2B5EF4-FFF2-40B4-BE49-F238E27FC236}">
                <a16:creationId xmlns:a16="http://schemas.microsoft.com/office/drawing/2014/main" id="{CB7FE2EC-CC3C-5D48-83F5-10A805E121C0}"/>
              </a:ext>
            </a:extLst>
          </p:cNvPr>
          <p:cNvSpPr/>
          <p:nvPr/>
        </p:nvSpPr>
        <p:spPr>
          <a:xfrm>
            <a:off x="692805" y="3339000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0" name="椭圆 359">
            <a:extLst>
              <a:ext uri="{FF2B5EF4-FFF2-40B4-BE49-F238E27FC236}">
                <a16:creationId xmlns:a16="http://schemas.microsoft.com/office/drawing/2014/main" id="{9A96C228-AAF6-9A4E-BA29-E33794AD1846}"/>
              </a:ext>
            </a:extLst>
          </p:cNvPr>
          <p:cNvSpPr/>
          <p:nvPr/>
        </p:nvSpPr>
        <p:spPr>
          <a:xfrm>
            <a:off x="1241870" y="333900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1" name="椭圆 360">
            <a:extLst>
              <a:ext uri="{FF2B5EF4-FFF2-40B4-BE49-F238E27FC236}">
                <a16:creationId xmlns:a16="http://schemas.microsoft.com/office/drawing/2014/main" id="{8484C8DE-80C6-BF49-AF69-8FD34601AACB}"/>
              </a:ext>
            </a:extLst>
          </p:cNvPr>
          <p:cNvSpPr/>
          <p:nvPr/>
        </p:nvSpPr>
        <p:spPr>
          <a:xfrm>
            <a:off x="1790935" y="3339000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2" name="椭圆 361">
            <a:extLst>
              <a:ext uri="{FF2B5EF4-FFF2-40B4-BE49-F238E27FC236}">
                <a16:creationId xmlns:a16="http://schemas.microsoft.com/office/drawing/2014/main" id="{6A9C5FDE-D025-D945-B747-F789BFFBF027}"/>
              </a:ext>
            </a:extLst>
          </p:cNvPr>
          <p:cNvSpPr/>
          <p:nvPr/>
        </p:nvSpPr>
        <p:spPr>
          <a:xfrm>
            <a:off x="2340000" y="333900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3" name="椭圆 362">
            <a:extLst>
              <a:ext uri="{FF2B5EF4-FFF2-40B4-BE49-F238E27FC236}">
                <a16:creationId xmlns:a16="http://schemas.microsoft.com/office/drawing/2014/main" id="{22449488-59D0-2842-BED7-440F4290A0D6}"/>
              </a:ext>
            </a:extLst>
          </p:cNvPr>
          <p:cNvSpPr/>
          <p:nvPr/>
        </p:nvSpPr>
        <p:spPr>
          <a:xfrm>
            <a:off x="2889065" y="3339000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4" name="椭圆 363">
            <a:extLst>
              <a:ext uri="{FF2B5EF4-FFF2-40B4-BE49-F238E27FC236}">
                <a16:creationId xmlns:a16="http://schemas.microsoft.com/office/drawing/2014/main" id="{5D881D5E-0E05-0849-A0AA-24ED8C9084D9}"/>
              </a:ext>
            </a:extLst>
          </p:cNvPr>
          <p:cNvSpPr/>
          <p:nvPr/>
        </p:nvSpPr>
        <p:spPr>
          <a:xfrm>
            <a:off x="3438130" y="3339000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65" name="椭圆 364">
            <a:extLst>
              <a:ext uri="{FF2B5EF4-FFF2-40B4-BE49-F238E27FC236}">
                <a16:creationId xmlns:a16="http://schemas.microsoft.com/office/drawing/2014/main" id="{DD08881E-5B4C-8A49-A3F6-24719223B8D8}"/>
              </a:ext>
            </a:extLst>
          </p:cNvPr>
          <p:cNvSpPr/>
          <p:nvPr/>
        </p:nvSpPr>
        <p:spPr>
          <a:xfrm>
            <a:off x="3987193" y="3339000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66" name="直线连接符 365">
            <a:extLst>
              <a:ext uri="{FF2B5EF4-FFF2-40B4-BE49-F238E27FC236}">
                <a16:creationId xmlns:a16="http://schemas.microsoft.com/office/drawing/2014/main" id="{2776DD22-F6FF-2443-A19C-565432BB3DC7}"/>
              </a:ext>
            </a:extLst>
          </p:cNvPr>
          <p:cNvCxnSpPr>
            <a:cxnSpLocks/>
            <a:stCxn id="358" idx="6"/>
            <a:endCxn id="359" idx="2"/>
          </p:cNvCxnSpPr>
          <p:nvPr/>
        </p:nvCxnSpPr>
        <p:spPr>
          <a:xfrm>
            <a:off x="323740" y="3429000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直线连接符 366">
            <a:extLst>
              <a:ext uri="{FF2B5EF4-FFF2-40B4-BE49-F238E27FC236}">
                <a16:creationId xmlns:a16="http://schemas.microsoft.com/office/drawing/2014/main" id="{4F1E41B4-2512-C942-83D0-8C8EFE5F0924}"/>
              </a:ext>
            </a:extLst>
          </p:cNvPr>
          <p:cNvCxnSpPr>
            <a:cxnSpLocks/>
            <a:stCxn id="359" idx="6"/>
            <a:endCxn id="360" idx="2"/>
          </p:cNvCxnSpPr>
          <p:nvPr/>
        </p:nvCxnSpPr>
        <p:spPr>
          <a:xfrm>
            <a:off x="872805" y="3429000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直线连接符 367">
            <a:extLst>
              <a:ext uri="{FF2B5EF4-FFF2-40B4-BE49-F238E27FC236}">
                <a16:creationId xmlns:a16="http://schemas.microsoft.com/office/drawing/2014/main" id="{DAB00295-CFD4-A24C-B0D8-F6C6D825641B}"/>
              </a:ext>
            </a:extLst>
          </p:cNvPr>
          <p:cNvCxnSpPr>
            <a:cxnSpLocks/>
            <a:stCxn id="364" idx="6"/>
            <a:endCxn id="365" idx="2"/>
          </p:cNvCxnSpPr>
          <p:nvPr/>
        </p:nvCxnSpPr>
        <p:spPr>
          <a:xfrm>
            <a:off x="3618130" y="3429000"/>
            <a:ext cx="3690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直线连接符 368">
            <a:extLst>
              <a:ext uri="{FF2B5EF4-FFF2-40B4-BE49-F238E27FC236}">
                <a16:creationId xmlns:a16="http://schemas.microsoft.com/office/drawing/2014/main" id="{304BAC65-F77B-574E-ABDE-A15812DDEFBE}"/>
              </a:ext>
            </a:extLst>
          </p:cNvPr>
          <p:cNvCxnSpPr>
            <a:cxnSpLocks/>
            <a:stCxn id="360" idx="6"/>
            <a:endCxn id="361" idx="2"/>
          </p:cNvCxnSpPr>
          <p:nvPr/>
        </p:nvCxnSpPr>
        <p:spPr>
          <a:xfrm>
            <a:off x="1421870" y="3429000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直线连接符 369">
            <a:extLst>
              <a:ext uri="{FF2B5EF4-FFF2-40B4-BE49-F238E27FC236}">
                <a16:creationId xmlns:a16="http://schemas.microsoft.com/office/drawing/2014/main" id="{EB1330F4-4886-FD4E-AC82-AF4BFDBBA88C}"/>
              </a:ext>
            </a:extLst>
          </p:cNvPr>
          <p:cNvCxnSpPr>
            <a:cxnSpLocks/>
            <a:stCxn id="361" idx="6"/>
            <a:endCxn id="362" idx="2"/>
          </p:cNvCxnSpPr>
          <p:nvPr/>
        </p:nvCxnSpPr>
        <p:spPr>
          <a:xfrm>
            <a:off x="1970935" y="3429000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直线连接符 370">
            <a:extLst>
              <a:ext uri="{FF2B5EF4-FFF2-40B4-BE49-F238E27FC236}">
                <a16:creationId xmlns:a16="http://schemas.microsoft.com/office/drawing/2014/main" id="{820C554C-0CA3-9644-9838-29DFD96ECE48}"/>
              </a:ext>
            </a:extLst>
          </p:cNvPr>
          <p:cNvCxnSpPr>
            <a:cxnSpLocks/>
            <a:stCxn id="363" idx="2"/>
          </p:cNvCxnSpPr>
          <p:nvPr/>
        </p:nvCxnSpPr>
        <p:spPr>
          <a:xfrm flipH="1">
            <a:off x="2520000" y="3429000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直线连接符 371">
            <a:extLst>
              <a:ext uri="{FF2B5EF4-FFF2-40B4-BE49-F238E27FC236}">
                <a16:creationId xmlns:a16="http://schemas.microsoft.com/office/drawing/2014/main" id="{2EC34345-047F-4D4D-86D1-DF9BAEAA71FB}"/>
              </a:ext>
            </a:extLst>
          </p:cNvPr>
          <p:cNvCxnSpPr>
            <a:cxnSpLocks/>
            <a:stCxn id="363" idx="6"/>
            <a:endCxn id="364" idx="2"/>
          </p:cNvCxnSpPr>
          <p:nvPr/>
        </p:nvCxnSpPr>
        <p:spPr>
          <a:xfrm>
            <a:off x="3069065" y="3429000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椭圆 372">
            <a:extLst>
              <a:ext uri="{FF2B5EF4-FFF2-40B4-BE49-F238E27FC236}">
                <a16:creationId xmlns:a16="http://schemas.microsoft.com/office/drawing/2014/main" id="{E757425D-A91A-A54E-9565-9F581F9240CB}"/>
              </a:ext>
            </a:extLst>
          </p:cNvPr>
          <p:cNvSpPr/>
          <p:nvPr/>
        </p:nvSpPr>
        <p:spPr>
          <a:xfrm>
            <a:off x="143740" y="369387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4" name="椭圆 373">
            <a:extLst>
              <a:ext uri="{FF2B5EF4-FFF2-40B4-BE49-F238E27FC236}">
                <a16:creationId xmlns:a16="http://schemas.microsoft.com/office/drawing/2014/main" id="{CCD96913-E6CC-BC40-B06D-BCBEA1436A72}"/>
              </a:ext>
            </a:extLst>
          </p:cNvPr>
          <p:cNvSpPr/>
          <p:nvPr/>
        </p:nvSpPr>
        <p:spPr>
          <a:xfrm>
            <a:off x="692805" y="3693874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5" name="椭圆 374">
            <a:extLst>
              <a:ext uri="{FF2B5EF4-FFF2-40B4-BE49-F238E27FC236}">
                <a16:creationId xmlns:a16="http://schemas.microsoft.com/office/drawing/2014/main" id="{F6B38D2F-9211-FA43-994B-C696071DFE5D}"/>
              </a:ext>
            </a:extLst>
          </p:cNvPr>
          <p:cNvSpPr/>
          <p:nvPr/>
        </p:nvSpPr>
        <p:spPr>
          <a:xfrm>
            <a:off x="1241870" y="3693874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6" name="椭圆 375">
            <a:extLst>
              <a:ext uri="{FF2B5EF4-FFF2-40B4-BE49-F238E27FC236}">
                <a16:creationId xmlns:a16="http://schemas.microsoft.com/office/drawing/2014/main" id="{A2FDE2E0-4199-5548-B2C1-D9930FFE6901}"/>
              </a:ext>
            </a:extLst>
          </p:cNvPr>
          <p:cNvSpPr/>
          <p:nvPr/>
        </p:nvSpPr>
        <p:spPr>
          <a:xfrm>
            <a:off x="1790935" y="3693874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7" name="椭圆 376">
            <a:extLst>
              <a:ext uri="{FF2B5EF4-FFF2-40B4-BE49-F238E27FC236}">
                <a16:creationId xmlns:a16="http://schemas.microsoft.com/office/drawing/2014/main" id="{4F642B21-115B-2040-98C0-51E89916D983}"/>
              </a:ext>
            </a:extLst>
          </p:cNvPr>
          <p:cNvSpPr/>
          <p:nvPr/>
        </p:nvSpPr>
        <p:spPr>
          <a:xfrm>
            <a:off x="2340000" y="3693874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8" name="椭圆 377">
            <a:extLst>
              <a:ext uri="{FF2B5EF4-FFF2-40B4-BE49-F238E27FC236}">
                <a16:creationId xmlns:a16="http://schemas.microsoft.com/office/drawing/2014/main" id="{4F4830F8-B7DB-9442-ADC9-0B1DA144BD34}"/>
              </a:ext>
            </a:extLst>
          </p:cNvPr>
          <p:cNvSpPr/>
          <p:nvPr/>
        </p:nvSpPr>
        <p:spPr>
          <a:xfrm>
            <a:off x="2889065" y="3693874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9" name="椭圆 378">
            <a:extLst>
              <a:ext uri="{FF2B5EF4-FFF2-40B4-BE49-F238E27FC236}">
                <a16:creationId xmlns:a16="http://schemas.microsoft.com/office/drawing/2014/main" id="{54129BFB-B515-9D44-AD0E-87F1400940A1}"/>
              </a:ext>
            </a:extLst>
          </p:cNvPr>
          <p:cNvSpPr/>
          <p:nvPr/>
        </p:nvSpPr>
        <p:spPr>
          <a:xfrm>
            <a:off x="3438130" y="3693874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0" name="椭圆 379">
            <a:extLst>
              <a:ext uri="{FF2B5EF4-FFF2-40B4-BE49-F238E27FC236}">
                <a16:creationId xmlns:a16="http://schemas.microsoft.com/office/drawing/2014/main" id="{A5E818F1-96AF-5445-AA6B-B96AF63EFC84}"/>
              </a:ext>
            </a:extLst>
          </p:cNvPr>
          <p:cNvSpPr/>
          <p:nvPr/>
        </p:nvSpPr>
        <p:spPr>
          <a:xfrm>
            <a:off x="3987193" y="3693874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81" name="直线连接符 380">
            <a:extLst>
              <a:ext uri="{FF2B5EF4-FFF2-40B4-BE49-F238E27FC236}">
                <a16:creationId xmlns:a16="http://schemas.microsoft.com/office/drawing/2014/main" id="{98112BF5-EBF9-2342-A76A-CE2F3879B40F}"/>
              </a:ext>
            </a:extLst>
          </p:cNvPr>
          <p:cNvCxnSpPr>
            <a:cxnSpLocks/>
            <a:stCxn id="373" idx="6"/>
            <a:endCxn id="374" idx="2"/>
          </p:cNvCxnSpPr>
          <p:nvPr/>
        </p:nvCxnSpPr>
        <p:spPr>
          <a:xfrm>
            <a:off x="323740" y="3783874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直线连接符 381">
            <a:extLst>
              <a:ext uri="{FF2B5EF4-FFF2-40B4-BE49-F238E27FC236}">
                <a16:creationId xmlns:a16="http://schemas.microsoft.com/office/drawing/2014/main" id="{6740F53B-AF6D-8B48-9ED0-A1898D22E20A}"/>
              </a:ext>
            </a:extLst>
          </p:cNvPr>
          <p:cNvCxnSpPr>
            <a:cxnSpLocks/>
            <a:stCxn id="374" idx="6"/>
            <a:endCxn id="375" idx="2"/>
          </p:cNvCxnSpPr>
          <p:nvPr/>
        </p:nvCxnSpPr>
        <p:spPr>
          <a:xfrm>
            <a:off x="872805" y="3783874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直线连接符 382">
            <a:extLst>
              <a:ext uri="{FF2B5EF4-FFF2-40B4-BE49-F238E27FC236}">
                <a16:creationId xmlns:a16="http://schemas.microsoft.com/office/drawing/2014/main" id="{189E369C-A1F5-8D41-9F04-DC2EC128AEBA}"/>
              </a:ext>
            </a:extLst>
          </p:cNvPr>
          <p:cNvCxnSpPr>
            <a:cxnSpLocks/>
            <a:stCxn id="379" idx="6"/>
            <a:endCxn id="380" idx="2"/>
          </p:cNvCxnSpPr>
          <p:nvPr/>
        </p:nvCxnSpPr>
        <p:spPr>
          <a:xfrm>
            <a:off x="3618130" y="3783874"/>
            <a:ext cx="3690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直线连接符 383">
            <a:extLst>
              <a:ext uri="{FF2B5EF4-FFF2-40B4-BE49-F238E27FC236}">
                <a16:creationId xmlns:a16="http://schemas.microsoft.com/office/drawing/2014/main" id="{137F3C56-B7FD-E847-BDC6-76FA231AC4F5}"/>
              </a:ext>
            </a:extLst>
          </p:cNvPr>
          <p:cNvCxnSpPr>
            <a:cxnSpLocks/>
            <a:stCxn id="375" idx="6"/>
            <a:endCxn id="376" idx="2"/>
          </p:cNvCxnSpPr>
          <p:nvPr/>
        </p:nvCxnSpPr>
        <p:spPr>
          <a:xfrm>
            <a:off x="1421870" y="3783874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直线连接符 384">
            <a:extLst>
              <a:ext uri="{FF2B5EF4-FFF2-40B4-BE49-F238E27FC236}">
                <a16:creationId xmlns:a16="http://schemas.microsoft.com/office/drawing/2014/main" id="{DC142081-AD03-904F-8248-4DD6CC68B858}"/>
              </a:ext>
            </a:extLst>
          </p:cNvPr>
          <p:cNvCxnSpPr>
            <a:cxnSpLocks/>
            <a:stCxn id="376" idx="6"/>
            <a:endCxn id="377" idx="2"/>
          </p:cNvCxnSpPr>
          <p:nvPr/>
        </p:nvCxnSpPr>
        <p:spPr>
          <a:xfrm>
            <a:off x="1970935" y="3783874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直线连接符 385">
            <a:extLst>
              <a:ext uri="{FF2B5EF4-FFF2-40B4-BE49-F238E27FC236}">
                <a16:creationId xmlns:a16="http://schemas.microsoft.com/office/drawing/2014/main" id="{E483F5B4-BC41-E146-9628-9043E52EF704}"/>
              </a:ext>
            </a:extLst>
          </p:cNvPr>
          <p:cNvCxnSpPr>
            <a:cxnSpLocks/>
            <a:stCxn id="378" idx="2"/>
          </p:cNvCxnSpPr>
          <p:nvPr/>
        </p:nvCxnSpPr>
        <p:spPr>
          <a:xfrm flipH="1">
            <a:off x="2520000" y="3783874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直线连接符 386">
            <a:extLst>
              <a:ext uri="{FF2B5EF4-FFF2-40B4-BE49-F238E27FC236}">
                <a16:creationId xmlns:a16="http://schemas.microsoft.com/office/drawing/2014/main" id="{BA742065-A539-034C-8FD1-34CE50A80A4C}"/>
              </a:ext>
            </a:extLst>
          </p:cNvPr>
          <p:cNvCxnSpPr>
            <a:cxnSpLocks/>
            <a:stCxn id="378" idx="6"/>
            <a:endCxn id="379" idx="2"/>
          </p:cNvCxnSpPr>
          <p:nvPr/>
        </p:nvCxnSpPr>
        <p:spPr>
          <a:xfrm>
            <a:off x="3069065" y="3783874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8" name="椭圆 387">
            <a:extLst>
              <a:ext uri="{FF2B5EF4-FFF2-40B4-BE49-F238E27FC236}">
                <a16:creationId xmlns:a16="http://schemas.microsoft.com/office/drawing/2014/main" id="{45A2BACC-EABB-B544-801D-77470D7671EB}"/>
              </a:ext>
            </a:extLst>
          </p:cNvPr>
          <p:cNvSpPr/>
          <p:nvPr/>
        </p:nvSpPr>
        <p:spPr>
          <a:xfrm>
            <a:off x="143740" y="4048748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9" name="椭圆 388">
            <a:extLst>
              <a:ext uri="{FF2B5EF4-FFF2-40B4-BE49-F238E27FC236}">
                <a16:creationId xmlns:a16="http://schemas.microsoft.com/office/drawing/2014/main" id="{5C1DA259-2865-924D-99DB-D1931715AFF2}"/>
              </a:ext>
            </a:extLst>
          </p:cNvPr>
          <p:cNvSpPr/>
          <p:nvPr/>
        </p:nvSpPr>
        <p:spPr>
          <a:xfrm>
            <a:off x="692805" y="4048748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0" name="椭圆 389">
            <a:extLst>
              <a:ext uri="{FF2B5EF4-FFF2-40B4-BE49-F238E27FC236}">
                <a16:creationId xmlns:a16="http://schemas.microsoft.com/office/drawing/2014/main" id="{006801D5-0AAA-C648-B354-E331AB4312DF}"/>
              </a:ext>
            </a:extLst>
          </p:cNvPr>
          <p:cNvSpPr/>
          <p:nvPr/>
        </p:nvSpPr>
        <p:spPr>
          <a:xfrm>
            <a:off x="1241870" y="4048748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1" name="椭圆 390">
            <a:extLst>
              <a:ext uri="{FF2B5EF4-FFF2-40B4-BE49-F238E27FC236}">
                <a16:creationId xmlns:a16="http://schemas.microsoft.com/office/drawing/2014/main" id="{072B09B2-61FD-F342-A9CC-EA6A349C1289}"/>
              </a:ext>
            </a:extLst>
          </p:cNvPr>
          <p:cNvSpPr/>
          <p:nvPr/>
        </p:nvSpPr>
        <p:spPr>
          <a:xfrm>
            <a:off x="1790935" y="4048748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2" name="椭圆 391">
            <a:extLst>
              <a:ext uri="{FF2B5EF4-FFF2-40B4-BE49-F238E27FC236}">
                <a16:creationId xmlns:a16="http://schemas.microsoft.com/office/drawing/2014/main" id="{5F25FA04-0451-7A4A-A8AB-D353A2AA7B91}"/>
              </a:ext>
            </a:extLst>
          </p:cNvPr>
          <p:cNvSpPr/>
          <p:nvPr/>
        </p:nvSpPr>
        <p:spPr>
          <a:xfrm>
            <a:off x="2340000" y="404874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3" name="椭圆 392">
            <a:extLst>
              <a:ext uri="{FF2B5EF4-FFF2-40B4-BE49-F238E27FC236}">
                <a16:creationId xmlns:a16="http://schemas.microsoft.com/office/drawing/2014/main" id="{85FD10A8-DAE9-6D47-8DC1-D4FE23999AA4}"/>
              </a:ext>
            </a:extLst>
          </p:cNvPr>
          <p:cNvSpPr/>
          <p:nvPr/>
        </p:nvSpPr>
        <p:spPr>
          <a:xfrm>
            <a:off x="2889065" y="4048748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4" name="椭圆 393">
            <a:extLst>
              <a:ext uri="{FF2B5EF4-FFF2-40B4-BE49-F238E27FC236}">
                <a16:creationId xmlns:a16="http://schemas.microsoft.com/office/drawing/2014/main" id="{8B1F1B52-0885-304E-87AE-DE3760D9CB65}"/>
              </a:ext>
            </a:extLst>
          </p:cNvPr>
          <p:cNvSpPr/>
          <p:nvPr/>
        </p:nvSpPr>
        <p:spPr>
          <a:xfrm>
            <a:off x="3438130" y="4048748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5" name="椭圆 394">
            <a:extLst>
              <a:ext uri="{FF2B5EF4-FFF2-40B4-BE49-F238E27FC236}">
                <a16:creationId xmlns:a16="http://schemas.microsoft.com/office/drawing/2014/main" id="{A49A0736-787B-9843-A64F-797A9ED97B27}"/>
              </a:ext>
            </a:extLst>
          </p:cNvPr>
          <p:cNvSpPr/>
          <p:nvPr/>
        </p:nvSpPr>
        <p:spPr>
          <a:xfrm>
            <a:off x="3987193" y="4048748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96" name="直线连接符 395">
            <a:extLst>
              <a:ext uri="{FF2B5EF4-FFF2-40B4-BE49-F238E27FC236}">
                <a16:creationId xmlns:a16="http://schemas.microsoft.com/office/drawing/2014/main" id="{FCD88C2E-7B9F-6C45-8C9D-341F0D471C33}"/>
              </a:ext>
            </a:extLst>
          </p:cNvPr>
          <p:cNvCxnSpPr>
            <a:cxnSpLocks/>
            <a:stCxn id="388" idx="6"/>
            <a:endCxn id="389" idx="2"/>
          </p:cNvCxnSpPr>
          <p:nvPr/>
        </p:nvCxnSpPr>
        <p:spPr>
          <a:xfrm>
            <a:off x="323740" y="4138748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直线连接符 396">
            <a:extLst>
              <a:ext uri="{FF2B5EF4-FFF2-40B4-BE49-F238E27FC236}">
                <a16:creationId xmlns:a16="http://schemas.microsoft.com/office/drawing/2014/main" id="{BA9A6238-3DB6-E947-9B87-F6CBBA68F780}"/>
              </a:ext>
            </a:extLst>
          </p:cNvPr>
          <p:cNvCxnSpPr>
            <a:cxnSpLocks/>
            <a:stCxn id="389" idx="6"/>
            <a:endCxn id="390" idx="2"/>
          </p:cNvCxnSpPr>
          <p:nvPr/>
        </p:nvCxnSpPr>
        <p:spPr>
          <a:xfrm>
            <a:off x="872805" y="4138748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直线连接符 397">
            <a:extLst>
              <a:ext uri="{FF2B5EF4-FFF2-40B4-BE49-F238E27FC236}">
                <a16:creationId xmlns:a16="http://schemas.microsoft.com/office/drawing/2014/main" id="{29379B57-3823-0B42-85B1-B4A09CB68DFD}"/>
              </a:ext>
            </a:extLst>
          </p:cNvPr>
          <p:cNvCxnSpPr>
            <a:cxnSpLocks/>
            <a:stCxn id="394" idx="6"/>
            <a:endCxn id="395" idx="2"/>
          </p:cNvCxnSpPr>
          <p:nvPr/>
        </p:nvCxnSpPr>
        <p:spPr>
          <a:xfrm>
            <a:off x="3618130" y="4138748"/>
            <a:ext cx="3690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直线连接符 398">
            <a:extLst>
              <a:ext uri="{FF2B5EF4-FFF2-40B4-BE49-F238E27FC236}">
                <a16:creationId xmlns:a16="http://schemas.microsoft.com/office/drawing/2014/main" id="{B0364F8F-6AC0-1442-A977-E90C51592E41}"/>
              </a:ext>
            </a:extLst>
          </p:cNvPr>
          <p:cNvCxnSpPr>
            <a:cxnSpLocks/>
            <a:stCxn id="390" idx="6"/>
            <a:endCxn id="391" idx="2"/>
          </p:cNvCxnSpPr>
          <p:nvPr/>
        </p:nvCxnSpPr>
        <p:spPr>
          <a:xfrm>
            <a:off x="1421870" y="4138748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直线连接符 399">
            <a:extLst>
              <a:ext uri="{FF2B5EF4-FFF2-40B4-BE49-F238E27FC236}">
                <a16:creationId xmlns:a16="http://schemas.microsoft.com/office/drawing/2014/main" id="{438C58B5-68B8-0142-BA0F-A4FA32F0EF86}"/>
              </a:ext>
            </a:extLst>
          </p:cNvPr>
          <p:cNvCxnSpPr>
            <a:cxnSpLocks/>
            <a:stCxn id="391" idx="6"/>
            <a:endCxn id="392" idx="2"/>
          </p:cNvCxnSpPr>
          <p:nvPr/>
        </p:nvCxnSpPr>
        <p:spPr>
          <a:xfrm>
            <a:off x="1970935" y="4138748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直线连接符 400">
            <a:extLst>
              <a:ext uri="{FF2B5EF4-FFF2-40B4-BE49-F238E27FC236}">
                <a16:creationId xmlns:a16="http://schemas.microsoft.com/office/drawing/2014/main" id="{295CA06A-3DC0-B542-AA3A-44800CBA5725}"/>
              </a:ext>
            </a:extLst>
          </p:cNvPr>
          <p:cNvCxnSpPr>
            <a:cxnSpLocks/>
            <a:stCxn id="393" idx="2"/>
          </p:cNvCxnSpPr>
          <p:nvPr/>
        </p:nvCxnSpPr>
        <p:spPr>
          <a:xfrm flipH="1">
            <a:off x="2520000" y="4138748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直线连接符 401">
            <a:extLst>
              <a:ext uri="{FF2B5EF4-FFF2-40B4-BE49-F238E27FC236}">
                <a16:creationId xmlns:a16="http://schemas.microsoft.com/office/drawing/2014/main" id="{CDFFAA1A-857E-2041-9333-10D91A13CFBA}"/>
              </a:ext>
            </a:extLst>
          </p:cNvPr>
          <p:cNvCxnSpPr>
            <a:cxnSpLocks/>
            <a:stCxn id="393" idx="6"/>
            <a:endCxn id="394" idx="2"/>
          </p:cNvCxnSpPr>
          <p:nvPr/>
        </p:nvCxnSpPr>
        <p:spPr>
          <a:xfrm>
            <a:off x="3069065" y="4138748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3" name="椭圆 402">
            <a:extLst>
              <a:ext uri="{FF2B5EF4-FFF2-40B4-BE49-F238E27FC236}">
                <a16:creationId xmlns:a16="http://schemas.microsoft.com/office/drawing/2014/main" id="{1482154F-710F-CA49-9538-21ADC5CCE8CC}"/>
              </a:ext>
            </a:extLst>
          </p:cNvPr>
          <p:cNvSpPr/>
          <p:nvPr/>
        </p:nvSpPr>
        <p:spPr>
          <a:xfrm>
            <a:off x="143740" y="4403622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4" name="椭圆 403">
            <a:extLst>
              <a:ext uri="{FF2B5EF4-FFF2-40B4-BE49-F238E27FC236}">
                <a16:creationId xmlns:a16="http://schemas.microsoft.com/office/drawing/2014/main" id="{28EB60F8-5635-8449-8BBE-997FE0F5383C}"/>
              </a:ext>
            </a:extLst>
          </p:cNvPr>
          <p:cNvSpPr/>
          <p:nvPr/>
        </p:nvSpPr>
        <p:spPr>
          <a:xfrm>
            <a:off x="692805" y="4403622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5" name="椭圆 404">
            <a:extLst>
              <a:ext uri="{FF2B5EF4-FFF2-40B4-BE49-F238E27FC236}">
                <a16:creationId xmlns:a16="http://schemas.microsoft.com/office/drawing/2014/main" id="{D28241CA-8970-4E46-90DC-57D77AA644E0}"/>
              </a:ext>
            </a:extLst>
          </p:cNvPr>
          <p:cNvSpPr/>
          <p:nvPr/>
        </p:nvSpPr>
        <p:spPr>
          <a:xfrm>
            <a:off x="1241870" y="4403622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6" name="椭圆 405">
            <a:extLst>
              <a:ext uri="{FF2B5EF4-FFF2-40B4-BE49-F238E27FC236}">
                <a16:creationId xmlns:a16="http://schemas.microsoft.com/office/drawing/2014/main" id="{BD6965FE-339E-A743-BCAB-76A1E8F536A9}"/>
              </a:ext>
            </a:extLst>
          </p:cNvPr>
          <p:cNvSpPr/>
          <p:nvPr/>
        </p:nvSpPr>
        <p:spPr>
          <a:xfrm>
            <a:off x="1790935" y="4403622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7" name="椭圆 406">
            <a:extLst>
              <a:ext uri="{FF2B5EF4-FFF2-40B4-BE49-F238E27FC236}">
                <a16:creationId xmlns:a16="http://schemas.microsoft.com/office/drawing/2014/main" id="{CC281FF0-09E3-664E-B20C-8338572536F0}"/>
              </a:ext>
            </a:extLst>
          </p:cNvPr>
          <p:cNvSpPr/>
          <p:nvPr/>
        </p:nvSpPr>
        <p:spPr>
          <a:xfrm>
            <a:off x="2340000" y="4403622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8" name="椭圆 407">
            <a:extLst>
              <a:ext uri="{FF2B5EF4-FFF2-40B4-BE49-F238E27FC236}">
                <a16:creationId xmlns:a16="http://schemas.microsoft.com/office/drawing/2014/main" id="{441F7EB2-8376-0A46-B3D5-6BD53F98ECBB}"/>
              </a:ext>
            </a:extLst>
          </p:cNvPr>
          <p:cNvSpPr/>
          <p:nvPr/>
        </p:nvSpPr>
        <p:spPr>
          <a:xfrm>
            <a:off x="2889065" y="4403622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9" name="椭圆 408">
            <a:extLst>
              <a:ext uri="{FF2B5EF4-FFF2-40B4-BE49-F238E27FC236}">
                <a16:creationId xmlns:a16="http://schemas.microsoft.com/office/drawing/2014/main" id="{32D58758-416D-5046-BDFD-7987F90A7045}"/>
              </a:ext>
            </a:extLst>
          </p:cNvPr>
          <p:cNvSpPr/>
          <p:nvPr/>
        </p:nvSpPr>
        <p:spPr>
          <a:xfrm>
            <a:off x="3438130" y="4403622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0" name="椭圆 409">
            <a:extLst>
              <a:ext uri="{FF2B5EF4-FFF2-40B4-BE49-F238E27FC236}">
                <a16:creationId xmlns:a16="http://schemas.microsoft.com/office/drawing/2014/main" id="{86110D22-F3F6-E841-8B03-C1C4DDAF1B8A}"/>
              </a:ext>
            </a:extLst>
          </p:cNvPr>
          <p:cNvSpPr/>
          <p:nvPr/>
        </p:nvSpPr>
        <p:spPr>
          <a:xfrm>
            <a:off x="3987193" y="4403622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11" name="直线连接符 410">
            <a:extLst>
              <a:ext uri="{FF2B5EF4-FFF2-40B4-BE49-F238E27FC236}">
                <a16:creationId xmlns:a16="http://schemas.microsoft.com/office/drawing/2014/main" id="{CDBB4C3F-A4E4-3946-A985-FB5BE098C772}"/>
              </a:ext>
            </a:extLst>
          </p:cNvPr>
          <p:cNvCxnSpPr>
            <a:cxnSpLocks/>
            <a:stCxn id="403" idx="6"/>
            <a:endCxn id="404" idx="2"/>
          </p:cNvCxnSpPr>
          <p:nvPr/>
        </p:nvCxnSpPr>
        <p:spPr>
          <a:xfrm>
            <a:off x="323740" y="4493622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直线连接符 411">
            <a:extLst>
              <a:ext uri="{FF2B5EF4-FFF2-40B4-BE49-F238E27FC236}">
                <a16:creationId xmlns:a16="http://schemas.microsoft.com/office/drawing/2014/main" id="{FF904DE3-6275-7049-81AD-6FB65BE40137}"/>
              </a:ext>
            </a:extLst>
          </p:cNvPr>
          <p:cNvCxnSpPr>
            <a:cxnSpLocks/>
            <a:stCxn id="404" idx="6"/>
            <a:endCxn id="405" idx="2"/>
          </p:cNvCxnSpPr>
          <p:nvPr/>
        </p:nvCxnSpPr>
        <p:spPr>
          <a:xfrm>
            <a:off x="872805" y="4493622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线连接符 412">
            <a:extLst>
              <a:ext uri="{FF2B5EF4-FFF2-40B4-BE49-F238E27FC236}">
                <a16:creationId xmlns:a16="http://schemas.microsoft.com/office/drawing/2014/main" id="{27A4010E-B992-8246-B4E1-DCB781A74D1D}"/>
              </a:ext>
            </a:extLst>
          </p:cNvPr>
          <p:cNvCxnSpPr>
            <a:cxnSpLocks/>
            <a:stCxn id="409" idx="6"/>
            <a:endCxn id="410" idx="2"/>
          </p:cNvCxnSpPr>
          <p:nvPr/>
        </p:nvCxnSpPr>
        <p:spPr>
          <a:xfrm>
            <a:off x="3618130" y="4493622"/>
            <a:ext cx="3690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直线连接符 413">
            <a:extLst>
              <a:ext uri="{FF2B5EF4-FFF2-40B4-BE49-F238E27FC236}">
                <a16:creationId xmlns:a16="http://schemas.microsoft.com/office/drawing/2014/main" id="{5F7ADD1D-CE05-6942-811C-5622E96A48EC}"/>
              </a:ext>
            </a:extLst>
          </p:cNvPr>
          <p:cNvCxnSpPr>
            <a:cxnSpLocks/>
            <a:stCxn id="405" idx="6"/>
            <a:endCxn id="406" idx="2"/>
          </p:cNvCxnSpPr>
          <p:nvPr/>
        </p:nvCxnSpPr>
        <p:spPr>
          <a:xfrm>
            <a:off x="1421870" y="4493622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直线连接符 414">
            <a:extLst>
              <a:ext uri="{FF2B5EF4-FFF2-40B4-BE49-F238E27FC236}">
                <a16:creationId xmlns:a16="http://schemas.microsoft.com/office/drawing/2014/main" id="{674DBC07-C3D1-0E41-9778-B1DB45EBF534}"/>
              </a:ext>
            </a:extLst>
          </p:cNvPr>
          <p:cNvCxnSpPr>
            <a:cxnSpLocks/>
            <a:stCxn id="406" idx="6"/>
            <a:endCxn id="407" idx="2"/>
          </p:cNvCxnSpPr>
          <p:nvPr/>
        </p:nvCxnSpPr>
        <p:spPr>
          <a:xfrm>
            <a:off x="1970935" y="4493622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线连接符 415">
            <a:extLst>
              <a:ext uri="{FF2B5EF4-FFF2-40B4-BE49-F238E27FC236}">
                <a16:creationId xmlns:a16="http://schemas.microsoft.com/office/drawing/2014/main" id="{6F63267E-BDE3-4C46-8592-F5017BFE03D9}"/>
              </a:ext>
            </a:extLst>
          </p:cNvPr>
          <p:cNvCxnSpPr>
            <a:cxnSpLocks/>
            <a:stCxn id="408" idx="2"/>
          </p:cNvCxnSpPr>
          <p:nvPr/>
        </p:nvCxnSpPr>
        <p:spPr>
          <a:xfrm flipH="1">
            <a:off x="2520000" y="4493622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直线连接符 416">
            <a:extLst>
              <a:ext uri="{FF2B5EF4-FFF2-40B4-BE49-F238E27FC236}">
                <a16:creationId xmlns:a16="http://schemas.microsoft.com/office/drawing/2014/main" id="{DEA0FDE6-B56A-1545-976B-6269FD4A731B}"/>
              </a:ext>
            </a:extLst>
          </p:cNvPr>
          <p:cNvCxnSpPr>
            <a:cxnSpLocks/>
            <a:stCxn id="408" idx="6"/>
            <a:endCxn id="409" idx="2"/>
          </p:cNvCxnSpPr>
          <p:nvPr/>
        </p:nvCxnSpPr>
        <p:spPr>
          <a:xfrm>
            <a:off x="3069065" y="4493622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8" name="椭圆 417">
            <a:extLst>
              <a:ext uri="{FF2B5EF4-FFF2-40B4-BE49-F238E27FC236}">
                <a16:creationId xmlns:a16="http://schemas.microsoft.com/office/drawing/2014/main" id="{C3DC53B8-6684-7443-B273-02B5E1835A23}"/>
              </a:ext>
            </a:extLst>
          </p:cNvPr>
          <p:cNvSpPr/>
          <p:nvPr/>
        </p:nvSpPr>
        <p:spPr>
          <a:xfrm>
            <a:off x="143740" y="475849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9" name="椭圆 418">
            <a:extLst>
              <a:ext uri="{FF2B5EF4-FFF2-40B4-BE49-F238E27FC236}">
                <a16:creationId xmlns:a16="http://schemas.microsoft.com/office/drawing/2014/main" id="{0FE671B0-7706-E342-9DA4-240B6471C0CF}"/>
              </a:ext>
            </a:extLst>
          </p:cNvPr>
          <p:cNvSpPr/>
          <p:nvPr/>
        </p:nvSpPr>
        <p:spPr>
          <a:xfrm>
            <a:off x="692805" y="4758496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0" name="椭圆 419">
            <a:extLst>
              <a:ext uri="{FF2B5EF4-FFF2-40B4-BE49-F238E27FC236}">
                <a16:creationId xmlns:a16="http://schemas.microsoft.com/office/drawing/2014/main" id="{96AD65EE-5DAC-7B49-8991-EEA0AB17E194}"/>
              </a:ext>
            </a:extLst>
          </p:cNvPr>
          <p:cNvSpPr/>
          <p:nvPr/>
        </p:nvSpPr>
        <p:spPr>
          <a:xfrm>
            <a:off x="1241870" y="4758496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1" name="椭圆 420">
            <a:extLst>
              <a:ext uri="{FF2B5EF4-FFF2-40B4-BE49-F238E27FC236}">
                <a16:creationId xmlns:a16="http://schemas.microsoft.com/office/drawing/2014/main" id="{3C70AA91-B98F-1147-B19B-E01B69E31B19}"/>
              </a:ext>
            </a:extLst>
          </p:cNvPr>
          <p:cNvSpPr/>
          <p:nvPr/>
        </p:nvSpPr>
        <p:spPr>
          <a:xfrm>
            <a:off x="1790935" y="4758496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2" name="椭圆 421">
            <a:extLst>
              <a:ext uri="{FF2B5EF4-FFF2-40B4-BE49-F238E27FC236}">
                <a16:creationId xmlns:a16="http://schemas.microsoft.com/office/drawing/2014/main" id="{B2E0DF2B-694D-D849-A80C-B79220D31848}"/>
              </a:ext>
            </a:extLst>
          </p:cNvPr>
          <p:cNvSpPr/>
          <p:nvPr/>
        </p:nvSpPr>
        <p:spPr>
          <a:xfrm>
            <a:off x="2340000" y="475849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3" name="椭圆 422">
            <a:extLst>
              <a:ext uri="{FF2B5EF4-FFF2-40B4-BE49-F238E27FC236}">
                <a16:creationId xmlns:a16="http://schemas.microsoft.com/office/drawing/2014/main" id="{3748E73D-CFAE-0F4F-B45A-A653C95D1F7A}"/>
              </a:ext>
            </a:extLst>
          </p:cNvPr>
          <p:cNvSpPr/>
          <p:nvPr/>
        </p:nvSpPr>
        <p:spPr>
          <a:xfrm>
            <a:off x="2889065" y="4758496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4" name="椭圆 423">
            <a:extLst>
              <a:ext uri="{FF2B5EF4-FFF2-40B4-BE49-F238E27FC236}">
                <a16:creationId xmlns:a16="http://schemas.microsoft.com/office/drawing/2014/main" id="{7B438A82-1CB2-BB4A-AB71-78EEE74B674B}"/>
              </a:ext>
            </a:extLst>
          </p:cNvPr>
          <p:cNvSpPr/>
          <p:nvPr/>
        </p:nvSpPr>
        <p:spPr>
          <a:xfrm>
            <a:off x="3438130" y="4758496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5" name="椭圆 424">
            <a:extLst>
              <a:ext uri="{FF2B5EF4-FFF2-40B4-BE49-F238E27FC236}">
                <a16:creationId xmlns:a16="http://schemas.microsoft.com/office/drawing/2014/main" id="{6B1E8FAA-EA2D-AC42-AF51-73E256728021}"/>
              </a:ext>
            </a:extLst>
          </p:cNvPr>
          <p:cNvSpPr/>
          <p:nvPr/>
        </p:nvSpPr>
        <p:spPr>
          <a:xfrm>
            <a:off x="3987193" y="4758496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26" name="直线连接符 425">
            <a:extLst>
              <a:ext uri="{FF2B5EF4-FFF2-40B4-BE49-F238E27FC236}">
                <a16:creationId xmlns:a16="http://schemas.microsoft.com/office/drawing/2014/main" id="{F2C4B1DD-2869-C84A-9A87-3005563F75AE}"/>
              </a:ext>
            </a:extLst>
          </p:cNvPr>
          <p:cNvCxnSpPr>
            <a:cxnSpLocks/>
            <a:stCxn id="418" idx="6"/>
            <a:endCxn id="419" idx="2"/>
          </p:cNvCxnSpPr>
          <p:nvPr/>
        </p:nvCxnSpPr>
        <p:spPr>
          <a:xfrm>
            <a:off x="323740" y="4848496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直线连接符 426">
            <a:extLst>
              <a:ext uri="{FF2B5EF4-FFF2-40B4-BE49-F238E27FC236}">
                <a16:creationId xmlns:a16="http://schemas.microsoft.com/office/drawing/2014/main" id="{7FB188F1-0284-EC4F-BF79-1800CDA410B9}"/>
              </a:ext>
            </a:extLst>
          </p:cNvPr>
          <p:cNvCxnSpPr>
            <a:cxnSpLocks/>
            <a:stCxn id="419" idx="6"/>
            <a:endCxn id="420" idx="2"/>
          </p:cNvCxnSpPr>
          <p:nvPr/>
        </p:nvCxnSpPr>
        <p:spPr>
          <a:xfrm>
            <a:off x="872805" y="4848496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线连接符 427">
            <a:extLst>
              <a:ext uri="{FF2B5EF4-FFF2-40B4-BE49-F238E27FC236}">
                <a16:creationId xmlns:a16="http://schemas.microsoft.com/office/drawing/2014/main" id="{7C8FCF84-6F05-C14B-BB57-66D80E3B726D}"/>
              </a:ext>
            </a:extLst>
          </p:cNvPr>
          <p:cNvCxnSpPr>
            <a:cxnSpLocks/>
            <a:stCxn id="424" idx="6"/>
            <a:endCxn id="425" idx="2"/>
          </p:cNvCxnSpPr>
          <p:nvPr/>
        </p:nvCxnSpPr>
        <p:spPr>
          <a:xfrm>
            <a:off x="3618130" y="4848496"/>
            <a:ext cx="3690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直线连接符 428">
            <a:extLst>
              <a:ext uri="{FF2B5EF4-FFF2-40B4-BE49-F238E27FC236}">
                <a16:creationId xmlns:a16="http://schemas.microsoft.com/office/drawing/2014/main" id="{6C9F0E70-D198-2C42-9BA8-89E307225134}"/>
              </a:ext>
            </a:extLst>
          </p:cNvPr>
          <p:cNvCxnSpPr>
            <a:cxnSpLocks/>
            <a:stCxn id="420" idx="6"/>
            <a:endCxn id="421" idx="2"/>
          </p:cNvCxnSpPr>
          <p:nvPr/>
        </p:nvCxnSpPr>
        <p:spPr>
          <a:xfrm>
            <a:off x="1421870" y="4848496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直线连接符 429">
            <a:extLst>
              <a:ext uri="{FF2B5EF4-FFF2-40B4-BE49-F238E27FC236}">
                <a16:creationId xmlns:a16="http://schemas.microsoft.com/office/drawing/2014/main" id="{DF3614F8-E705-354B-9D71-C9052E638F0C}"/>
              </a:ext>
            </a:extLst>
          </p:cNvPr>
          <p:cNvCxnSpPr>
            <a:cxnSpLocks/>
            <a:stCxn id="421" idx="6"/>
            <a:endCxn id="422" idx="2"/>
          </p:cNvCxnSpPr>
          <p:nvPr/>
        </p:nvCxnSpPr>
        <p:spPr>
          <a:xfrm>
            <a:off x="1970935" y="4848496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线连接符 430">
            <a:extLst>
              <a:ext uri="{FF2B5EF4-FFF2-40B4-BE49-F238E27FC236}">
                <a16:creationId xmlns:a16="http://schemas.microsoft.com/office/drawing/2014/main" id="{E759C781-2ADA-9447-A8E5-DF75BE420786}"/>
              </a:ext>
            </a:extLst>
          </p:cNvPr>
          <p:cNvCxnSpPr>
            <a:cxnSpLocks/>
            <a:stCxn id="423" idx="2"/>
          </p:cNvCxnSpPr>
          <p:nvPr/>
        </p:nvCxnSpPr>
        <p:spPr>
          <a:xfrm flipH="1">
            <a:off x="2520000" y="4848496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直线连接符 431">
            <a:extLst>
              <a:ext uri="{FF2B5EF4-FFF2-40B4-BE49-F238E27FC236}">
                <a16:creationId xmlns:a16="http://schemas.microsoft.com/office/drawing/2014/main" id="{E66CD2FC-E5B4-4D4D-A2AA-B8F1D2AC9A4D}"/>
              </a:ext>
            </a:extLst>
          </p:cNvPr>
          <p:cNvCxnSpPr>
            <a:cxnSpLocks/>
            <a:stCxn id="423" idx="6"/>
            <a:endCxn id="424" idx="2"/>
          </p:cNvCxnSpPr>
          <p:nvPr/>
        </p:nvCxnSpPr>
        <p:spPr>
          <a:xfrm>
            <a:off x="3069065" y="4848496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3" name="椭圆 432">
            <a:extLst>
              <a:ext uri="{FF2B5EF4-FFF2-40B4-BE49-F238E27FC236}">
                <a16:creationId xmlns:a16="http://schemas.microsoft.com/office/drawing/2014/main" id="{E72CEDDC-1CA4-1044-8CB8-C51A33FDF1BE}"/>
              </a:ext>
            </a:extLst>
          </p:cNvPr>
          <p:cNvSpPr/>
          <p:nvPr/>
        </p:nvSpPr>
        <p:spPr>
          <a:xfrm>
            <a:off x="143740" y="5113371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4" name="椭圆 433">
            <a:extLst>
              <a:ext uri="{FF2B5EF4-FFF2-40B4-BE49-F238E27FC236}">
                <a16:creationId xmlns:a16="http://schemas.microsoft.com/office/drawing/2014/main" id="{8C62815A-8B63-1240-B047-32FD29D97DD3}"/>
              </a:ext>
            </a:extLst>
          </p:cNvPr>
          <p:cNvSpPr/>
          <p:nvPr/>
        </p:nvSpPr>
        <p:spPr>
          <a:xfrm>
            <a:off x="692805" y="511337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5" name="椭圆 434">
            <a:extLst>
              <a:ext uri="{FF2B5EF4-FFF2-40B4-BE49-F238E27FC236}">
                <a16:creationId xmlns:a16="http://schemas.microsoft.com/office/drawing/2014/main" id="{1E9D75A0-B1BF-7B4B-9465-CC96984B8F65}"/>
              </a:ext>
            </a:extLst>
          </p:cNvPr>
          <p:cNvSpPr/>
          <p:nvPr/>
        </p:nvSpPr>
        <p:spPr>
          <a:xfrm>
            <a:off x="1241870" y="5113371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6" name="椭圆 435">
            <a:extLst>
              <a:ext uri="{FF2B5EF4-FFF2-40B4-BE49-F238E27FC236}">
                <a16:creationId xmlns:a16="http://schemas.microsoft.com/office/drawing/2014/main" id="{C6D19BBF-2F3C-3244-91B2-D9AD00A6DD6E}"/>
              </a:ext>
            </a:extLst>
          </p:cNvPr>
          <p:cNvSpPr/>
          <p:nvPr/>
        </p:nvSpPr>
        <p:spPr>
          <a:xfrm>
            <a:off x="1790935" y="511337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7" name="椭圆 436">
            <a:extLst>
              <a:ext uri="{FF2B5EF4-FFF2-40B4-BE49-F238E27FC236}">
                <a16:creationId xmlns:a16="http://schemas.microsoft.com/office/drawing/2014/main" id="{8539E47E-8CD5-5B4C-A2C7-75046E550FA7}"/>
              </a:ext>
            </a:extLst>
          </p:cNvPr>
          <p:cNvSpPr/>
          <p:nvPr/>
        </p:nvSpPr>
        <p:spPr>
          <a:xfrm>
            <a:off x="2340000" y="5113371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8" name="椭圆 437">
            <a:extLst>
              <a:ext uri="{FF2B5EF4-FFF2-40B4-BE49-F238E27FC236}">
                <a16:creationId xmlns:a16="http://schemas.microsoft.com/office/drawing/2014/main" id="{00DEF292-08C7-AE46-9EB3-D7CD13C31FC0}"/>
              </a:ext>
            </a:extLst>
          </p:cNvPr>
          <p:cNvSpPr/>
          <p:nvPr/>
        </p:nvSpPr>
        <p:spPr>
          <a:xfrm>
            <a:off x="2889065" y="5113371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9" name="椭圆 438">
            <a:extLst>
              <a:ext uri="{FF2B5EF4-FFF2-40B4-BE49-F238E27FC236}">
                <a16:creationId xmlns:a16="http://schemas.microsoft.com/office/drawing/2014/main" id="{3E08E579-3F5B-E549-BBAF-11DE4D6BC136}"/>
              </a:ext>
            </a:extLst>
          </p:cNvPr>
          <p:cNvSpPr/>
          <p:nvPr/>
        </p:nvSpPr>
        <p:spPr>
          <a:xfrm>
            <a:off x="3438130" y="5113371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0" name="椭圆 439">
            <a:extLst>
              <a:ext uri="{FF2B5EF4-FFF2-40B4-BE49-F238E27FC236}">
                <a16:creationId xmlns:a16="http://schemas.microsoft.com/office/drawing/2014/main" id="{7C5B8081-4EF0-4849-8B3D-1E8731DD6BFB}"/>
              </a:ext>
            </a:extLst>
          </p:cNvPr>
          <p:cNvSpPr/>
          <p:nvPr/>
        </p:nvSpPr>
        <p:spPr>
          <a:xfrm>
            <a:off x="3987193" y="5113371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41" name="直线连接符 440">
            <a:extLst>
              <a:ext uri="{FF2B5EF4-FFF2-40B4-BE49-F238E27FC236}">
                <a16:creationId xmlns:a16="http://schemas.microsoft.com/office/drawing/2014/main" id="{C5BF648B-655F-4340-B426-39607768548B}"/>
              </a:ext>
            </a:extLst>
          </p:cNvPr>
          <p:cNvCxnSpPr>
            <a:cxnSpLocks/>
            <a:stCxn id="433" idx="6"/>
            <a:endCxn id="434" idx="2"/>
          </p:cNvCxnSpPr>
          <p:nvPr/>
        </p:nvCxnSpPr>
        <p:spPr>
          <a:xfrm>
            <a:off x="323740" y="5203371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直线连接符 441">
            <a:extLst>
              <a:ext uri="{FF2B5EF4-FFF2-40B4-BE49-F238E27FC236}">
                <a16:creationId xmlns:a16="http://schemas.microsoft.com/office/drawing/2014/main" id="{F9AF8B78-35A8-F143-B474-663EDB6268E4}"/>
              </a:ext>
            </a:extLst>
          </p:cNvPr>
          <p:cNvCxnSpPr>
            <a:cxnSpLocks/>
            <a:stCxn id="434" idx="6"/>
            <a:endCxn id="435" idx="2"/>
          </p:cNvCxnSpPr>
          <p:nvPr/>
        </p:nvCxnSpPr>
        <p:spPr>
          <a:xfrm>
            <a:off x="872805" y="5203371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直线连接符 442">
            <a:extLst>
              <a:ext uri="{FF2B5EF4-FFF2-40B4-BE49-F238E27FC236}">
                <a16:creationId xmlns:a16="http://schemas.microsoft.com/office/drawing/2014/main" id="{F363AA78-3571-3A4A-879E-A615FBCA5C30}"/>
              </a:ext>
            </a:extLst>
          </p:cNvPr>
          <p:cNvCxnSpPr>
            <a:cxnSpLocks/>
            <a:stCxn id="439" idx="6"/>
            <a:endCxn id="440" idx="2"/>
          </p:cNvCxnSpPr>
          <p:nvPr/>
        </p:nvCxnSpPr>
        <p:spPr>
          <a:xfrm>
            <a:off x="3618130" y="5203371"/>
            <a:ext cx="3690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直线连接符 443">
            <a:extLst>
              <a:ext uri="{FF2B5EF4-FFF2-40B4-BE49-F238E27FC236}">
                <a16:creationId xmlns:a16="http://schemas.microsoft.com/office/drawing/2014/main" id="{4D9A12FB-1A2D-F149-A074-021089526BD1}"/>
              </a:ext>
            </a:extLst>
          </p:cNvPr>
          <p:cNvCxnSpPr>
            <a:cxnSpLocks/>
            <a:stCxn id="435" idx="6"/>
            <a:endCxn id="436" idx="2"/>
          </p:cNvCxnSpPr>
          <p:nvPr/>
        </p:nvCxnSpPr>
        <p:spPr>
          <a:xfrm>
            <a:off x="1421870" y="5203371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直线连接符 444">
            <a:extLst>
              <a:ext uri="{FF2B5EF4-FFF2-40B4-BE49-F238E27FC236}">
                <a16:creationId xmlns:a16="http://schemas.microsoft.com/office/drawing/2014/main" id="{622A4403-97E3-B34B-B320-26A4BDDAC64A}"/>
              </a:ext>
            </a:extLst>
          </p:cNvPr>
          <p:cNvCxnSpPr>
            <a:cxnSpLocks/>
            <a:stCxn id="436" idx="6"/>
            <a:endCxn id="437" idx="2"/>
          </p:cNvCxnSpPr>
          <p:nvPr/>
        </p:nvCxnSpPr>
        <p:spPr>
          <a:xfrm>
            <a:off x="1970935" y="5203371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直线连接符 445">
            <a:extLst>
              <a:ext uri="{FF2B5EF4-FFF2-40B4-BE49-F238E27FC236}">
                <a16:creationId xmlns:a16="http://schemas.microsoft.com/office/drawing/2014/main" id="{1D3035D0-9A14-FF41-BF1E-67B033C132CE}"/>
              </a:ext>
            </a:extLst>
          </p:cNvPr>
          <p:cNvCxnSpPr>
            <a:cxnSpLocks/>
            <a:stCxn id="438" idx="2"/>
          </p:cNvCxnSpPr>
          <p:nvPr/>
        </p:nvCxnSpPr>
        <p:spPr>
          <a:xfrm flipH="1">
            <a:off x="2520000" y="5203371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直线连接符 446">
            <a:extLst>
              <a:ext uri="{FF2B5EF4-FFF2-40B4-BE49-F238E27FC236}">
                <a16:creationId xmlns:a16="http://schemas.microsoft.com/office/drawing/2014/main" id="{48D6A6BD-DE1D-1048-A494-E19CC4A654D0}"/>
              </a:ext>
            </a:extLst>
          </p:cNvPr>
          <p:cNvCxnSpPr>
            <a:cxnSpLocks/>
            <a:stCxn id="438" idx="6"/>
            <a:endCxn id="439" idx="2"/>
          </p:cNvCxnSpPr>
          <p:nvPr/>
        </p:nvCxnSpPr>
        <p:spPr>
          <a:xfrm>
            <a:off x="3069065" y="5203371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直线连接符 447">
            <a:extLst>
              <a:ext uri="{FF2B5EF4-FFF2-40B4-BE49-F238E27FC236}">
                <a16:creationId xmlns:a16="http://schemas.microsoft.com/office/drawing/2014/main" id="{97537EEE-6768-1340-9C2A-4224C0A46740}"/>
              </a:ext>
            </a:extLst>
          </p:cNvPr>
          <p:cNvCxnSpPr>
            <a:cxnSpLocks/>
          </p:cNvCxnSpPr>
          <p:nvPr/>
        </p:nvCxnSpPr>
        <p:spPr>
          <a:xfrm>
            <a:off x="233740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直线连接符 448">
            <a:extLst>
              <a:ext uri="{FF2B5EF4-FFF2-40B4-BE49-F238E27FC236}">
                <a16:creationId xmlns:a16="http://schemas.microsoft.com/office/drawing/2014/main" id="{7A2AF362-C384-804B-8B43-EBDEAB4C05E7}"/>
              </a:ext>
            </a:extLst>
          </p:cNvPr>
          <p:cNvCxnSpPr>
            <a:cxnSpLocks/>
          </p:cNvCxnSpPr>
          <p:nvPr/>
        </p:nvCxnSpPr>
        <p:spPr>
          <a:xfrm>
            <a:off x="782805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直线连接符 449">
            <a:extLst>
              <a:ext uri="{FF2B5EF4-FFF2-40B4-BE49-F238E27FC236}">
                <a16:creationId xmlns:a16="http://schemas.microsoft.com/office/drawing/2014/main" id="{A3738AD1-9816-6C4A-92B6-20DC2FAA4053}"/>
              </a:ext>
            </a:extLst>
          </p:cNvPr>
          <p:cNvCxnSpPr>
            <a:cxnSpLocks/>
          </p:cNvCxnSpPr>
          <p:nvPr/>
        </p:nvCxnSpPr>
        <p:spPr>
          <a:xfrm>
            <a:off x="1331870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直线连接符 450">
            <a:extLst>
              <a:ext uri="{FF2B5EF4-FFF2-40B4-BE49-F238E27FC236}">
                <a16:creationId xmlns:a16="http://schemas.microsoft.com/office/drawing/2014/main" id="{63092832-564E-2B43-8BCA-B0E49B888D8F}"/>
              </a:ext>
            </a:extLst>
          </p:cNvPr>
          <p:cNvCxnSpPr>
            <a:cxnSpLocks/>
          </p:cNvCxnSpPr>
          <p:nvPr/>
        </p:nvCxnSpPr>
        <p:spPr>
          <a:xfrm>
            <a:off x="1880935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直线连接符 451">
            <a:extLst>
              <a:ext uri="{FF2B5EF4-FFF2-40B4-BE49-F238E27FC236}">
                <a16:creationId xmlns:a16="http://schemas.microsoft.com/office/drawing/2014/main" id="{BA0C8F7A-E779-624D-86F3-AB47C4D6E6D3}"/>
              </a:ext>
            </a:extLst>
          </p:cNvPr>
          <p:cNvCxnSpPr>
            <a:cxnSpLocks/>
          </p:cNvCxnSpPr>
          <p:nvPr/>
        </p:nvCxnSpPr>
        <p:spPr>
          <a:xfrm>
            <a:off x="2430000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直线连接符 452">
            <a:extLst>
              <a:ext uri="{FF2B5EF4-FFF2-40B4-BE49-F238E27FC236}">
                <a16:creationId xmlns:a16="http://schemas.microsoft.com/office/drawing/2014/main" id="{10D006BE-4ED9-AA41-82CC-1BE64F25AB57}"/>
              </a:ext>
            </a:extLst>
          </p:cNvPr>
          <p:cNvCxnSpPr>
            <a:cxnSpLocks/>
          </p:cNvCxnSpPr>
          <p:nvPr/>
        </p:nvCxnSpPr>
        <p:spPr>
          <a:xfrm>
            <a:off x="2979065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直线连接符 453">
            <a:extLst>
              <a:ext uri="{FF2B5EF4-FFF2-40B4-BE49-F238E27FC236}">
                <a16:creationId xmlns:a16="http://schemas.microsoft.com/office/drawing/2014/main" id="{DCFC6831-2B5B-2E41-BAD1-961CBC57097F}"/>
              </a:ext>
            </a:extLst>
          </p:cNvPr>
          <p:cNvCxnSpPr>
            <a:cxnSpLocks/>
          </p:cNvCxnSpPr>
          <p:nvPr/>
        </p:nvCxnSpPr>
        <p:spPr>
          <a:xfrm>
            <a:off x="3528130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直线连接符 454">
            <a:extLst>
              <a:ext uri="{FF2B5EF4-FFF2-40B4-BE49-F238E27FC236}">
                <a16:creationId xmlns:a16="http://schemas.microsoft.com/office/drawing/2014/main" id="{2E828079-43DD-7445-B7E3-AA71506173AE}"/>
              </a:ext>
            </a:extLst>
          </p:cNvPr>
          <p:cNvCxnSpPr>
            <a:cxnSpLocks/>
          </p:cNvCxnSpPr>
          <p:nvPr/>
        </p:nvCxnSpPr>
        <p:spPr>
          <a:xfrm flipV="1">
            <a:off x="4077193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直线连接符 455">
            <a:extLst>
              <a:ext uri="{FF2B5EF4-FFF2-40B4-BE49-F238E27FC236}">
                <a16:creationId xmlns:a16="http://schemas.microsoft.com/office/drawing/2014/main" id="{077DA224-1D6D-694A-9A4C-9FA157E83218}"/>
              </a:ext>
            </a:extLst>
          </p:cNvPr>
          <p:cNvCxnSpPr>
            <a:cxnSpLocks/>
          </p:cNvCxnSpPr>
          <p:nvPr/>
        </p:nvCxnSpPr>
        <p:spPr>
          <a:xfrm>
            <a:off x="233740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线连接符 456">
            <a:extLst>
              <a:ext uri="{FF2B5EF4-FFF2-40B4-BE49-F238E27FC236}">
                <a16:creationId xmlns:a16="http://schemas.microsoft.com/office/drawing/2014/main" id="{0D4933A2-4FA1-7D46-A2BB-825F46B2963C}"/>
              </a:ext>
            </a:extLst>
          </p:cNvPr>
          <p:cNvCxnSpPr>
            <a:cxnSpLocks/>
          </p:cNvCxnSpPr>
          <p:nvPr/>
        </p:nvCxnSpPr>
        <p:spPr>
          <a:xfrm>
            <a:off x="782805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直线连接符 457">
            <a:extLst>
              <a:ext uri="{FF2B5EF4-FFF2-40B4-BE49-F238E27FC236}">
                <a16:creationId xmlns:a16="http://schemas.microsoft.com/office/drawing/2014/main" id="{2DC29A2A-F9F3-E64E-864A-F94E4AF46568}"/>
              </a:ext>
            </a:extLst>
          </p:cNvPr>
          <p:cNvCxnSpPr>
            <a:cxnSpLocks/>
          </p:cNvCxnSpPr>
          <p:nvPr/>
        </p:nvCxnSpPr>
        <p:spPr>
          <a:xfrm>
            <a:off x="1331870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直线连接符 458">
            <a:extLst>
              <a:ext uri="{FF2B5EF4-FFF2-40B4-BE49-F238E27FC236}">
                <a16:creationId xmlns:a16="http://schemas.microsoft.com/office/drawing/2014/main" id="{9AF466F3-D49E-BF43-9F5F-792369D00313}"/>
              </a:ext>
            </a:extLst>
          </p:cNvPr>
          <p:cNvCxnSpPr>
            <a:cxnSpLocks/>
          </p:cNvCxnSpPr>
          <p:nvPr/>
        </p:nvCxnSpPr>
        <p:spPr>
          <a:xfrm>
            <a:off x="1880935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直线连接符 459">
            <a:extLst>
              <a:ext uri="{FF2B5EF4-FFF2-40B4-BE49-F238E27FC236}">
                <a16:creationId xmlns:a16="http://schemas.microsoft.com/office/drawing/2014/main" id="{05BD7368-6659-0642-B363-CB7C036D9C0B}"/>
              </a:ext>
            </a:extLst>
          </p:cNvPr>
          <p:cNvCxnSpPr>
            <a:cxnSpLocks/>
          </p:cNvCxnSpPr>
          <p:nvPr/>
        </p:nvCxnSpPr>
        <p:spPr>
          <a:xfrm>
            <a:off x="2430000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直线连接符 460">
            <a:extLst>
              <a:ext uri="{FF2B5EF4-FFF2-40B4-BE49-F238E27FC236}">
                <a16:creationId xmlns:a16="http://schemas.microsoft.com/office/drawing/2014/main" id="{37BE58A1-3BEE-2E4B-8B04-02AC7DB1A701}"/>
              </a:ext>
            </a:extLst>
          </p:cNvPr>
          <p:cNvCxnSpPr>
            <a:cxnSpLocks/>
          </p:cNvCxnSpPr>
          <p:nvPr/>
        </p:nvCxnSpPr>
        <p:spPr>
          <a:xfrm>
            <a:off x="2979065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直线连接符 461">
            <a:extLst>
              <a:ext uri="{FF2B5EF4-FFF2-40B4-BE49-F238E27FC236}">
                <a16:creationId xmlns:a16="http://schemas.microsoft.com/office/drawing/2014/main" id="{D5B21C5C-D8CB-1745-BAFE-41F4E791F04F}"/>
              </a:ext>
            </a:extLst>
          </p:cNvPr>
          <p:cNvCxnSpPr>
            <a:cxnSpLocks/>
          </p:cNvCxnSpPr>
          <p:nvPr/>
        </p:nvCxnSpPr>
        <p:spPr>
          <a:xfrm>
            <a:off x="3528130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直线连接符 462">
            <a:extLst>
              <a:ext uri="{FF2B5EF4-FFF2-40B4-BE49-F238E27FC236}">
                <a16:creationId xmlns:a16="http://schemas.microsoft.com/office/drawing/2014/main" id="{CE6BBBD7-1DC6-E44C-B2BD-988516977E2B}"/>
              </a:ext>
            </a:extLst>
          </p:cNvPr>
          <p:cNvCxnSpPr>
            <a:cxnSpLocks/>
          </p:cNvCxnSpPr>
          <p:nvPr/>
        </p:nvCxnSpPr>
        <p:spPr>
          <a:xfrm flipV="1">
            <a:off x="4077193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直线连接符 463">
            <a:extLst>
              <a:ext uri="{FF2B5EF4-FFF2-40B4-BE49-F238E27FC236}">
                <a16:creationId xmlns:a16="http://schemas.microsoft.com/office/drawing/2014/main" id="{0599B7BB-F1FA-3045-B725-66F551E04A7D}"/>
              </a:ext>
            </a:extLst>
          </p:cNvPr>
          <p:cNvCxnSpPr>
            <a:cxnSpLocks/>
          </p:cNvCxnSpPr>
          <p:nvPr/>
        </p:nvCxnSpPr>
        <p:spPr>
          <a:xfrm>
            <a:off x="233740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直线连接符 464">
            <a:extLst>
              <a:ext uri="{FF2B5EF4-FFF2-40B4-BE49-F238E27FC236}">
                <a16:creationId xmlns:a16="http://schemas.microsoft.com/office/drawing/2014/main" id="{28D0BCF4-927C-BD49-B506-BB84D448ACA8}"/>
              </a:ext>
            </a:extLst>
          </p:cNvPr>
          <p:cNvCxnSpPr>
            <a:cxnSpLocks/>
          </p:cNvCxnSpPr>
          <p:nvPr/>
        </p:nvCxnSpPr>
        <p:spPr>
          <a:xfrm>
            <a:off x="782805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直线连接符 465">
            <a:extLst>
              <a:ext uri="{FF2B5EF4-FFF2-40B4-BE49-F238E27FC236}">
                <a16:creationId xmlns:a16="http://schemas.microsoft.com/office/drawing/2014/main" id="{6292CFF5-82B9-A243-A858-EE538BB7EF15}"/>
              </a:ext>
            </a:extLst>
          </p:cNvPr>
          <p:cNvCxnSpPr>
            <a:cxnSpLocks/>
          </p:cNvCxnSpPr>
          <p:nvPr/>
        </p:nvCxnSpPr>
        <p:spPr>
          <a:xfrm>
            <a:off x="1331870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直线连接符 466">
            <a:extLst>
              <a:ext uri="{FF2B5EF4-FFF2-40B4-BE49-F238E27FC236}">
                <a16:creationId xmlns:a16="http://schemas.microsoft.com/office/drawing/2014/main" id="{F901E0C5-59A6-8140-9203-21D8B314C920}"/>
              </a:ext>
            </a:extLst>
          </p:cNvPr>
          <p:cNvCxnSpPr>
            <a:cxnSpLocks/>
          </p:cNvCxnSpPr>
          <p:nvPr/>
        </p:nvCxnSpPr>
        <p:spPr>
          <a:xfrm>
            <a:off x="1880935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直线连接符 467">
            <a:extLst>
              <a:ext uri="{FF2B5EF4-FFF2-40B4-BE49-F238E27FC236}">
                <a16:creationId xmlns:a16="http://schemas.microsoft.com/office/drawing/2014/main" id="{7A211617-CC62-A04A-870B-53026582435D}"/>
              </a:ext>
            </a:extLst>
          </p:cNvPr>
          <p:cNvCxnSpPr>
            <a:cxnSpLocks/>
          </p:cNvCxnSpPr>
          <p:nvPr/>
        </p:nvCxnSpPr>
        <p:spPr>
          <a:xfrm>
            <a:off x="2430000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直线连接符 468">
            <a:extLst>
              <a:ext uri="{FF2B5EF4-FFF2-40B4-BE49-F238E27FC236}">
                <a16:creationId xmlns:a16="http://schemas.microsoft.com/office/drawing/2014/main" id="{B2FA1292-829F-6E4D-A8BD-25D698536A7A}"/>
              </a:ext>
            </a:extLst>
          </p:cNvPr>
          <p:cNvCxnSpPr>
            <a:cxnSpLocks/>
          </p:cNvCxnSpPr>
          <p:nvPr/>
        </p:nvCxnSpPr>
        <p:spPr>
          <a:xfrm>
            <a:off x="2979065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直线连接符 469">
            <a:extLst>
              <a:ext uri="{FF2B5EF4-FFF2-40B4-BE49-F238E27FC236}">
                <a16:creationId xmlns:a16="http://schemas.microsoft.com/office/drawing/2014/main" id="{5116FAD4-027B-A74C-B399-E513E5FD4DFE}"/>
              </a:ext>
            </a:extLst>
          </p:cNvPr>
          <p:cNvCxnSpPr>
            <a:cxnSpLocks/>
          </p:cNvCxnSpPr>
          <p:nvPr/>
        </p:nvCxnSpPr>
        <p:spPr>
          <a:xfrm>
            <a:off x="3528130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直线连接符 470">
            <a:extLst>
              <a:ext uri="{FF2B5EF4-FFF2-40B4-BE49-F238E27FC236}">
                <a16:creationId xmlns:a16="http://schemas.microsoft.com/office/drawing/2014/main" id="{7E11C63C-205A-BA49-841F-D22C242F3242}"/>
              </a:ext>
            </a:extLst>
          </p:cNvPr>
          <p:cNvCxnSpPr>
            <a:cxnSpLocks/>
          </p:cNvCxnSpPr>
          <p:nvPr/>
        </p:nvCxnSpPr>
        <p:spPr>
          <a:xfrm flipV="1">
            <a:off x="4077193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直线连接符 471">
            <a:extLst>
              <a:ext uri="{FF2B5EF4-FFF2-40B4-BE49-F238E27FC236}">
                <a16:creationId xmlns:a16="http://schemas.microsoft.com/office/drawing/2014/main" id="{6AB095C8-F8FB-4F40-AFB0-9A7FFE3CC42B}"/>
              </a:ext>
            </a:extLst>
          </p:cNvPr>
          <p:cNvCxnSpPr>
            <a:cxnSpLocks/>
          </p:cNvCxnSpPr>
          <p:nvPr/>
        </p:nvCxnSpPr>
        <p:spPr>
          <a:xfrm>
            <a:off x="233740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线连接符 472">
            <a:extLst>
              <a:ext uri="{FF2B5EF4-FFF2-40B4-BE49-F238E27FC236}">
                <a16:creationId xmlns:a16="http://schemas.microsoft.com/office/drawing/2014/main" id="{2D678D8C-F167-6941-AD84-CD8AADBE153D}"/>
              </a:ext>
            </a:extLst>
          </p:cNvPr>
          <p:cNvCxnSpPr>
            <a:cxnSpLocks/>
          </p:cNvCxnSpPr>
          <p:nvPr/>
        </p:nvCxnSpPr>
        <p:spPr>
          <a:xfrm>
            <a:off x="782805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直线连接符 473">
            <a:extLst>
              <a:ext uri="{FF2B5EF4-FFF2-40B4-BE49-F238E27FC236}">
                <a16:creationId xmlns:a16="http://schemas.microsoft.com/office/drawing/2014/main" id="{54A02AC4-51E9-744C-B541-EC7D92F577D2}"/>
              </a:ext>
            </a:extLst>
          </p:cNvPr>
          <p:cNvCxnSpPr>
            <a:cxnSpLocks/>
          </p:cNvCxnSpPr>
          <p:nvPr/>
        </p:nvCxnSpPr>
        <p:spPr>
          <a:xfrm>
            <a:off x="1331870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直线连接符 474">
            <a:extLst>
              <a:ext uri="{FF2B5EF4-FFF2-40B4-BE49-F238E27FC236}">
                <a16:creationId xmlns:a16="http://schemas.microsoft.com/office/drawing/2014/main" id="{D168C40B-882D-E244-83B5-AD4012856088}"/>
              </a:ext>
            </a:extLst>
          </p:cNvPr>
          <p:cNvCxnSpPr>
            <a:cxnSpLocks/>
          </p:cNvCxnSpPr>
          <p:nvPr/>
        </p:nvCxnSpPr>
        <p:spPr>
          <a:xfrm>
            <a:off x="1880935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线连接符 475">
            <a:extLst>
              <a:ext uri="{FF2B5EF4-FFF2-40B4-BE49-F238E27FC236}">
                <a16:creationId xmlns:a16="http://schemas.microsoft.com/office/drawing/2014/main" id="{47F09620-13D1-2D4C-8E3C-25D72F270361}"/>
              </a:ext>
            </a:extLst>
          </p:cNvPr>
          <p:cNvCxnSpPr>
            <a:cxnSpLocks/>
          </p:cNvCxnSpPr>
          <p:nvPr/>
        </p:nvCxnSpPr>
        <p:spPr>
          <a:xfrm>
            <a:off x="2430000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直线连接符 476">
            <a:extLst>
              <a:ext uri="{FF2B5EF4-FFF2-40B4-BE49-F238E27FC236}">
                <a16:creationId xmlns:a16="http://schemas.microsoft.com/office/drawing/2014/main" id="{DA18BE65-3419-E54F-91FB-A9D04F3AA24D}"/>
              </a:ext>
            </a:extLst>
          </p:cNvPr>
          <p:cNvCxnSpPr>
            <a:cxnSpLocks/>
          </p:cNvCxnSpPr>
          <p:nvPr/>
        </p:nvCxnSpPr>
        <p:spPr>
          <a:xfrm>
            <a:off x="2979065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直线连接符 477">
            <a:extLst>
              <a:ext uri="{FF2B5EF4-FFF2-40B4-BE49-F238E27FC236}">
                <a16:creationId xmlns:a16="http://schemas.microsoft.com/office/drawing/2014/main" id="{04AA417F-1764-654B-95CD-D523DA319954}"/>
              </a:ext>
            </a:extLst>
          </p:cNvPr>
          <p:cNvCxnSpPr>
            <a:cxnSpLocks/>
          </p:cNvCxnSpPr>
          <p:nvPr/>
        </p:nvCxnSpPr>
        <p:spPr>
          <a:xfrm>
            <a:off x="3528130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线连接符 478">
            <a:extLst>
              <a:ext uri="{FF2B5EF4-FFF2-40B4-BE49-F238E27FC236}">
                <a16:creationId xmlns:a16="http://schemas.microsoft.com/office/drawing/2014/main" id="{261FE2AE-0CA0-FF4A-99F6-7249290F53F2}"/>
              </a:ext>
            </a:extLst>
          </p:cNvPr>
          <p:cNvCxnSpPr>
            <a:cxnSpLocks/>
          </p:cNvCxnSpPr>
          <p:nvPr/>
        </p:nvCxnSpPr>
        <p:spPr>
          <a:xfrm flipV="1">
            <a:off x="4077193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直线连接符 479">
            <a:extLst>
              <a:ext uri="{FF2B5EF4-FFF2-40B4-BE49-F238E27FC236}">
                <a16:creationId xmlns:a16="http://schemas.microsoft.com/office/drawing/2014/main" id="{8C4EE5F4-27B1-9343-9B53-DD52D147FB15}"/>
              </a:ext>
            </a:extLst>
          </p:cNvPr>
          <p:cNvCxnSpPr>
            <a:cxnSpLocks/>
          </p:cNvCxnSpPr>
          <p:nvPr/>
        </p:nvCxnSpPr>
        <p:spPr>
          <a:xfrm>
            <a:off x="233740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1" name="直线连接符 480">
            <a:extLst>
              <a:ext uri="{FF2B5EF4-FFF2-40B4-BE49-F238E27FC236}">
                <a16:creationId xmlns:a16="http://schemas.microsoft.com/office/drawing/2014/main" id="{F022CECC-519D-4B47-979F-662899F37CC2}"/>
              </a:ext>
            </a:extLst>
          </p:cNvPr>
          <p:cNvCxnSpPr>
            <a:cxnSpLocks/>
          </p:cNvCxnSpPr>
          <p:nvPr/>
        </p:nvCxnSpPr>
        <p:spPr>
          <a:xfrm>
            <a:off x="782805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直线连接符 481">
            <a:extLst>
              <a:ext uri="{FF2B5EF4-FFF2-40B4-BE49-F238E27FC236}">
                <a16:creationId xmlns:a16="http://schemas.microsoft.com/office/drawing/2014/main" id="{12EF0FCA-5244-BD43-8D0D-D60202A45C72}"/>
              </a:ext>
            </a:extLst>
          </p:cNvPr>
          <p:cNvCxnSpPr>
            <a:cxnSpLocks/>
          </p:cNvCxnSpPr>
          <p:nvPr/>
        </p:nvCxnSpPr>
        <p:spPr>
          <a:xfrm>
            <a:off x="1331870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直线连接符 482">
            <a:extLst>
              <a:ext uri="{FF2B5EF4-FFF2-40B4-BE49-F238E27FC236}">
                <a16:creationId xmlns:a16="http://schemas.microsoft.com/office/drawing/2014/main" id="{3170DE85-80A0-A443-8D01-0A6387810E3E}"/>
              </a:ext>
            </a:extLst>
          </p:cNvPr>
          <p:cNvCxnSpPr>
            <a:cxnSpLocks/>
          </p:cNvCxnSpPr>
          <p:nvPr/>
        </p:nvCxnSpPr>
        <p:spPr>
          <a:xfrm>
            <a:off x="1880935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直线连接符 483">
            <a:extLst>
              <a:ext uri="{FF2B5EF4-FFF2-40B4-BE49-F238E27FC236}">
                <a16:creationId xmlns:a16="http://schemas.microsoft.com/office/drawing/2014/main" id="{0B6349A4-7DA4-094C-A13F-15407365B7E7}"/>
              </a:ext>
            </a:extLst>
          </p:cNvPr>
          <p:cNvCxnSpPr>
            <a:cxnSpLocks/>
          </p:cNvCxnSpPr>
          <p:nvPr/>
        </p:nvCxnSpPr>
        <p:spPr>
          <a:xfrm>
            <a:off x="2430000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直线连接符 484">
            <a:extLst>
              <a:ext uri="{FF2B5EF4-FFF2-40B4-BE49-F238E27FC236}">
                <a16:creationId xmlns:a16="http://schemas.microsoft.com/office/drawing/2014/main" id="{B328EAB3-CBCF-0146-A597-C5C56C4C2E6F}"/>
              </a:ext>
            </a:extLst>
          </p:cNvPr>
          <p:cNvCxnSpPr>
            <a:cxnSpLocks/>
          </p:cNvCxnSpPr>
          <p:nvPr/>
        </p:nvCxnSpPr>
        <p:spPr>
          <a:xfrm>
            <a:off x="2979065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直线连接符 485">
            <a:extLst>
              <a:ext uri="{FF2B5EF4-FFF2-40B4-BE49-F238E27FC236}">
                <a16:creationId xmlns:a16="http://schemas.microsoft.com/office/drawing/2014/main" id="{9723BE41-B886-1B4F-AF05-74B770160C24}"/>
              </a:ext>
            </a:extLst>
          </p:cNvPr>
          <p:cNvCxnSpPr>
            <a:cxnSpLocks/>
          </p:cNvCxnSpPr>
          <p:nvPr/>
        </p:nvCxnSpPr>
        <p:spPr>
          <a:xfrm>
            <a:off x="3528130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直线连接符 486">
            <a:extLst>
              <a:ext uri="{FF2B5EF4-FFF2-40B4-BE49-F238E27FC236}">
                <a16:creationId xmlns:a16="http://schemas.microsoft.com/office/drawing/2014/main" id="{F8681EAA-9C53-094F-8358-A54200BE52E9}"/>
              </a:ext>
            </a:extLst>
          </p:cNvPr>
          <p:cNvCxnSpPr>
            <a:cxnSpLocks/>
          </p:cNvCxnSpPr>
          <p:nvPr/>
        </p:nvCxnSpPr>
        <p:spPr>
          <a:xfrm flipV="1">
            <a:off x="4077193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8" name="图片 487">
            <a:extLst>
              <a:ext uri="{FF2B5EF4-FFF2-40B4-BE49-F238E27FC236}">
                <a16:creationId xmlns:a16="http://schemas.microsoft.com/office/drawing/2014/main" id="{0743E0F0-4C42-594E-9A07-7866D21DB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843" y="-2497709"/>
            <a:ext cx="5500700" cy="3550253"/>
          </a:xfrm>
          <a:prstGeom prst="rect">
            <a:avLst/>
          </a:prstGeom>
        </p:spPr>
      </p:pic>
      <p:grpSp>
        <p:nvGrpSpPr>
          <p:cNvPr id="511" name="组合 510">
            <a:extLst>
              <a:ext uri="{FF2B5EF4-FFF2-40B4-BE49-F238E27FC236}">
                <a16:creationId xmlns:a16="http://schemas.microsoft.com/office/drawing/2014/main" id="{7D3F4E58-40D4-734C-8FFB-316EB71747DD}"/>
              </a:ext>
            </a:extLst>
          </p:cNvPr>
          <p:cNvGrpSpPr/>
          <p:nvPr/>
        </p:nvGrpSpPr>
        <p:grpSpPr>
          <a:xfrm>
            <a:off x="720000" y="720000"/>
            <a:ext cx="180000" cy="1954371"/>
            <a:chOff x="1873405" y="772946"/>
            <a:chExt cx="180000" cy="1954371"/>
          </a:xfrm>
        </p:grpSpPr>
        <p:sp>
          <p:nvSpPr>
            <p:cNvPr id="512" name="椭圆 511">
              <a:extLst>
                <a:ext uri="{FF2B5EF4-FFF2-40B4-BE49-F238E27FC236}">
                  <a16:creationId xmlns:a16="http://schemas.microsoft.com/office/drawing/2014/main" id="{0E9D803D-0F96-C543-94A2-C98721531EA0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13" name="椭圆 512">
              <a:extLst>
                <a:ext uri="{FF2B5EF4-FFF2-40B4-BE49-F238E27FC236}">
                  <a16:creationId xmlns:a16="http://schemas.microsoft.com/office/drawing/2014/main" id="{E5B03584-B25A-2D40-8027-02037EBBCDC7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4" name="椭圆 513">
              <a:extLst>
                <a:ext uri="{FF2B5EF4-FFF2-40B4-BE49-F238E27FC236}">
                  <a16:creationId xmlns:a16="http://schemas.microsoft.com/office/drawing/2014/main" id="{4FB74615-8DC6-DA42-9906-83C5514A6CCC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5" name="椭圆 514">
              <a:extLst>
                <a:ext uri="{FF2B5EF4-FFF2-40B4-BE49-F238E27FC236}">
                  <a16:creationId xmlns:a16="http://schemas.microsoft.com/office/drawing/2014/main" id="{C2B17DC6-46A3-F94A-A414-9EEC7AE2E301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6" name="椭圆 515">
              <a:extLst>
                <a:ext uri="{FF2B5EF4-FFF2-40B4-BE49-F238E27FC236}">
                  <a16:creationId xmlns:a16="http://schemas.microsoft.com/office/drawing/2014/main" id="{9C5BC9C7-5D63-A240-94D3-517616526567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7" name="椭圆 516">
              <a:extLst>
                <a:ext uri="{FF2B5EF4-FFF2-40B4-BE49-F238E27FC236}">
                  <a16:creationId xmlns:a16="http://schemas.microsoft.com/office/drawing/2014/main" id="{42C5B703-6661-A549-B716-FD5637CC268B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18" name="直线连接符 517">
              <a:extLst>
                <a:ext uri="{FF2B5EF4-FFF2-40B4-BE49-F238E27FC236}">
                  <a16:creationId xmlns:a16="http://schemas.microsoft.com/office/drawing/2014/main" id="{06A76898-88F6-0A4A-B989-D6B30276E806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线连接符 518">
              <a:extLst>
                <a:ext uri="{FF2B5EF4-FFF2-40B4-BE49-F238E27FC236}">
                  <a16:creationId xmlns:a16="http://schemas.microsoft.com/office/drawing/2014/main" id="{FE73900A-5A01-AA45-8E8B-96358A30E2C9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线连接符 519">
              <a:extLst>
                <a:ext uri="{FF2B5EF4-FFF2-40B4-BE49-F238E27FC236}">
                  <a16:creationId xmlns:a16="http://schemas.microsoft.com/office/drawing/2014/main" id="{95508BE6-8999-1A43-A73B-4DE83706D8FD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直线连接符 520">
              <a:extLst>
                <a:ext uri="{FF2B5EF4-FFF2-40B4-BE49-F238E27FC236}">
                  <a16:creationId xmlns:a16="http://schemas.microsoft.com/office/drawing/2014/main" id="{F844EE66-6CA1-5444-A9AF-085EB6FD28D9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直线连接符 521">
              <a:extLst>
                <a:ext uri="{FF2B5EF4-FFF2-40B4-BE49-F238E27FC236}">
                  <a16:creationId xmlns:a16="http://schemas.microsoft.com/office/drawing/2014/main" id="{1DBBB549-069D-EE4B-86E4-B4136B398489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3" name="组合 522">
            <a:extLst>
              <a:ext uri="{FF2B5EF4-FFF2-40B4-BE49-F238E27FC236}">
                <a16:creationId xmlns:a16="http://schemas.microsoft.com/office/drawing/2014/main" id="{A2C83B56-09B8-7845-B665-F7D7ED64AC55}"/>
              </a:ext>
            </a:extLst>
          </p:cNvPr>
          <p:cNvGrpSpPr/>
          <p:nvPr/>
        </p:nvGrpSpPr>
        <p:grpSpPr>
          <a:xfrm>
            <a:off x="1080000" y="720000"/>
            <a:ext cx="180000" cy="1954371"/>
            <a:chOff x="1873405" y="772946"/>
            <a:chExt cx="180000" cy="1954371"/>
          </a:xfrm>
        </p:grpSpPr>
        <p:sp>
          <p:nvSpPr>
            <p:cNvPr id="524" name="椭圆 523">
              <a:extLst>
                <a:ext uri="{FF2B5EF4-FFF2-40B4-BE49-F238E27FC236}">
                  <a16:creationId xmlns:a16="http://schemas.microsoft.com/office/drawing/2014/main" id="{41A5BBDD-DE7E-3645-AE73-D3F3A1F989C5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25" name="椭圆 524">
              <a:extLst>
                <a:ext uri="{FF2B5EF4-FFF2-40B4-BE49-F238E27FC236}">
                  <a16:creationId xmlns:a16="http://schemas.microsoft.com/office/drawing/2014/main" id="{D42A17F0-DE58-3342-8404-127BA6FF72D4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6" name="椭圆 525">
              <a:extLst>
                <a:ext uri="{FF2B5EF4-FFF2-40B4-BE49-F238E27FC236}">
                  <a16:creationId xmlns:a16="http://schemas.microsoft.com/office/drawing/2014/main" id="{141F6006-F93F-1645-A787-146823C1D54E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7" name="椭圆 526">
              <a:extLst>
                <a:ext uri="{FF2B5EF4-FFF2-40B4-BE49-F238E27FC236}">
                  <a16:creationId xmlns:a16="http://schemas.microsoft.com/office/drawing/2014/main" id="{C4729E2B-D248-2144-967A-3CC53A192EB9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8" name="椭圆 527">
              <a:extLst>
                <a:ext uri="{FF2B5EF4-FFF2-40B4-BE49-F238E27FC236}">
                  <a16:creationId xmlns:a16="http://schemas.microsoft.com/office/drawing/2014/main" id="{FFDAA2B7-FD0E-0142-BE8C-B36FD2E32164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9" name="椭圆 528">
              <a:extLst>
                <a:ext uri="{FF2B5EF4-FFF2-40B4-BE49-F238E27FC236}">
                  <a16:creationId xmlns:a16="http://schemas.microsoft.com/office/drawing/2014/main" id="{B1D855FD-6D73-0E46-A1E7-801A6C7F86FF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30" name="直线连接符 529">
              <a:extLst>
                <a:ext uri="{FF2B5EF4-FFF2-40B4-BE49-F238E27FC236}">
                  <a16:creationId xmlns:a16="http://schemas.microsoft.com/office/drawing/2014/main" id="{81F96910-9906-514D-ACBB-763743C84830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线连接符 530">
              <a:extLst>
                <a:ext uri="{FF2B5EF4-FFF2-40B4-BE49-F238E27FC236}">
                  <a16:creationId xmlns:a16="http://schemas.microsoft.com/office/drawing/2014/main" id="{AE6079D4-D2C4-9247-AF1C-E0A117778685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线连接符 531">
              <a:extLst>
                <a:ext uri="{FF2B5EF4-FFF2-40B4-BE49-F238E27FC236}">
                  <a16:creationId xmlns:a16="http://schemas.microsoft.com/office/drawing/2014/main" id="{B4C0E372-BE7A-1041-B994-94C55D641EB7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直线连接符 532">
              <a:extLst>
                <a:ext uri="{FF2B5EF4-FFF2-40B4-BE49-F238E27FC236}">
                  <a16:creationId xmlns:a16="http://schemas.microsoft.com/office/drawing/2014/main" id="{2F35D1E6-5155-3B4C-B7ED-3F3241950836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直线连接符 533">
              <a:extLst>
                <a:ext uri="{FF2B5EF4-FFF2-40B4-BE49-F238E27FC236}">
                  <a16:creationId xmlns:a16="http://schemas.microsoft.com/office/drawing/2014/main" id="{85B64750-C701-8641-8EDE-0027ED13254E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5" name="组合 534">
            <a:extLst>
              <a:ext uri="{FF2B5EF4-FFF2-40B4-BE49-F238E27FC236}">
                <a16:creationId xmlns:a16="http://schemas.microsoft.com/office/drawing/2014/main" id="{BE27A7B5-9100-214C-B653-1A640ACA7A8F}"/>
              </a:ext>
            </a:extLst>
          </p:cNvPr>
          <p:cNvGrpSpPr/>
          <p:nvPr/>
        </p:nvGrpSpPr>
        <p:grpSpPr>
          <a:xfrm>
            <a:off x="1440000" y="720000"/>
            <a:ext cx="180000" cy="1954371"/>
            <a:chOff x="1873405" y="772946"/>
            <a:chExt cx="180000" cy="1954371"/>
          </a:xfrm>
        </p:grpSpPr>
        <p:sp>
          <p:nvSpPr>
            <p:cNvPr id="536" name="椭圆 535">
              <a:extLst>
                <a:ext uri="{FF2B5EF4-FFF2-40B4-BE49-F238E27FC236}">
                  <a16:creationId xmlns:a16="http://schemas.microsoft.com/office/drawing/2014/main" id="{61193906-411D-254C-BEF1-07834AFC2C0B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37" name="椭圆 536">
              <a:extLst>
                <a:ext uri="{FF2B5EF4-FFF2-40B4-BE49-F238E27FC236}">
                  <a16:creationId xmlns:a16="http://schemas.microsoft.com/office/drawing/2014/main" id="{2D2C5A2B-CC57-B34A-9041-E9A19D0D640E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8" name="椭圆 537">
              <a:extLst>
                <a:ext uri="{FF2B5EF4-FFF2-40B4-BE49-F238E27FC236}">
                  <a16:creationId xmlns:a16="http://schemas.microsoft.com/office/drawing/2014/main" id="{7EEF334A-DABA-EE4C-841F-921D87751F70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9" name="椭圆 538">
              <a:extLst>
                <a:ext uri="{FF2B5EF4-FFF2-40B4-BE49-F238E27FC236}">
                  <a16:creationId xmlns:a16="http://schemas.microsoft.com/office/drawing/2014/main" id="{1E604831-5BB9-3546-97F6-A65588CC6A14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0" name="椭圆 539">
              <a:extLst>
                <a:ext uri="{FF2B5EF4-FFF2-40B4-BE49-F238E27FC236}">
                  <a16:creationId xmlns:a16="http://schemas.microsoft.com/office/drawing/2014/main" id="{7D41316F-901C-FB4F-BFF4-137D9B5DDCB5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1" name="椭圆 540">
              <a:extLst>
                <a:ext uri="{FF2B5EF4-FFF2-40B4-BE49-F238E27FC236}">
                  <a16:creationId xmlns:a16="http://schemas.microsoft.com/office/drawing/2014/main" id="{6D619317-8405-554E-B610-F23B230A0214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42" name="直线连接符 541">
              <a:extLst>
                <a:ext uri="{FF2B5EF4-FFF2-40B4-BE49-F238E27FC236}">
                  <a16:creationId xmlns:a16="http://schemas.microsoft.com/office/drawing/2014/main" id="{5B0ECF66-4588-9D49-BF1A-2C52BA964B05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直线连接符 542">
              <a:extLst>
                <a:ext uri="{FF2B5EF4-FFF2-40B4-BE49-F238E27FC236}">
                  <a16:creationId xmlns:a16="http://schemas.microsoft.com/office/drawing/2014/main" id="{F31948FE-B17D-2E46-9C5F-37BA92EA6FB7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直线连接符 543">
              <a:extLst>
                <a:ext uri="{FF2B5EF4-FFF2-40B4-BE49-F238E27FC236}">
                  <a16:creationId xmlns:a16="http://schemas.microsoft.com/office/drawing/2014/main" id="{FC4FA636-B52A-2D48-9225-68F0CB382180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直线连接符 544">
              <a:extLst>
                <a:ext uri="{FF2B5EF4-FFF2-40B4-BE49-F238E27FC236}">
                  <a16:creationId xmlns:a16="http://schemas.microsoft.com/office/drawing/2014/main" id="{98B8AD23-1A8C-AA40-934A-896FCF72CCA5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直线连接符 545">
              <a:extLst>
                <a:ext uri="{FF2B5EF4-FFF2-40B4-BE49-F238E27FC236}">
                  <a16:creationId xmlns:a16="http://schemas.microsoft.com/office/drawing/2014/main" id="{F86C65E1-CF5D-5A4A-B9EA-D0CD30BEAB11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7" name="组合 546">
            <a:extLst>
              <a:ext uri="{FF2B5EF4-FFF2-40B4-BE49-F238E27FC236}">
                <a16:creationId xmlns:a16="http://schemas.microsoft.com/office/drawing/2014/main" id="{2D73EB7E-89A9-6140-B3B7-741604DCDD7A}"/>
              </a:ext>
            </a:extLst>
          </p:cNvPr>
          <p:cNvGrpSpPr/>
          <p:nvPr/>
        </p:nvGrpSpPr>
        <p:grpSpPr>
          <a:xfrm>
            <a:off x="1800000" y="720000"/>
            <a:ext cx="180000" cy="1954371"/>
            <a:chOff x="1873405" y="772946"/>
            <a:chExt cx="180000" cy="1954371"/>
          </a:xfrm>
        </p:grpSpPr>
        <p:sp>
          <p:nvSpPr>
            <p:cNvPr id="548" name="椭圆 547">
              <a:extLst>
                <a:ext uri="{FF2B5EF4-FFF2-40B4-BE49-F238E27FC236}">
                  <a16:creationId xmlns:a16="http://schemas.microsoft.com/office/drawing/2014/main" id="{D01951F7-1904-3C48-8559-A3AB7D8459C2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49" name="椭圆 548">
              <a:extLst>
                <a:ext uri="{FF2B5EF4-FFF2-40B4-BE49-F238E27FC236}">
                  <a16:creationId xmlns:a16="http://schemas.microsoft.com/office/drawing/2014/main" id="{3259277C-25A9-4242-A3BA-16FE957125A1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0" name="椭圆 549">
              <a:extLst>
                <a:ext uri="{FF2B5EF4-FFF2-40B4-BE49-F238E27FC236}">
                  <a16:creationId xmlns:a16="http://schemas.microsoft.com/office/drawing/2014/main" id="{CE10CBED-82B0-6D49-B26B-731BF06B6E95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1" name="椭圆 550">
              <a:extLst>
                <a:ext uri="{FF2B5EF4-FFF2-40B4-BE49-F238E27FC236}">
                  <a16:creationId xmlns:a16="http://schemas.microsoft.com/office/drawing/2014/main" id="{0F493DDB-33F4-2D49-AFE7-D1491735B2CF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2" name="椭圆 551">
              <a:extLst>
                <a:ext uri="{FF2B5EF4-FFF2-40B4-BE49-F238E27FC236}">
                  <a16:creationId xmlns:a16="http://schemas.microsoft.com/office/drawing/2014/main" id="{1368B5BF-CA7B-334A-BDE0-A047C8265679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3" name="椭圆 552">
              <a:extLst>
                <a:ext uri="{FF2B5EF4-FFF2-40B4-BE49-F238E27FC236}">
                  <a16:creationId xmlns:a16="http://schemas.microsoft.com/office/drawing/2014/main" id="{591DA1AA-8B45-E242-AF70-025103B5A98D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54" name="直线连接符 553">
              <a:extLst>
                <a:ext uri="{FF2B5EF4-FFF2-40B4-BE49-F238E27FC236}">
                  <a16:creationId xmlns:a16="http://schemas.microsoft.com/office/drawing/2014/main" id="{5580076E-8F5E-E645-9E7D-026540FF577C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直线连接符 554">
              <a:extLst>
                <a:ext uri="{FF2B5EF4-FFF2-40B4-BE49-F238E27FC236}">
                  <a16:creationId xmlns:a16="http://schemas.microsoft.com/office/drawing/2014/main" id="{9CEC5A8B-5CB1-5C49-8004-89AD18D383FD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直线连接符 555">
              <a:extLst>
                <a:ext uri="{FF2B5EF4-FFF2-40B4-BE49-F238E27FC236}">
                  <a16:creationId xmlns:a16="http://schemas.microsoft.com/office/drawing/2014/main" id="{CD889C0F-04BD-CB44-B30D-651E7F44E7BC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直线连接符 556">
              <a:extLst>
                <a:ext uri="{FF2B5EF4-FFF2-40B4-BE49-F238E27FC236}">
                  <a16:creationId xmlns:a16="http://schemas.microsoft.com/office/drawing/2014/main" id="{028804CE-336A-F34B-B1D4-B38880FECA35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直线连接符 557">
              <a:extLst>
                <a:ext uri="{FF2B5EF4-FFF2-40B4-BE49-F238E27FC236}">
                  <a16:creationId xmlns:a16="http://schemas.microsoft.com/office/drawing/2014/main" id="{6ECAB30D-F8AA-5543-8B56-2E6D399BE566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9" name="组合 558">
            <a:extLst>
              <a:ext uri="{FF2B5EF4-FFF2-40B4-BE49-F238E27FC236}">
                <a16:creationId xmlns:a16="http://schemas.microsoft.com/office/drawing/2014/main" id="{0CE7EFCB-DD68-C948-AE41-BE2863742A85}"/>
              </a:ext>
            </a:extLst>
          </p:cNvPr>
          <p:cNvGrpSpPr/>
          <p:nvPr/>
        </p:nvGrpSpPr>
        <p:grpSpPr>
          <a:xfrm>
            <a:off x="2160000" y="720000"/>
            <a:ext cx="180000" cy="1954371"/>
            <a:chOff x="1873405" y="772946"/>
            <a:chExt cx="180000" cy="1954371"/>
          </a:xfrm>
        </p:grpSpPr>
        <p:sp>
          <p:nvSpPr>
            <p:cNvPr id="560" name="椭圆 559">
              <a:extLst>
                <a:ext uri="{FF2B5EF4-FFF2-40B4-BE49-F238E27FC236}">
                  <a16:creationId xmlns:a16="http://schemas.microsoft.com/office/drawing/2014/main" id="{F7E3A275-3F21-D443-AC4C-D83EB243A560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61" name="椭圆 560">
              <a:extLst>
                <a:ext uri="{FF2B5EF4-FFF2-40B4-BE49-F238E27FC236}">
                  <a16:creationId xmlns:a16="http://schemas.microsoft.com/office/drawing/2014/main" id="{383B7728-6968-3848-9564-7749A82AA151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2" name="椭圆 561">
              <a:extLst>
                <a:ext uri="{FF2B5EF4-FFF2-40B4-BE49-F238E27FC236}">
                  <a16:creationId xmlns:a16="http://schemas.microsoft.com/office/drawing/2014/main" id="{435CEB54-A636-054C-B576-1DEBB6905E18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3" name="椭圆 562">
              <a:extLst>
                <a:ext uri="{FF2B5EF4-FFF2-40B4-BE49-F238E27FC236}">
                  <a16:creationId xmlns:a16="http://schemas.microsoft.com/office/drawing/2014/main" id="{85FA62AB-11A0-A843-AE8F-52CFF8700520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4" name="椭圆 563">
              <a:extLst>
                <a:ext uri="{FF2B5EF4-FFF2-40B4-BE49-F238E27FC236}">
                  <a16:creationId xmlns:a16="http://schemas.microsoft.com/office/drawing/2014/main" id="{253C976C-CAC7-054D-B245-46B78E620445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5" name="椭圆 564">
              <a:extLst>
                <a:ext uri="{FF2B5EF4-FFF2-40B4-BE49-F238E27FC236}">
                  <a16:creationId xmlns:a16="http://schemas.microsoft.com/office/drawing/2014/main" id="{74D15C81-4446-CF44-A04A-FB064330362A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66" name="直线连接符 565">
              <a:extLst>
                <a:ext uri="{FF2B5EF4-FFF2-40B4-BE49-F238E27FC236}">
                  <a16:creationId xmlns:a16="http://schemas.microsoft.com/office/drawing/2014/main" id="{96DD6654-91E8-1D44-A8B4-7CF762AC5F71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线连接符 566">
              <a:extLst>
                <a:ext uri="{FF2B5EF4-FFF2-40B4-BE49-F238E27FC236}">
                  <a16:creationId xmlns:a16="http://schemas.microsoft.com/office/drawing/2014/main" id="{2B609602-A18C-8E47-AE70-59013DE5518B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直线连接符 567">
              <a:extLst>
                <a:ext uri="{FF2B5EF4-FFF2-40B4-BE49-F238E27FC236}">
                  <a16:creationId xmlns:a16="http://schemas.microsoft.com/office/drawing/2014/main" id="{9DF5A28A-E30D-774E-9B2C-AAE04519BBF7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直线连接符 568">
              <a:extLst>
                <a:ext uri="{FF2B5EF4-FFF2-40B4-BE49-F238E27FC236}">
                  <a16:creationId xmlns:a16="http://schemas.microsoft.com/office/drawing/2014/main" id="{5F4C5C3C-58C7-0941-B27E-A7E1249F9F0F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直线连接符 569">
              <a:extLst>
                <a:ext uri="{FF2B5EF4-FFF2-40B4-BE49-F238E27FC236}">
                  <a16:creationId xmlns:a16="http://schemas.microsoft.com/office/drawing/2014/main" id="{2D37DD20-1473-8F4F-8C4C-F5D99C1A195B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1" name="组合 570">
            <a:extLst>
              <a:ext uri="{FF2B5EF4-FFF2-40B4-BE49-F238E27FC236}">
                <a16:creationId xmlns:a16="http://schemas.microsoft.com/office/drawing/2014/main" id="{7BA85C62-B9BC-EB49-899F-CC4EDA206948}"/>
              </a:ext>
            </a:extLst>
          </p:cNvPr>
          <p:cNvGrpSpPr/>
          <p:nvPr/>
        </p:nvGrpSpPr>
        <p:grpSpPr>
          <a:xfrm>
            <a:off x="2520000" y="720000"/>
            <a:ext cx="180000" cy="1954371"/>
            <a:chOff x="1873405" y="772946"/>
            <a:chExt cx="180000" cy="1954371"/>
          </a:xfrm>
        </p:grpSpPr>
        <p:sp>
          <p:nvSpPr>
            <p:cNvPr id="572" name="椭圆 571">
              <a:extLst>
                <a:ext uri="{FF2B5EF4-FFF2-40B4-BE49-F238E27FC236}">
                  <a16:creationId xmlns:a16="http://schemas.microsoft.com/office/drawing/2014/main" id="{3D9282DF-4924-3A4A-A598-4B95FCFCA38A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73" name="椭圆 572">
              <a:extLst>
                <a:ext uri="{FF2B5EF4-FFF2-40B4-BE49-F238E27FC236}">
                  <a16:creationId xmlns:a16="http://schemas.microsoft.com/office/drawing/2014/main" id="{0D945608-21BD-B34B-AA3C-B9B01B1FD4EC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4" name="椭圆 573">
              <a:extLst>
                <a:ext uri="{FF2B5EF4-FFF2-40B4-BE49-F238E27FC236}">
                  <a16:creationId xmlns:a16="http://schemas.microsoft.com/office/drawing/2014/main" id="{45721B82-59B8-8646-924E-9FE1BD45580C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5" name="椭圆 574">
              <a:extLst>
                <a:ext uri="{FF2B5EF4-FFF2-40B4-BE49-F238E27FC236}">
                  <a16:creationId xmlns:a16="http://schemas.microsoft.com/office/drawing/2014/main" id="{8FF8D15F-C57F-FB48-93F9-A354A00FDC5A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6" name="椭圆 575">
              <a:extLst>
                <a:ext uri="{FF2B5EF4-FFF2-40B4-BE49-F238E27FC236}">
                  <a16:creationId xmlns:a16="http://schemas.microsoft.com/office/drawing/2014/main" id="{C17EA3EB-B69F-C14F-BEA2-4EB4104AEBF7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7" name="椭圆 576">
              <a:extLst>
                <a:ext uri="{FF2B5EF4-FFF2-40B4-BE49-F238E27FC236}">
                  <a16:creationId xmlns:a16="http://schemas.microsoft.com/office/drawing/2014/main" id="{79608806-66CD-B344-B46E-E948B4BD193B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78" name="直线连接符 577">
              <a:extLst>
                <a:ext uri="{FF2B5EF4-FFF2-40B4-BE49-F238E27FC236}">
                  <a16:creationId xmlns:a16="http://schemas.microsoft.com/office/drawing/2014/main" id="{53A10D56-9069-F74E-B394-0AA004FCFA3F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直线连接符 578">
              <a:extLst>
                <a:ext uri="{FF2B5EF4-FFF2-40B4-BE49-F238E27FC236}">
                  <a16:creationId xmlns:a16="http://schemas.microsoft.com/office/drawing/2014/main" id="{4300794F-B18A-F84B-BBB6-ED07DC8DFF80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线连接符 579">
              <a:extLst>
                <a:ext uri="{FF2B5EF4-FFF2-40B4-BE49-F238E27FC236}">
                  <a16:creationId xmlns:a16="http://schemas.microsoft.com/office/drawing/2014/main" id="{02A7503D-FC67-0C46-B092-823D6710558C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线连接符 580">
              <a:extLst>
                <a:ext uri="{FF2B5EF4-FFF2-40B4-BE49-F238E27FC236}">
                  <a16:creationId xmlns:a16="http://schemas.microsoft.com/office/drawing/2014/main" id="{5939442C-593C-5842-997B-60518C33782C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2" name="直线连接符 581">
              <a:extLst>
                <a:ext uri="{FF2B5EF4-FFF2-40B4-BE49-F238E27FC236}">
                  <a16:creationId xmlns:a16="http://schemas.microsoft.com/office/drawing/2014/main" id="{465A38A0-11C5-6C42-9C5A-CCDD55ED1B10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3" name="组合 582">
            <a:extLst>
              <a:ext uri="{FF2B5EF4-FFF2-40B4-BE49-F238E27FC236}">
                <a16:creationId xmlns:a16="http://schemas.microsoft.com/office/drawing/2014/main" id="{1AF616E8-18A0-CF4E-B83E-17C336F307A6}"/>
              </a:ext>
            </a:extLst>
          </p:cNvPr>
          <p:cNvGrpSpPr/>
          <p:nvPr/>
        </p:nvGrpSpPr>
        <p:grpSpPr>
          <a:xfrm>
            <a:off x="2880000" y="720000"/>
            <a:ext cx="180000" cy="1954371"/>
            <a:chOff x="1873405" y="772946"/>
            <a:chExt cx="180000" cy="1954371"/>
          </a:xfrm>
        </p:grpSpPr>
        <p:sp>
          <p:nvSpPr>
            <p:cNvPr id="584" name="椭圆 583">
              <a:extLst>
                <a:ext uri="{FF2B5EF4-FFF2-40B4-BE49-F238E27FC236}">
                  <a16:creationId xmlns:a16="http://schemas.microsoft.com/office/drawing/2014/main" id="{E6A3E16A-003B-A341-8CC4-49FEF44708CB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85" name="椭圆 584">
              <a:extLst>
                <a:ext uri="{FF2B5EF4-FFF2-40B4-BE49-F238E27FC236}">
                  <a16:creationId xmlns:a16="http://schemas.microsoft.com/office/drawing/2014/main" id="{ADCC93BA-7DFC-244B-8E3F-FB56D3D8E764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6" name="椭圆 585">
              <a:extLst>
                <a:ext uri="{FF2B5EF4-FFF2-40B4-BE49-F238E27FC236}">
                  <a16:creationId xmlns:a16="http://schemas.microsoft.com/office/drawing/2014/main" id="{90633D7D-0700-274D-B65B-717EF731D8D6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7" name="椭圆 586">
              <a:extLst>
                <a:ext uri="{FF2B5EF4-FFF2-40B4-BE49-F238E27FC236}">
                  <a16:creationId xmlns:a16="http://schemas.microsoft.com/office/drawing/2014/main" id="{C1CBD351-1B3F-4946-8705-51A68F277217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8" name="椭圆 587">
              <a:extLst>
                <a:ext uri="{FF2B5EF4-FFF2-40B4-BE49-F238E27FC236}">
                  <a16:creationId xmlns:a16="http://schemas.microsoft.com/office/drawing/2014/main" id="{A9B00C16-0DC4-C746-BD3B-D0B34F9E6AA9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9" name="椭圆 588">
              <a:extLst>
                <a:ext uri="{FF2B5EF4-FFF2-40B4-BE49-F238E27FC236}">
                  <a16:creationId xmlns:a16="http://schemas.microsoft.com/office/drawing/2014/main" id="{7C5CE573-1AC9-3D4C-B897-1B9385D40831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90" name="直线连接符 589">
              <a:extLst>
                <a:ext uri="{FF2B5EF4-FFF2-40B4-BE49-F238E27FC236}">
                  <a16:creationId xmlns:a16="http://schemas.microsoft.com/office/drawing/2014/main" id="{B4309984-B981-6D49-8E2C-7D8E231D340E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1" name="直线连接符 590">
              <a:extLst>
                <a:ext uri="{FF2B5EF4-FFF2-40B4-BE49-F238E27FC236}">
                  <a16:creationId xmlns:a16="http://schemas.microsoft.com/office/drawing/2014/main" id="{DF855485-0A02-464A-968E-D8392F592F7E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" name="直线连接符 591">
              <a:extLst>
                <a:ext uri="{FF2B5EF4-FFF2-40B4-BE49-F238E27FC236}">
                  <a16:creationId xmlns:a16="http://schemas.microsoft.com/office/drawing/2014/main" id="{76C54C74-7225-3D4D-BC3D-7257C9801388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3" name="直线连接符 592">
              <a:extLst>
                <a:ext uri="{FF2B5EF4-FFF2-40B4-BE49-F238E27FC236}">
                  <a16:creationId xmlns:a16="http://schemas.microsoft.com/office/drawing/2014/main" id="{53D97111-ADD3-E740-B11A-A7582EA46E7E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4" name="直线连接符 593">
              <a:extLst>
                <a:ext uri="{FF2B5EF4-FFF2-40B4-BE49-F238E27FC236}">
                  <a16:creationId xmlns:a16="http://schemas.microsoft.com/office/drawing/2014/main" id="{28299D9A-BC7B-9242-8194-E0393BB2CA5E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5" name="组合 594">
            <a:extLst>
              <a:ext uri="{FF2B5EF4-FFF2-40B4-BE49-F238E27FC236}">
                <a16:creationId xmlns:a16="http://schemas.microsoft.com/office/drawing/2014/main" id="{0AB50721-2960-8746-91E3-613450CA1B01}"/>
              </a:ext>
            </a:extLst>
          </p:cNvPr>
          <p:cNvGrpSpPr/>
          <p:nvPr/>
        </p:nvGrpSpPr>
        <p:grpSpPr>
          <a:xfrm>
            <a:off x="3240000" y="720000"/>
            <a:ext cx="180000" cy="1954371"/>
            <a:chOff x="1873405" y="772946"/>
            <a:chExt cx="180000" cy="1954371"/>
          </a:xfrm>
        </p:grpSpPr>
        <p:sp>
          <p:nvSpPr>
            <p:cNvPr id="596" name="椭圆 595">
              <a:extLst>
                <a:ext uri="{FF2B5EF4-FFF2-40B4-BE49-F238E27FC236}">
                  <a16:creationId xmlns:a16="http://schemas.microsoft.com/office/drawing/2014/main" id="{E1358CEA-C03C-F345-9B6B-57DDEF69FD60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97" name="椭圆 596">
              <a:extLst>
                <a:ext uri="{FF2B5EF4-FFF2-40B4-BE49-F238E27FC236}">
                  <a16:creationId xmlns:a16="http://schemas.microsoft.com/office/drawing/2014/main" id="{A2730411-E201-A24B-9507-C3CB9E9E772E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8" name="椭圆 597">
              <a:extLst>
                <a:ext uri="{FF2B5EF4-FFF2-40B4-BE49-F238E27FC236}">
                  <a16:creationId xmlns:a16="http://schemas.microsoft.com/office/drawing/2014/main" id="{2812CFBE-06CF-4F44-9EDF-C7A8B6246D9F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9" name="椭圆 598">
              <a:extLst>
                <a:ext uri="{FF2B5EF4-FFF2-40B4-BE49-F238E27FC236}">
                  <a16:creationId xmlns:a16="http://schemas.microsoft.com/office/drawing/2014/main" id="{ABF9F6E6-C108-2341-BBD1-E0344B5C6C20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0" name="椭圆 599">
              <a:extLst>
                <a:ext uri="{FF2B5EF4-FFF2-40B4-BE49-F238E27FC236}">
                  <a16:creationId xmlns:a16="http://schemas.microsoft.com/office/drawing/2014/main" id="{F81BDDE0-E995-2149-B409-091C3EB210B9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1" name="椭圆 600">
              <a:extLst>
                <a:ext uri="{FF2B5EF4-FFF2-40B4-BE49-F238E27FC236}">
                  <a16:creationId xmlns:a16="http://schemas.microsoft.com/office/drawing/2014/main" id="{1DEAFE4C-3DC4-7C4B-98BA-1A47A614631C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602" name="直线连接符 601">
              <a:extLst>
                <a:ext uri="{FF2B5EF4-FFF2-40B4-BE49-F238E27FC236}">
                  <a16:creationId xmlns:a16="http://schemas.microsoft.com/office/drawing/2014/main" id="{1545B2A6-9842-9741-89C1-DF34313BF8AF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3" name="直线连接符 602">
              <a:extLst>
                <a:ext uri="{FF2B5EF4-FFF2-40B4-BE49-F238E27FC236}">
                  <a16:creationId xmlns:a16="http://schemas.microsoft.com/office/drawing/2014/main" id="{44698E18-0B8F-9841-B405-E0478EDCC8AF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4" name="直线连接符 603">
              <a:extLst>
                <a:ext uri="{FF2B5EF4-FFF2-40B4-BE49-F238E27FC236}">
                  <a16:creationId xmlns:a16="http://schemas.microsoft.com/office/drawing/2014/main" id="{109F9654-2FA2-474C-AD1D-21BA92721084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5" name="直线连接符 604">
              <a:extLst>
                <a:ext uri="{FF2B5EF4-FFF2-40B4-BE49-F238E27FC236}">
                  <a16:creationId xmlns:a16="http://schemas.microsoft.com/office/drawing/2014/main" id="{93BD40CF-27AC-144A-AF92-C1FC04C7B5CF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6" name="直线连接符 605">
              <a:extLst>
                <a:ext uri="{FF2B5EF4-FFF2-40B4-BE49-F238E27FC236}">
                  <a16:creationId xmlns:a16="http://schemas.microsoft.com/office/drawing/2014/main" id="{246C5C64-9C04-024A-8C1A-02C25F36EB72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5" name="组合 614">
            <a:extLst>
              <a:ext uri="{FF2B5EF4-FFF2-40B4-BE49-F238E27FC236}">
                <a16:creationId xmlns:a16="http://schemas.microsoft.com/office/drawing/2014/main" id="{328B5F35-5F14-154D-B3B4-F0F5115D0814}"/>
              </a:ext>
            </a:extLst>
          </p:cNvPr>
          <p:cNvGrpSpPr/>
          <p:nvPr/>
        </p:nvGrpSpPr>
        <p:grpSpPr>
          <a:xfrm>
            <a:off x="5886319" y="1938670"/>
            <a:ext cx="4677046" cy="234000"/>
            <a:chOff x="5323090" y="1937357"/>
            <a:chExt cx="4677046" cy="234000"/>
          </a:xfrm>
          <a:solidFill>
            <a:srgbClr val="FFC000"/>
          </a:solidFill>
        </p:grpSpPr>
        <p:sp>
          <p:nvSpPr>
            <p:cNvPr id="607" name="椭圆 606">
              <a:extLst>
                <a:ext uri="{FF2B5EF4-FFF2-40B4-BE49-F238E27FC236}">
                  <a16:creationId xmlns:a16="http://schemas.microsoft.com/office/drawing/2014/main" id="{18B87645-466E-3C43-8474-47AC8E3B77B7}"/>
                </a:ext>
              </a:extLst>
            </p:cNvPr>
            <p:cNvSpPr/>
            <p:nvPr/>
          </p:nvSpPr>
          <p:spPr>
            <a:xfrm>
              <a:off x="5323090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8" name="椭圆 607">
              <a:extLst>
                <a:ext uri="{FF2B5EF4-FFF2-40B4-BE49-F238E27FC236}">
                  <a16:creationId xmlns:a16="http://schemas.microsoft.com/office/drawing/2014/main" id="{502E5F44-83C6-944D-9D7B-F8F2A64B69C9}"/>
                </a:ext>
              </a:extLst>
            </p:cNvPr>
            <p:cNvSpPr/>
            <p:nvPr/>
          </p:nvSpPr>
          <p:spPr>
            <a:xfrm>
              <a:off x="5957811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9" name="椭圆 608">
              <a:extLst>
                <a:ext uri="{FF2B5EF4-FFF2-40B4-BE49-F238E27FC236}">
                  <a16:creationId xmlns:a16="http://schemas.microsoft.com/office/drawing/2014/main" id="{E154AA6A-5980-AA4F-9A81-49410CB7077C}"/>
                </a:ext>
              </a:extLst>
            </p:cNvPr>
            <p:cNvSpPr/>
            <p:nvPr/>
          </p:nvSpPr>
          <p:spPr>
            <a:xfrm>
              <a:off x="6592532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0" name="椭圆 609">
              <a:extLst>
                <a:ext uri="{FF2B5EF4-FFF2-40B4-BE49-F238E27FC236}">
                  <a16:creationId xmlns:a16="http://schemas.microsoft.com/office/drawing/2014/main" id="{D704EDEE-AC86-B848-A7D4-FB3F8FECB143}"/>
                </a:ext>
              </a:extLst>
            </p:cNvPr>
            <p:cNvSpPr/>
            <p:nvPr/>
          </p:nvSpPr>
          <p:spPr>
            <a:xfrm>
              <a:off x="7227253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1" name="椭圆 610">
              <a:extLst>
                <a:ext uri="{FF2B5EF4-FFF2-40B4-BE49-F238E27FC236}">
                  <a16:creationId xmlns:a16="http://schemas.microsoft.com/office/drawing/2014/main" id="{E380B61F-69B5-B840-8A90-9CA416554132}"/>
                </a:ext>
              </a:extLst>
            </p:cNvPr>
            <p:cNvSpPr/>
            <p:nvPr/>
          </p:nvSpPr>
          <p:spPr>
            <a:xfrm>
              <a:off x="7861974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2" name="椭圆 611">
              <a:extLst>
                <a:ext uri="{FF2B5EF4-FFF2-40B4-BE49-F238E27FC236}">
                  <a16:creationId xmlns:a16="http://schemas.microsoft.com/office/drawing/2014/main" id="{E20458DF-DBB7-4C40-A6DA-04F92F866098}"/>
                </a:ext>
              </a:extLst>
            </p:cNvPr>
            <p:cNvSpPr/>
            <p:nvPr/>
          </p:nvSpPr>
          <p:spPr>
            <a:xfrm>
              <a:off x="8496695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3" name="椭圆 612">
              <a:extLst>
                <a:ext uri="{FF2B5EF4-FFF2-40B4-BE49-F238E27FC236}">
                  <a16:creationId xmlns:a16="http://schemas.microsoft.com/office/drawing/2014/main" id="{33A2D4C4-284A-2E4B-A521-231A2AAC4382}"/>
                </a:ext>
              </a:extLst>
            </p:cNvPr>
            <p:cNvSpPr/>
            <p:nvPr/>
          </p:nvSpPr>
          <p:spPr>
            <a:xfrm>
              <a:off x="913141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4" name="椭圆 613">
              <a:extLst>
                <a:ext uri="{FF2B5EF4-FFF2-40B4-BE49-F238E27FC236}">
                  <a16:creationId xmlns:a16="http://schemas.microsoft.com/office/drawing/2014/main" id="{BFC18019-FA38-B948-971C-690CE6A8548C}"/>
                </a:ext>
              </a:extLst>
            </p:cNvPr>
            <p:cNvSpPr/>
            <p:nvPr/>
          </p:nvSpPr>
          <p:spPr>
            <a:xfrm>
              <a:off x="976613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16" name="组合 615">
            <a:extLst>
              <a:ext uri="{FF2B5EF4-FFF2-40B4-BE49-F238E27FC236}">
                <a16:creationId xmlns:a16="http://schemas.microsoft.com/office/drawing/2014/main" id="{6BDD019D-3332-DA48-865A-2A01CD1AAA99}"/>
              </a:ext>
            </a:extLst>
          </p:cNvPr>
          <p:cNvGrpSpPr/>
          <p:nvPr/>
        </p:nvGrpSpPr>
        <p:grpSpPr>
          <a:xfrm>
            <a:off x="5886319" y="2562810"/>
            <a:ext cx="4677046" cy="234000"/>
            <a:chOff x="5323090" y="1937357"/>
            <a:chExt cx="4677046" cy="234000"/>
          </a:xfrm>
          <a:solidFill>
            <a:srgbClr val="FFC000"/>
          </a:solidFill>
        </p:grpSpPr>
        <p:sp>
          <p:nvSpPr>
            <p:cNvPr id="617" name="椭圆 616">
              <a:extLst>
                <a:ext uri="{FF2B5EF4-FFF2-40B4-BE49-F238E27FC236}">
                  <a16:creationId xmlns:a16="http://schemas.microsoft.com/office/drawing/2014/main" id="{F01BCDB1-5714-ED43-879C-46454FAA3581}"/>
                </a:ext>
              </a:extLst>
            </p:cNvPr>
            <p:cNvSpPr/>
            <p:nvPr/>
          </p:nvSpPr>
          <p:spPr>
            <a:xfrm>
              <a:off x="5323090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8" name="椭圆 617">
              <a:extLst>
                <a:ext uri="{FF2B5EF4-FFF2-40B4-BE49-F238E27FC236}">
                  <a16:creationId xmlns:a16="http://schemas.microsoft.com/office/drawing/2014/main" id="{A22CFBED-518C-9448-B421-F23FF9A96CE1}"/>
                </a:ext>
              </a:extLst>
            </p:cNvPr>
            <p:cNvSpPr/>
            <p:nvPr/>
          </p:nvSpPr>
          <p:spPr>
            <a:xfrm>
              <a:off x="5957811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9" name="椭圆 618">
              <a:extLst>
                <a:ext uri="{FF2B5EF4-FFF2-40B4-BE49-F238E27FC236}">
                  <a16:creationId xmlns:a16="http://schemas.microsoft.com/office/drawing/2014/main" id="{A7C5586F-CF55-1641-B96C-50F389315F60}"/>
                </a:ext>
              </a:extLst>
            </p:cNvPr>
            <p:cNvSpPr/>
            <p:nvPr/>
          </p:nvSpPr>
          <p:spPr>
            <a:xfrm>
              <a:off x="6592532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0" name="椭圆 619">
              <a:extLst>
                <a:ext uri="{FF2B5EF4-FFF2-40B4-BE49-F238E27FC236}">
                  <a16:creationId xmlns:a16="http://schemas.microsoft.com/office/drawing/2014/main" id="{BB747F65-0EAF-1C45-8B17-95872A4486BB}"/>
                </a:ext>
              </a:extLst>
            </p:cNvPr>
            <p:cNvSpPr/>
            <p:nvPr/>
          </p:nvSpPr>
          <p:spPr>
            <a:xfrm>
              <a:off x="7227253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1" name="椭圆 620">
              <a:extLst>
                <a:ext uri="{FF2B5EF4-FFF2-40B4-BE49-F238E27FC236}">
                  <a16:creationId xmlns:a16="http://schemas.microsoft.com/office/drawing/2014/main" id="{DFEC5477-42EA-C249-ADD4-F4531AFD34CD}"/>
                </a:ext>
              </a:extLst>
            </p:cNvPr>
            <p:cNvSpPr/>
            <p:nvPr/>
          </p:nvSpPr>
          <p:spPr>
            <a:xfrm>
              <a:off x="7861974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2" name="椭圆 621">
              <a:extLst>
                <a:ext uri="{FF2B5EF4-FFF2-40B4-BE49-F238E27FC236}">
                  <a16:creationId xmlns:a16="http://schemas.microsoft.com/office/drawing/2014/main" id="{AED94E14-6C7B-D347-9612-C83EBABCB027}"/>
                </a:ext>
              </a:extLst>
            </p:cNvPr>
            <p:cNvSpPr/>
            <p:nvPr/>
          </p:nvSpPr>
          <p:spPr>
            <a:xfrm>
              <a:off x="8496695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3" name="椭圆 622">
              <a:extLst>
                <a:ext uri="{FF2B5EF4-FFF2-40B4-BE49-F238E27FC236}">
                  <a16:creationId xmlns:a16="http://schemas.microsoft.com/office/drawing/2014/main" id="{B09F182F-BDFA-F944-9ECB-79C15F2FCAB5}"/>
                </a:ext>
              </a:extLst>
            </p:cNvPr>
            <p:cNvSpPr/>
            <p:nvPr/>
          </p:nvSpPr>
          <p:spPr>
            <a:xfrm>
              <a:off x="913141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4" name="椭圆 623">
              <a:extLst>
                <a:ext uri="{FF2B5EF4-FFF2-40B4-BE49-F238E27FC236}">
                  <a16:creationId xmlns:a16="http://schemas.microsoft.com/office/drawing/2014/main" id="{C5113D2E-DD44-1142-8941-32613D89AF58}"/>
                </a:ext>
              </a:extLst>
            </p:cNvPr>
            <p:cNvSpPr/>
            <p:nvPr/>
          </p:nvSpPr>
          <p:spPr>
            <a:xfrm>
              <a:off x="976613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25" name="组合 624">
            <a:extLst>
              <a:ext uri="{FF2B5EF4-FFF2-40B4-BE49-F238E27FC236}">
                <a16:creationId xmlns:a16="http://schemas.microsoft.com/office/drawing/2014/main" id="{F7ED415B-C99C-074F-B6B3-7846F8962278}"/>
              </a:ext>
            </a:extLst>
          </p:cNvPr>
          <p:cNvGrpSpPr/>
          <p:nvPr/>
        </p:nvGrpSpPr>
        <p:grpSpPr>
          <a:xfrm>
            <a:off x="5886319" y="3186950"/>
            <a:ext cx="4677046" cy="234000"/>
            <a:chOff x="5323090" y="1937357"/>
            <a:chExt cx="4677046" cy="234000"/>
          </a:xfrm>
          <a:solidFill>
            <a:srgbClr val="FFC000"/>
          </a:solidFill>
        </p:grpSpPr>
        <p:sp>
          <p:nvSpPr>
            <p:cNvPr id="626" name="椭圆 625">
              <a:extLst>
                <a:ext uri="{FF2B5EF4-FFF2-40B4-BE49-F238E27FC236}">
                  <a16:creationId xmlns:a16="http://schemas.microsoft.com/office/drawing/2014/main" id="{8BD5F1BD-75DD-E245-95E7-5A45BA82CAC2}"/>
                </a:ext>
              </a:extLst>
            </p:cNvPr>
            <p:cNvSpPr/>
            <p:nvPr/>
          </p:nvSpPr>
          <p:spPr>
            <a:xfrm>
              <a:off x="5323090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7" name="椭圆 626">
              <a:extLst>
                <a:ext uri="{FF2B5EF4-FFF2-40B4-BE49-F238E27FC236}">
                  <a16:creationId xmlns:a16="http://schemas.microsoft.com/office/drawing/2014/main" id="{8B2F501F-3B5A-4A48-B5C0-9E4C16F2DF29}"/>
                </a:ext>
              </a:extLst>
            </p:cNvPr>
            <p:cNvSpPr/>
            <p:nvPr/>
          </p:nvSpPr>
          <p:spPr>
            <a:xfrm>
              <a:off x="5957811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8" name="椭圆 627">
              <a:extLst>
                <a:ext uri="{FF2B5EF4-FFF2-40B4-BE49-F238E27FC236}">
                  <a16:creationId xmlns:a16="http://schemas.microsoft.com/office/drawing/2014/main" id="{BDA83599-CE8C-4C4D-B2FD-1528FC997B98}"/>
                </a:ext>
              </a:extLst>
            </p:cNvPr>
            <p:cNvSpPr/>
            <p:nvPr/>
          </p:nvSpPr>
          <p:spPr>
            <a:xfrm>
              <a:off x="6592532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9" name="椭圆 628">
              <a:extLst>
                <a:ext uri="{FF2B5EF4-FFF2-40B4-BE49-F238E27FC236}">
                  <a16:creationId xmlns:a16="http://schemas.microsoft.com/office/drawing/2014/main" id="{F453614E-3B48-2743-8989-F12DED657774}"/>
                </a:ext>
              </a:extLst>
            </p:cNvPr>
            <p:cNvSpPr/>
            <p:nvPr/>
          </p:nvSpPr>
          <p:spPr>
            <a:xfrm>
              <a:off x="7227253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0" name="椭圆 629">
              <a:extLst>
                <a:ext uri="{FF2B5EF4-FFF2-40B4-BE49-F238E27FC236}">
                  <a16:creationId xmlns:a16="http://schemas.microsoft.com/office/drawing/2014/main" id="{1698AE1D-703E-9040-A03B-D0317A70C2FE}"/>
                </a:ext>
              </a:extLst>
            </p:cNvPr>
            <p:cNvSpPr/>
            <p:nvPr/>
          </p:nvSpPr>
          <p:spPr>
            <a:xfrm>
              <a:off x="7861974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1" name="椭圆 630">
              <a:extLst>
                <a:ext uri="{FF2B5EF4-FFF2-40B4-BE49-F238E27FC236}">
                  <a16:creationId xmlns:a16="http://schemas.microsoft.com/office/drawing/2014/main" id="{326BF294-5288-CA4B-9DE8-85D5FA6F778B}"/>
                </a:ext>
              </a:extLst>
            </p:cNvPr>
            <p:cNvSpPr/>
            <p:nvPr/>
          </p:nvSpPr>
          <p:spPr>
            <a:xfrm>
              <a:off x="8496695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2" name="椭圆 631">
              <a:extLst>
                <a:ext uri="{FF2B5EF4-FFF2-40B4-BE49-F238E27FC236}">
                  <a16:creationId xmlns:a16="http://schemas.microsoft.com/office/drawing/2014/main" id="{A661ED0B-4400-B24B-AD76-D593DC520EA6}"/>
                </a:ext>
              </a:extLst>
            </p:cNvPr>
            <p:cNvSpPr/>
            <p:nvPr/>
          </p:nvSpPr>
          <p:spPr>
            <a:xfrm>
              <a:off x="913141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3" name="椭圆 632">
              <a:extLst>
                <a:ext uri="{FF2B5EF4-FFF2-40B4-BE49-F238E27FC236}">
                  <a16:creationId xmlns:a16="http://schemas.microsoft.com/office/drawing/2014/main" id="{889448BC-ED49-1143-BB8F-3546A4FFDA03}"/>
                </a:ext>
              </a:extLst>
            </p:cNvPr>
            <p:cNvSpPr/>
            <p:nvPr/>
          </p:nvSpPr>
          <p:spPr>
            <a:xfrm>
              <a:off x="976613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34" name="组合 633">
            <a:extLst>
              <a:ext uri="{FF2B5EF4-FFF2-40B4-BE49-F238E27FC236}">
                <a16:creationId xmlns:a16="http://schemas.microsoft.com/office/drawing/2014/main" id="{3F8FCBF6-1254-E240-AD90-5F91B140D689}"/>
              </a:ext>
            </a:extLst>
          </p:cNvPr>
          <p:cNvGrpSpPr/>
          <p:nvPr/>
        </p:nvGrpSpPr>
        <p:grpSpPr>
          <a:xfrm>
            <a:off x="5886319" y="3811090"/>
            <a:ext cx="4677046" cy="234000"/>
            <a:chOff x="5323090" y="1937357"/>
            <a:chExt cx="4677046" cy="234000"/>
          </a:xfrm>
          <a:solidFill>
            <a:srgbClr val="FFC000"/>
          </a:solidFill>
        </p:grpSpPr>
        <p:sp>
          <p:nvSpPr>
            <p:cNvPr id="635" name="椭圆 634">
              <a:extLst>
                <a:ext uri="{FF2B5EF4-FFF2-40B4-BE49-F238E27FC236}">
                  <a16:creationId xmlns:a16="http://schemas.microsoft.com/office/drawing/2014/main" id="{4EF2A690-F5C1-4B44-AD6E-463E1B8EFD25}"/>
                </a:ext>
              </a:extLst>
            </p:cNvPr>
            <p:cNvSpPr/>
            <p:nvPr/>
          </p:nvSpPr>
          <p:spPr>
            <a:xfrm>
              <a:off x="5323090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6" name="椭圆 635">
              <a:extLst>
                <a:ext uri="{FF2B5EF4-FFF2-40B4-BE49-F238E27FC236}">
                  <a16:creationId xmlns:a16="http://schemas.microsoft.com/office/drawing/2014/main" id="{BC2C5C15-E66E-CF43-9F9C-60BA3A343513}"/>
                </a:ext>
              </a:extLst>
            </p:cNvPr>
            <p:cNvSpPr/>
            <p:nvPr/>
          </p:nvSpPr>
          <p:spPr>
            <a:xfrm>
              <a:off x="5957811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7" name="椭圆 636">
              <a:extLst>
                <a:ext uri="{FF2B5EF4-FFF2-40B4-BE49-F238E27FC236}">
                  <a16:creationId xmlns:a16="http://schemas.microsoft.com/office/drawing/2014/main" id="{36A56FF4-FD0C-3043-AE6E-9A23B8F8781C}"/>
                </a:ext>
              </a:extLst>
            </p:cNvPr>
            <p:cNvSpPr/>
            <p:nvPr/>
          </p:nvSpPr>
          <p:spPr>
            <a:xfrm>
              <a:off x="6592532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8" name="椭圆 637">
              <a:extLst>
                <a:ext uri="{FF2B5EF4-FFF2-40B4-BE49-F238E27FC236}">
                  <a16:creationId xmlns:a16="http://schemas.microsoft.com/office/drawing/2014/main" id="{32C36FF3-2C30-5443-A466-2E8E2A1FD600}"/>
                </a:ext>
              </a:extLst>
            </p:cNvPr>
            <p:cNvSpPr/>
            <p:nvPr/>
          </p:nvSpPr>
          <p:spPr>
            <a:xfrm>
              <a:off x="7227253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9" name="椭圆 638">
              <a:extLst>
                <a:ext uri="{FF2B5EF4-FFF2-40B4-BE49-F238E27FC236}">
                  <a16:creationId xmlns:a16="http://schemas.microsoft.com/office/drawing/2014/main" id="{57D75641-C5E7-0E43-A712-D2B67CF7A400}"/>
                </a:ext>
              </a:extLst>
            </p:cNvPr>
            <p:cNvSpPr/>
            <p:nvPr/>
          </p:nvSpPr>
          <p:spPr>
            <a:xfrm>
              <a:off x="7861974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0" name="椭圆 639">
              <a:extLst>
                <a:ext uri="{FF2B5EF4-FFF2-40B4-BE49-F238E27FC236}">
                  <a16:creationId xmlns:a16="http://schemas.microsoft.com/office/drawing/2014/main" id="{3AF7D2E4-EF65-3B47-8CF4-615703E315D1}"/>
                </a:ext>
              </a:extLst>
            </p:cNvPr>
            <p:cNvSpPr/>
            <p:nvPr/>
          </p:nvSpPr>
          <p:spPr>
            <a:xfrm>
              <a:off x="8496695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1" name="椭圆 640">
              <a:extLst>
                <a:ext uri="{FF2B5EF4-FFF2-40B4-BE49-F238E27FC236}">
                  <a16:creationId xmlns:a16="http://schemas.microsoft.com/office/drawing/2014/main" id="{D13D7B83-1245-E442-AB20-C11459044354}"/>
                </a:ext>
              </a:extLst>
            </p:cNvPr>
            <p:cNvSpPr/>
            <p:nvPr/>
          </p:nvSpPr>
          <p:spPr>
            <a:xfrm>
              <a:off x="913141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2" name="椭圆 641">
              <a:extLst>
                <a:ext uri="{FF2B5EF4-FFF2-40B4-BE49-F238E27FC236}">
                  <a16:creationId xmlns:a16="http://schemas.microsoft.com/office/drawing/2014/main" id="{8CD9F091-8269-EE4D-B4FF-837E8E5ECA90}"/>
                </a:ext>
              </a:extLst>
            </p:cNvPr>
            <p:cNvSpPr/>
            <p:nvPr/>
          </p:nvSpPr>
          <p:spPr>
            <a:xfrm>
              <a:off x="976613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43" name="组合 642">
            <a:extLst>
              <a:ext uri="{FF2B5EF4-FFF2-40B4-BE49-F238E27FC236}">
                <a16:creationId xmlns:a16="http://schemas.microsoft.com/office/drawing/2014/main" id="{EEF61802-7CE2-5B4B-89B0-E2765639BCFB}"/>
              </a:ext>
            </a:extLst>
          </p:cNvPr>
          <p:cNvGrpSpPr/>
          <p:nvPr/>
        </p:nvGrpSpPr>
        <p:grpSpPr>
          <a:xfrm>
            <a:off x="5886319" y="4435230"/>
            <a:ext cx="4677046" cy="234000"/>
            <a:chOff x="5323090" y="1937357"/>
            <a:chExt cx="4677046" cy="234000"/>
          </a:xfrm>
          <a:solidFill>
            <a:srgbClr val="FFC000"/>
          </a:solidFill>
        </p:grpSpPr>
        <p:sp>
          <p:nvSpPr>
            <p:cNvPr id="644" name="椭圆 643">
              <a:extLst>
                <a:ext uri="{FF2B5EF4-FFF2-40B4-BE49-F238E27FC236}">
                  <a16:creationId xmlns:a16="http://schemas.microsoft.com/office/drawing/2014/main" id="{88200186-6490-1545-BB52-DC3A96EAB490}"/>
                </a:ext>
              </a:extLst>
            </p:cNvPr>
            <p:cNvSpPr/>
            <p:nvPr/>
          </p:nvSpPr>
          <p:spPr>
            <a:xfrm>
              <a:off x="5323090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5" name="椭圆 644">
              <a:extLst>
                <a:ext uri="{FF2B5EF4-FFF2-40B4-BE49-F238E27FC236}">
                  <a16:creationId xmlns:a16="http://schemas.microsoft.com/office/drawing/2014/main" id="{58DBE35E-D39A-164A-A0C1-D02C9EA8DBD5}"/>
                </a:ext>
              </a:extLst>
            </p:cNvPr>
            <p:cNvSpPr/>
            <p:nvPr/>
          </p:nvSpPr>
          <p:spPr>
            <a:xfrm>
              <a:off x="5957811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6" name="椭圆 645">
              <a:extLst>
                <a:ext uri="{FF2B5EF4-FFF2-40B4-BE49-F238E27FC236}">
                  <a16:creationId xmlns:a16="http://schemas.microsoft.com/office/drawing/2014/main" id="{EF804F7C-767B-7140-AE94-0D2F9583FD02}"/>
                </a:ext>
              </a:extLst>
            </p:cNvPr>
            <p:cNvSpPr/>
            <p:nvPr/>
          </p:nvSpPr>
          <p:spPr>
            <a:xfrm>
              <a:off x="6592532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7" name="椭圆 646">
              <a:extLst>
                <a:ext uri="{FF2B5EF4-FFF2-40B4-BE49-F238E27FC236}">
                  <a16:creationId xmlns:a16="http://schemas.microsoft.com/office/drawing/2014/main" id="{B2E0358E-16A8-BE44-8385-46D4F2A37B49}"/>
                </a:ext>
              </a:extLst>
            </p:cNvPr>
            <p:cNvSpPr/>
            <p:nvPr/>
          </p:nvSpPr>
          <p:spPr>
            <a:xfrm>
              <a:off x="7227253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8" name="椭圆 647">
              <a:extLst>
                <a:ext uri="{FF2B5EF4-FFF2-40B4-BE49-F238E27FC236}">
                  <a16:creationId xmlns:a16="http://schemas.microsoft.com/office/drawing/2014/main" id="{415C850F-B7BB-BB45-90C6-DB0FB6C1EF4C}"/>
                </a:ext>
              </a:extLst>
            </p:cNvPr>
            <p:cNvSpPr/>
            <p:nvPr/>
          </p:nvSpPr>
          <p:spPr>
            <a:xfrm>
              <a:off x="7861974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9" name="椭圆 648">
              <a:extLst>
                <a:ext uri="{FF2B5EF4-FFF2-40B4-BE49-F238E27FC236}">
                  <a16:creationId xmlns:a16="http://schemas.microsoft.com/office/drawing/2014/main" id="{1E9AD912-0EAC-BC42-BE11-209023233B13}"/>
                </a:ext>
              </a:extLst>
            </p:cNvPr>
            <p:cNvSpPr/>
            <p:nvPr/>
          </p:nvSpPr>
          <p:spPr>
            <a:xfrm>
              <a:off x="8496695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0" name="椭圆 649">
              <a:extLst>
                <a:ext uri="{FF2B5EF4-FFF2-40B4-BE49-F238E27FC236}">
                  <a16:creationId xmlns:a16="http://schemas.microsoft.com/office/drawing/2014/main" id="{6BE6EA81-2EA9-4A4A-9180-BA228A426E3C}"/>
                </a:ext>
              </a:extLst>
            </p:cNvPr>
            <p:cNvSpPr/>
            <p:nvPr/>
          </p:nvSpPr>
          <p:spPr>
            <a:xfrm>
              <a:off x="913141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1" name="椭圆 650">
              <a:extLst>
                <a:ext uri="{FF2B5EF4-FFF2-40B4-BE49-F238E27FC236}">
                  <a16:creationId xmlns:a16="http://schemas.microsoft.com/office/drawing/2014/main" id="{21017FB4-3E51-C54D-ACDD-FE293C3DC1F8}"/>
                </a:ext>
              </a:extLst>
            </p:cNvPr>
            <p:cNvSpPr/>
            <p:nvPr/>
          </p:nvSpPr>
          <p:spPr>
            <a:xfrm>
              <a:off x="976613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52" name="组合 651">
            <a:extLst>
              <a:ext uri="{FF2B5EF4-FFF2-40B4-BE49-F238E27FC236}">
                <a16:creationId xmlns:a16="http://schemas.microsoft.com/office/drawing/2014/main" id="{BB0DEB8E-204D-D341-A258-A9CDC603C9B7}"/>
              </a:ext>
            </a:extLst>
          </p:cNvPr>
          <p:cNvGrpSpPr/>
          <p:nvPr/>
        </p:nvGrpSpPr>
        <p:grpSpPr>
          <a:xfrm>
            <a:off x="5886319" y="5059371"/>
            <a:ext cx="4677046" cy="234000"/>
            <a:chOff x="5323090" y="1937357"/>
            <a:chExt cx="4677046" cy="234000"/>
          </a:xfrm>
          <a:solidFill>
            <a:srgbClr val="FFC000"/>
          </a:solidFill>
        </p:grpSpPr>
        <p:sp>
          <p:nvSpPr>
            <p:cNvPr id="653" name="椭圆 652">
              <a:extLst>
                <a:ext uri="{FF2B5EF4-FFF2-40B4-BE49-F238E27FC236}">
                  <a16:creationId xmlns:a16="http://schemas.microsoft.com/office/drawing/2014/main" id="{A43D1AE0-306C-104B-81DB-ACC719C1C611}"/>
                </a:ext>
              </a:extLst>
            </p:cNvPr>
            <p:cNvSpPr/>
            <p:nvPr/>
          </p:nvSpPr>
          <p:spPr>
            <a:xfrm>
              <a:off x="5323090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4" name="椭圆 653">
              <a:extLst>
                <a:ext uri="{FF2B5EF4-FFF2-40B4-BE49-F238E27FC236}">
                  <a16:creationId xmlns:a16="http://schemas.microsoft.com/office/drawing/2014/main" id="{DD4A0FB0-8584-4A4E-8102-E7EB260E1340}"/>
                </a:ext>
              </a:extLst>
            </p:cNvPr>
            <p:cNvSpPr/>
            <p:nvPr/>
          </p:nvSpPr>
          <p:spPr>
            <a:xfrm>
              <a:off x="5957811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5" name="椭圆 654">
              <a:extLst>
                <a:ext uri="{FF2B5EF4-FFF2-40B4-BE49-F238E27FC236}">
                  <a16:creationId xmlns:a16="http://schemas.microsoft.com/office/drawing/2014/main" id="{C26E6E4A-700A-304E-83F6-8F9F4D6BDC22}"/>
                </a:ext>
              </a:extLst>
            </p:cNvPr>
            <p:cNvSpPr/>
            <p:nvPr/>
          </p:nvSpPr>
          <p:spPr>
            <a:xfrm>
              <a:off x="6592532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6" name="椭圆 655">
              <a:extLst>
                <a:ext uri="{FF2B5EF4-FFF2-40B4-BE49-F238E27FC236}">
                  <a16:creationId xmlns:a16="http://schemas.microsoft.com/office/drawing/2014/main" id="{7F1B4782-3797-F34F-8273-19213B64BE80}"/>
                </a:ext>
              </a:extLst>
            </p:cNvPr>
            <p:cNvSpPr/>
            <p:nvPr/>
          </p:nvSpPr>
          <p:spPr>
            <a:xfrm>
              <a:off x="7227253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7" name="椭圆 656">
              <a:extLst>
                <a:ext uri="{FF2B5EF4-FFF2-40B4-BE49-F238E27FC236}">
                  <a16:creationId xmlns:a16="http://schemas.microsoft.com/office/drawing/2014/main" id="{200D16E3-F7F9-3A41-BE6B-89C63A59BED9}"/>
                </a:ext>
              </a:extLst>
            </p:cNvPr>
            <p:cNvSpPr/>
            <p:nvPr/>
          </p:nvSpPr>
          <p:spPr>
            <a:xfrm>
              <a:off x="7861974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8" name="椭圆 657">
              <a:extLst>
                <a:ext uri="{FF2B5EF4-FFF2-40B4-BE49-F238E27FC236}">
                  <a16:creationId xmlns:a16="http://schemas.microsoft.com/office/drawing/2014/main" id="{6EA53DBB-E8EA-224C-9EB4-0EC4CF7D20CE}"/>
                </a:ext>
              </a:extLst>
            </p:cNvPr>
            <p:cNvSpPr/>
            <p:nvPr/>
          </p:nvSpPr>
          <p:spPr>
            <a:xfrm>
              <a:off x="8496695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9" name="椭圆 658">
              <a:extLst>
                <a:ext uri="{FF2B5EF4-FFF2-40B4-BE49-F238E27FC236}">
                  <a16:creationId xmlns:a16="http://schemas.microsoft.com/office/drawing/2014/main" id="{17C22CD5-360F-A649-8D50-1F763A6D2A4B}"/>
                </a:ext>
              </a:extLst>
            </p:cNvPr>
            <p:cNvSpPr/>
            <p:nvPr/>
          </p:nvSpPr>
          <p:spPr>
            <a:xfrm>
              <a:off x="913141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60" name="椭圆 659">
              <a:extLst>
                <a:ext uri="{FF2B5EF4-FFF2-40B4-BE49-F238E27FC236}">
                  <a16:creationId xmlns:a16="http://schemas.microsoft.com/office/drawing/2014/main" id="{D99A2851-C151-E843-8CC4-A726F66624FE}"/>
                </a:ext>
              </a:extLst>
            </p:cNvPr>
            <p:cNvSpPr/>
            <p:nvPr/>
          </p:nvSpPr>
          <p:spPr>
            <a:xfrm>
              <a:off x="976613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3372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55AB251D-29BB-9F47-862B-E311C04269DF}"/>
              </a:ext>
            </a:extLst>
          </p:cNvPr>
          <p:cNvGrpSpPr/>
          <p:nvPr/>
        </p:nvGrpSpPr>
        <p:grpSpPr>
          <a:xfrm>
            <a:off x="694621" y="2493454"/>
            <a:ext cx="4677046" cy="3354701"/>
            <a:chOff x="816777" y="230894"/>
            <a:chExt cx="4677046" cy="3354701"/>
          </a:xfrm>
        </p:grpSpPr>
        <p:cxnSp>
          <p:nvCxnSpPr>
            <p:cNvPr id="6" name="直线连接符 5">
              <a:extLst>
                <a:ext uri="{FF2B5EF4-FFF2-40B4-BE49-F238E27FC236}">
                  <a16:creationId xmlns:a16="http://schemas.microsoft.com/office/drawing/2014/main" id="{B80DADDD-B214-7748-9801-784CA5E1F188}"/>
                </a:ext>
              </a:extLst>
            </p:cNvPr>
            <p:cNvCxnSpPr/>
            <p:nvPr/>
          </p:nvCxnSpPr>
          <p:spPr>
            <a:xfrm>
              <a:off x="1050777" y="347894"/>
              <a:ext cx="42090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连接符 6">
              <a:extLst>
                <a:ext uri="{FF2B5EF4-FFF2-40B4-BE49-F238E27FC236}">
                  <a16:creationId xmlns:a16="http://schemas.microsoft.com/office/drawing/2014/main" id="{BFA52A97-B082-8546-8D14-ADBC298391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777" y="3468595"/>
              <a:ext cx="42090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线连接符 7">
              <a:extLst>
                <a:ext uri="{FF2B5EF4-FFF2-40B4-BE49-F238E27FC236}">
                  <a16:creationId xmlns:a16="http://schemas.microsoft.com/office/drawing/2014/main" id="{B107F68D-0821-EC47-9A28-45BBE2A18A72}"/>
                </a:ext>
              </a:extLst>
            </p:cNvPr>
            <p:cNvCxnSpPr/>
            <p:nvPr/>
          </p:nvCxnSpPr>
          <p:spPr>
            <a:xfrm>
              <a:off x="1050777" y="972034"/>
              <a:ext cx="42090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符 8">
              <a:extLst>
                <a:ext uri="{FF2B5EF4-FFF2-40B4-BE49-F238E27FC236}">
                  <a16:creationId xmlns:a16="http://schemas.microsoft.com/office/drawing/2014/main" id="{986C76AB-42AD-D64A-B94C-FD537628515B}"/>
                </a:ext>
              </a:extLst>
            </p:cNvPr>
            <p:cNvCxnSpPr/>
            <p:nvPr/>
          </p:nvCxnSpPr>
          <p:spPr>
            <a:xfrm>
              <a:off x="1050777" y="1596174"/>
              <a:ext cx="42090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53A0B50E-8F8B-794F-86AE-934989B8EF74}"/>
                </a:ext>
              </a:extLst>
            </p:cNvPr>
            <p:cNvCxnSpPr/>
            <p:nvPr/>
          </p:nvCxnSpPr>
          <p:spPr>
            <a:xfrm>
              <a:off x="1050777" y="2220314"/>
              <a:ext cx="42090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符 10">
              <a:extLst>
                <a:ext uri="{FF2B5EF4-FFF2-40B4-BE49-F238E27FC236}">
                  <a16:creationId xmlns:a16="http://schemas.microsoft.com/office/drawing/2014/main" id="{45022CF5-52B2-E24A-B37B-39BBBF3320C0}"/>
                </a:ext>
              </a:extLst>
            </p:cNvPr>
            <p:cNvCxnSpPr/>
            <p:nvPr/>
          </p:nvCxnSpPr>
          <p:spPr>
            <a:xfrm>
              <a:off x="1050777" y="2844454"/>
              <a:ext cx="42090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符 11">
              <a:extLst>
                <a:ext uri="{FF2B5EF4-FFF2-40B4-BE49-F238E27FC236}">
                  <a16:creationId xmlns:a16="http://schemas.microsoft.com/office/drawing/2014/main" id="{1F17B0F4-650D-CE40-90DA-56FCDF986BDF}"/>
                </a:ext>
              </a:extLst>
            </p:cNvPr>
            <p:cNvCxnSpPr/>
            <p:nvPr/>
          </p:nvCxnSpPr>
          <p:spPr>
            <a:xfrm>
              <a:off x="933777" y="464894"/>
              <a:ext cx="0" cy="2886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线连接符 12">
              <a:extLst>
                <a:ext uri="{FF2B5EF4-FFF2-40B4-BE49-F238E27FC236}">
                  <a16:creationId xmlns:a16="http://schemas.microsoft.com/office/drawing/2014/main" id="{3B408601-470D-6E4B-8772-84E134CA9315}"/>
                </a:ext>
              </a:extLst>
            </p:cNvPr>
            <p:cNvCxnSpPr/>
            <p:nvPr/>
          </p:nvCxnSpPr>
          <p:spPr>
            <a:xfrm>
              <a:off x="1568498" y="464894"/>
              <a:ext cx="0" cy="2886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线连接符 13">
              <a:extLst>
                <a:ext uri="{FF2B5EF4-FFF2-40B4-BE49-F238E27FC236}">
                  <a16:creationId xmlns:a16="http://schemas.microsoft.com/office/drawing/2014/main" id="{12DE6739-C99E-C241-86BD-A6E08D7DE788}"/>
                </a:ext>
              </a:extLst>
            </p:cNvPr>
            <p:cNvCxnSpPr/>
            <p:nvPr/>
          </p:nvCxnSpPr>
          <p:spPr>
            <a:xfrm>
              <a:off x="2203219" y="464894"/>
              <a:ext cx="0" cy="2886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线连接符 14">
              <a:extLst>
                <a:ext uri="{FF2B5EF4-FFF2-40B4-BE49-F238E27FC236}">
                  <a16:creationId xmlns:a16="http://schemas.microsoft.com/office/drawing/2014/main" id="{40DB8B10-4DFF-7F48-A441-6223C5901050}"/>
                </a:ext>
              </a:extLst>
            </p:cNvPr>
            <p:cNvCxnSpPr/>
            <p:nvPr/>
          </p:nvCxnSpPr>
          <p:spPr>
            <a:xfrm>
              <a:off x="2837940" y="464894"/>
              <a:ext cx="0" cy="2886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C3903B21-2184-5B41-9435-19FCC0223A0E}"/>
                </a:ext>
              </a:extLst>
            </p:cNvPr>
            <p:cNvCxnSpPr/>
            <p:nvPr/>
          </p:nvCxnSpPr>
          <p:spPr>
            <a:xfrm>
              <a:off x="3472661" y="464894"/>
              <a:ext cx="0" cy="2886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线连接符 16">
              <a:extLst>
                <a:ext uri="{FF2B5EF4-FFF2-40B4-BE49-F238E27FC236}">
                  <a16:creationId xmlns:a16="http://schemas.microsoft.com/office/drawing/2014/main" id="{4817B8BB-5E1C-B641-BB02-1336FF4B7A24}"/>
                </a:ext>
              </a:extLst>
            </p:cNvPr>
            <p:cNvCxnSpPr/>
            <p:nvPr/>
          </p:nvCxnSpPr>
          <p:spPr>
            <a:xfrm>
              <a:off x="4107382" y="464894"/>
              <a:ext cx="0" cy="2886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FB853687-54E5-3548-9568-12A3B8115802}"/>
                </a:ext>
              </a:extLst>
            </p:cNvPr>
            <p:cNvCxnSpPr/>
            <p:nvPr/>
          </p:nvCxnSpPr>
          <p:spPr>
            <a:xfrm>
              <a:off x="4742103" y="464894"/>
              <a:ext cx="0" cy="2886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线连接符 18">
              <a:extLst>
                <a:ext uri="{FF2B5EF4-FFF2-40B4-BE49-F238E27FC236}">
                  <a16:creationId xmlns:a16="http://schemas.microsoft.com/office/drawing/2014/main" id="{F4B83546-CEBD-AC44-8232-052DB311E948}"/>
                </a:ext>
              </a:extLst>
            </p:cNvPr>
            <p:cNvCxnSpPr>
              <a:cxnSpLocks/>
            </p:cNvCxnSpPr>
            <p:nvPr/>
          </p:nvCxnSpPr>
          <p:spPr>
            <a:xfrm>
              <a:off x="5376823" y="464894"/>
              <a:ext cx="0" cy="288670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8996D8A7-7D7B-524C-8B8E-091385DE979F}"/>
                </a:ext>
              </a:extLst>
            </p:cNvPr>
            <p:cNvGrpSpPr/>
            <p:nvPr/>
          </p:nvGrpSpPr>
          <p:grpSpPr>
            <a:xfrm>
              <a:off x="816777" y="230894"/>
              <a:ext cx="4677046" cy="234000"/>
              <a:chOff x="5323090" y="1937357"/>
              <a:chExt cx="4677046" cy="234000"/>
            </a:xfrm>
            <a:solidFill>
              <a:srgbClr val="FFC000"/>
            </a:solidFill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80C8304B-9D1F-4A46-9B5A-63F61E304B27}"/>
                  </a:ext>
                </a:extLst>
              </p:cNvPr>
              <p:cNvSpPr/>
              <p:nvPr/>
            </p:nvSpPr>
            <p:spPr>
              <a:xfrm>
                <a:off x="5323090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3EE1BD8C-0287-2B41-A8A8-0F5CA60B47E5}"/>
                  </a:ext>
                </a:extLst>
              </p:cNvPr>
              <p:cNvSpPr/>
              <p:nvPr/>
            </p:nvSpPr>
            <p:spPr>
              <a:xfrm>
                <a:off x="5957811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F1A35017-BE46-EB43-8BB6-A7F53E897ED5}"/>
                  </a:ext>
                </a:extLst>
              </p:cNvPr>
              <p:cNvSpPr/>
              <p:nvPr/>
            </p:nvSpPr>
            <p:spPr>
              <a:xfrm>
                <a:off x="6592532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5A9B8AED-7DF3-E94C-983B-36BB97B63B8F}"/>
                  </a:ext>
                </a:extLst>
              </p:cNvPr>
              <p:cNvSpPr/>
              <p:nvPr/>
            </p:nvSpPr>
            <p:spPr>
              <a:xfrm>
                <a:off x="7227253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272D3E1F-6C3B-0D45-8CB2-E27C4D6E6453}"/>
                  </a:ext>
                </a:extLst>
              </p:cNvPr>
              <p:cNvSpPr/>
              <p:nvPr/>
            </p:nvSpPr>
            <p:spPr>
              <a:xfrm>
                <a:off x="7861974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87F8BD40-0529-F24D-B93B-DBCF914F5E18}"/>
                  </a:ext>
                </a:extLst>
              </p:cNvPr>
              <p:cNvSpPr/>
              <p:nvPr/>
            </p:nvSpPr>
            <p:spPr>
              <a:xfrm>
                <a:off x="8496695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4AEAD0A3-A8BA-7E4D-B295-148D1409B948}"/>
                  </a:ext>
                </a:extLst>
              </p:cNvPr>
              <p:cNvSpPr/>
              <p:nvPr/>
            </p:nvSpPr>
            <p:spPr>
              <a:xfrm>
                <a:off x="913141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1A8D18C5-9854-E14B-BBE7-B65FDA4FE99D}"/>
                  </a:ext>
                </a:extLst>
              </p:cNvPr>
              <p:cNvSpPr/>
              <p:nvPr/>
            </p:nvSpPr>
            <p:spPr>
              <a:xfrm>
                <a:off x="976613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E475F218-7695-2546-8562-F9659CF8F02D}"/>
                </a:ext>
              </a:extLst>
            </p:cNvPr>
            <p:cNvGrpSpPr/>
            <p:nvPr/>
          </p:nvGrpSpPr>
          <p:grpSpPr>
            <a:xfrm>
              <a:off x="816777" y="855034"/>
              <a:ext cx="4677046" cy="234000"/>
              <a:chOff x="5323090" y="1937357"/>
              <a:chExt cx="4677046" cy="234000"/>
            </a:xfrm>
            <a:solidFill>
              <a:srgbClr val="FFC000"/>
            </a:solidFill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C76B1CA9-1CBA-8B47-9D39-46E345DA4826}"/>
                  </a:ext>
                </a:extLst>
              </p:cNvPr>
              <p:cNvSpPr/>
              <p:nvPr/>
            </p:nvSpPr>
            <p:spPr>
              <a:xfrm>
                <a:off x="5323090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DF1C5C11-12E7-7643-A3D4-D4DE16BB1DD8}"/>
                  </a:ext>
                </a:extLst>
              </p:cNvPr>
              <p:cNvSpPr/>
              <p:nvPr/>
            </p:nvSpPr>
            <p:spPr>
              <a:xfrm>
                <a:off x="5957811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4C990537-8702-324B-AB60-E6979288EE1A}"/>
                  </a:ext>
                </a:extLst>
              </p:cNvPr>
              <p:cNvSpPr/>
              <p:nvPr/>
            </p:nvSpPr>
            <p:spPr>
              <a:xfrm>
                <a:off x="6592532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FDDE9786-0EFB-AA41-9E64-8606318432B5}"/>
                  </a:ext>
                </a:extLst>
              </p:cNvPr>
              <p:cNvSpPr/>
              <p:nvPr/>
            </p:nvSpPr>
            <p:spPr>
              <a:xfrm>
                <a:off x="7227253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18FF9D49-0024-4C4C-9626-6560BC13517E}"/>
                  </a:ext>
                </a:extLst>
              </p:cNvPr>
              <p:cNvSpPr/>
              <p:nvPr/>
            </p:nvSpPr>
            <p:spPr>
              <a:xfrm>
                <a:off x="7861974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3208837A-670A-E749-9325-8B54D878877C}"/>
                  </a:ext>
                </a:extLst>
              </p:cNvPr>
              <p:cNvSpPr/>
              <p:nvPr/>
            </p:nvSpPr>
            <p:spPr>
              <a:xfrm>
                <a:off x="8496695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C6F0E93B-EE88-814E-9323-8B1ACC2FC2BB}"/>
                  </a:ext>
                </a:extLst>
              </p:cNvPr>
              <p:cNvSpPr/>
              <p:nvPr/>
            </p:nvSpPr>
            <p:spPr>
              <a:xfrm>
                <a:off x="913141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7378B421-EDD8-2246-99F2-A2791BAB3DA2}"/>
                  </a:ext>
                </a:extLst>
              </p:cNvPr>
              <p:cNvSpPr/>
              <p:nvPr/>
            </p:nvSpPr>
            <p:spPr>
              <a:xfrm>
                <a:off x="976613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BE4B455A-FC2E-A241-961B-F3A97A2725EA}"/>
                </a:ext>
              </a:extLst>
            </p:cNvPr>
            <p:cNvGrpSpPr/>
            <p:nvPr/>
          </p:nvGrpSpPr>
          <p:grpSpPr>
            <a:xfrm>
              <a:off x="816777" y="1479174"/>
              <a:ext cx="4677046" cy="234000"/>
              <a:chOff x="5323090" y="1937357"/>
              <a:chExt cx="4677046" cy="234000"/>
            </a:xfrm>
            <a:solidFill>
              <a:srgbClr val="FFC000"/>
            </a:solidFill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AA20768D-6849-654C-884E-2DB1CAA585E6}"/>
                  </a:ext>
                </a:extLst>
              </p:cNvPr>
              <p:cNvSpPr/>
              <p:nvPr/>
            </p:nvSpPr>
            <p:spPr>
              <a:xfrm>
                <a:off x="5323090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3580A256-098F-B749-8972-488F7A40F917}"/>
                  </a:ext>
                </a:extLst>
              </p:cNvPr>
              <p:cNvSpPr/>
              <p:nvPr/>
            </p:nvSpPr>
            <p:spPr>
              <a:xfrm>
                <a:off x="5957811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0F3C9F78-D3F0-D542-870F-4FD538AAD1C3}"/>
                  </a:ext>
                </a:extLst>
              </p:cNvPr>
              <p:cNvSpPr/>
              <p:nvPr/>
            </p:nvSpPr>
            <p:spPr>
              <a:xfrm>
                <a:off x="6592532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3A5FB6DC-476B-374D-8346-678354D2C30C}"/>
                  </a:ext>
                </a:extLst>
              </p:cNvPr>
              <p:cNvSpPr/>
              <p:nvPr/>
            </p:nvSpPr>
            <p:spPr>
              <a:xfrm>
                <a:off x="7227253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4323B2E6-C70E-FD4C-B2AF-038F30E76E4B}"/>
                  </a:ext>
                </a:extLst>
              </p:cNvPr>
              <p:cNvSpPr/>
              <p:nvPr/>
            </p:nvSpPr>
            <p:spPr>
              <a:xfrm>
                <a:off x="7861974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710C14BD-9C74-DB4A-B94C-05BE7ED77CAD}"/>
                  </a:ext>
                </a:extLst>
              </p:cNvPr>
              <p:cNvSpPr/>
              <p:nvPr/>
            </p:nvSpPr>
            <p:spPr>
              <a:xfrm>
                <a:off x="8496695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E18A765F-F547-B94A-BD7C-BDB8C6030988}"/>
                  </a:ext>
                </a:extLst>
              </p:cNvPr>
              <p:cNvSpPr/>
              <p:nvPr/>
            </p:nvSpPr>
            <p:spPr>
              <a:xfrm>
                <a:off x="913141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1BA3A87B-253A-6245-B480-B3C48824CF62}"/>
                  </a:ext>
                </a:extLst>
              </p:cNvPr>
              <p:cNvSpPr/>
              <p:nvPr/>
            </p:nvSpPr>
            <p:spPr>
              <a:xfrm>
                <a:off x="976613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B47D7930-6423-A545-9DDD-2E333986F833}"/>
                </a:ext>
              </a:extLst>
            </p:cNvPr>
            <p:cNvGrpSpPr/>
            <p:nvPr/>
          </p:nvGrpSpPr>
          <p:grpSpPr>
            <a:xfrm>
              <a:off x="816777" y="2103314"/>
              <a:ext cx="4677046" cy="234000"/>
              <a:chOff x="5323090" y="1937357"/>
              <a:chExt cx="4677046" cy="234000"/>
            </a:xfrm>
            <a:solidFill>
              <a:srgbClr val="FFC000"/>
            </a:solidFill>
          </p:grpSpPr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309E2A04-EC9E-FE49-B3E3-A0079DC20BAA}"/>
                  </a:ext>
                </a:extLst>
              </p:cNvPr>
              <p:cNvSpPr/>
              <p:nvPr/>
            </p:nvSpPr>
            <p:spPr>
              <a:xfrm>
                <a:off x="5323090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E9E62802-ECF8-AC48-829E-E9FC51BF2FF0}"/>
                  </a:ext>
                </a:extLst>
              </p:cNvPr>
              <p:cNvSpPr/>
              <p:nvPr/>
            </p:nvSpPr>
            <p:spPr>
              <a:xfrm>
                <a:off x="5957811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C0BDA778-B978-9148-BAF7-AC1413AD98CE}"/>
                  </a:ext>
                </a:extLst>
              </p:cNvPr>
              <p:cNvSpPr/>
              <p:nvPr/>
            </p:nvSpPr>
            <p:spPr>
              <a:xfrm>
                <a:off x="6592532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8FC4F0FB-F303-1A4D-B19C-A12FF8BE5183}"/>
                  </a:ext>
                </a:extLst>
              </p:cNvPr>
              <p:cNvSpPr/>
              <p:nvPr/>
            </p:nvSpPr>
            <p:spPr>
              <a:xfrm>
                <a:off x="7227253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0AFCC3CB-2CE5-BB4C-AD86-A67EF372F0E3}"/>
                  </a:ext>
                </a:extLst>
              </p:cNvPr>
              <p:cNvSpPr/>
              <p:nvPr/>
            </p:nvSpPr>
            <p:spPr>
              <a:xfrm>
                <a:off x="7861974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0161B68E-FF8E-E143-B9A2-B83D0CDE064B}"/>
                  </a:ext>
                </a:extLst>
              </p:cNvPr>
              <p:cNvSpPr/>
              <p:nvPr/>
            </p:nvSpPr>
            <p:spPr>
              <a:xfrm>
                <a:off x="8496695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D98AE9A4-3E00-8449-96F3-1AF25BD78FB6}"/>
                  </a:ext>
                </a:extLst>
              </p:cNvPr>
              <p:cNvSpPr/>
              <p:nvPr/>
            </p:nvSpPr>
            <p:spPr>
              <a:xfrm>
                <a:off x="913141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38A51EEB-0F80-0246-97D2-228CCB47E2F0}"/>
                  </a:ext>
                </a:extLst>
              </p:cNvPr>
              <p:cNvSpPr/>
              <p:nvPr/>
            </p:nvSpPr>
            <p:spPr>
              <a:xfrm>
                <a:off x="976613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3A4AA7A2-5F2D-9C48-AC26-16E27CC94C6C}"/>
                </a:ext>
              </a:extLst>
            </p:cNvPr>
            <p:cNvGrpSpPr/>
            <p:nvPr/>
          </p:nvGrpSpPr>
          <p:grpSpPr>
            <a:xfrm>
              <a:off x="816777" y="2727454"/>
              <a:ext cx="4677046" cy="234000"/>
              <a:chOff x="5323090" y="1937357"/>
              <a:chExt cx="4677046" cy="234000"/>
            </a:xfrm>
            <a:solidFill>
              <a:srgbClr val="FFC000"/>
            </a:solidFill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E525DFF4-9293-E841-A855-703D227A0B96}"/>
                  </a:ext>
                </a:extLst>
              </p:cNvPr>
              <p:cNvSpPr/>
              <p:nvPr/>
            </p:nvSpPr>
            <p:spPr>
              <a:xfrm>
                <a:off x="5323090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563962BB-720F-5143-9C9D-FAE6F810C343}"/>
                  </a:ext>
                </a:extLst>
              </p:cNvPr>
              <p:cNvSpPr/>
              <p:nvPr/>
            </p:nvSpPr>
            <p:spPr>
              <a:xfrm>
                <a:off x="5957811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1AF65799-8DD2-9F48-BE0E-BCCBC10C62E1}"/>
                  </a:ext>
                </a:extLst>
              </p:cNvPr>
              <p:cNvSpPr/>
              <p:nvPr/>
            </p:nvSpPr>
            <p:spPr>
              <a:xfrm>
                <a:off x="6592532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60303070-506C-4C4E-A4FA-CD3E28106EB7}"/>
                  </a:ext>
                </a:extLst>
              </p:cNvPr>
              <p:cNvSpPr/>
              <p:nvPr/>
            </p:nvSpPr>
            <p:spPr>
              <a:xfrm>
                <a:off x="7227253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4F32C5EA-A5BE-6244-8922-D3482FC5A62A}"/>
                  </a:ext>
                </a:extLst>
              </p:cNvPr>
              <p:cNvSpPr/>
              <p:nvPr/>
            </p:nvSpPr>
            <p:spPr>
              <a:xfrm>
                <a:off x="7861974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A9C1B826-353C-854C-9C53-EB443DD3ECAA}"/>
                  </a:ext>
                </a:extLst>
              </p:cNvPr>
              <p:cNvSpPr/>
              <p:nvPr/>
            </p:nvSpPr>
            <p:spPr>
              <a:xfrm>
                <a:off x="8496695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06EB51FC-B61C-E24A-898C-0A6CCB977085}"/>
                  </a:ext>
                </a:extLst>
              </p:cNvPr>
              <p:cNvSpPr/>
              <p:nvPr/>
            </p:nvSpPr>
            <p:spPr>
              <a:xfrm>
                <a:off x="913141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F093CA81-F830-2441-8A44-49AD03B07E57}"/>
                  </a:ext>
                </a:extLst>
              </p:cNvPr>
              <p:cNvSpPr/>
              <p:nvPr/>
            </p:nvSpPr>
            <p:spPr>
              <a:xfrm>
                <a:off x="976613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C4B3EC06-1433-8D46-851F-D9C4FA963BD5}"/>
                </a:ext>
              </a:extLst>
            </p:cNvPr>
            <p:cNvGrpSpPr/>
            <p:nvPr/>
          </p:nvGrpSpPr>
          <p:grpSpPr>
            <a:xfrm>
              <a:off x="816777" y="3351595"/>
              <a:ext cx="4677046" cy="234000"/>
              <a:chOff x="5323090" y="1937357"/>
              <a:chExt cx="4677046" cy="234000"/>
            </a:xfrm>
            <a:solidFill>
              <a:srgbClr val="FFC000"/>
            </a:solidFill>
          </p:grpSpPr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2542039C-28F6-0147-A877-B9D5D76FA03D}"/>
                  </a:ext>
                </a:extLst>
              </p:cNvPr>
              <p:cNvSpPr/>
              <p:nvPr/>
            </p:nvSpPr>
            <p:spPr>
              <a:xfrm>
                <a:off x="5323090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0792BD9E-B87D-5746-A69F-4C60B99FAA27}"/>
                  </a:ext>
                </a:extLst>
              </p:cNvPr>
              <p:cNvSpPr/>
              <p:nvPr/>
            </p:nvSpPr>
            <p:spPr>
              <a:xfrm>
                <a:off x="5957811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F8A42F6B-6419-6942-BCB6-D1A54662B8D9}"/>
                  </a:ext>
                </a:extLst>
              </p:cNvPr>
              <p:cNvSpPr/>
              <p:nvPr/>
            </p:nvSpPr>
            <p:spPr>
              <a:xfrm>
                <a:off x="6592532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18ED372D-BB50-9346-9959-983A9540D592}"/>
                  </a:ext>
                </a:extLst>
              </p:cNvPr>
              <p:cNvSpPr/>
              <p:nvPr/>
            </p:nvSpPr>
            <p:spPr>
              <a:xfrm>
                <a:off x="7227253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6282F0EE-9C70-5840-8C6B-A7E14CB9000D}"/>
                  </a:ext>
                </a:extLst>
              </p:cNvPr>
              <p:cNvSpPr/>
              <p:nvPr/>
            </p:nvSpPr>
            <p:spPr>
              <a:xfrm>
                <a:off x="7861974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50B8EB5B-037A-E141-8227-9D6B0930B4B7}"/>
                  </a:ext>
                </a:extLst>
              </p:cNvPr>
              <p:cNvSpPr/>
              <p:nvPr/>
            </p:nvSpPr>
            <p:spPr>
              <a:xfrm>
                <a:off x="8496695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2935052A-1B82-384B-A37D-D046678EBA9C}"/>
                  </a:ext>
                </a:extLst>
              </p:cNvPr>
              <p:cNvSpPr/>
              <p:nvPr/>
            </p:nvSpPr>
            <p:spPr>
              <a:xfrm>
                <a:off x="913141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13FD2450-1258-BD46-829D-6A32CB798E58}"/>
                  </a:ext>
                </a:extLst>
              </p:cNvPr>
              <p:cNvSpPr/>
              <p:nvPr/>
            </p:nvSpPr>
            <p:spPr>
              <a:xfrm>
                <a:off x="976613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cxnSp>
        <p:nvCxnSpPr>
          <p:cNvPr id="74" name="直线连接符 73">
            <a:extLst>
              <a:ext uri="{FF2B5EF4-FFF2-40B4-BE49-F238E27FC236}">
                <a16:creationId xmlns:a16="http://schemas.microsoft.com/office/drawing/2014/main" id="{987C409E-E1F5-FE4C-8FEC-C8099CB98568}"/>
              </a:ext>
            </a:extLst>
          </p:cNvPr>
          <p:cNvCxnSpPr/>
          <p:nvPr/>
        </p:nvCxnSpPr>
        <p:spPr>
          <a:xfrm>
            <a:off x="6256990" y="2610454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>
            <a:extLst>
              <a:ext uri="{FF2B5EF4-FFF2-40B4-BE49-F238E27FC236}">
                <a16:creationId xmlns:a16="http://schemas.microsoft.com/office/drawing/2014/main" id="{922A475A-5BD6-E644-B815-DAF7034997FC}"/>
              </a:ext>
            </a:extLst>
          </p:cNvPr>
          <p:cNvCxnSpPr>
            <a:cxnSpLocks/>
          </p:cNvCxnSpPr>
          <p:nvPr/>
        </p:nvCxnSpPr>
        <p:spPr>
          <a:xfrm>
            <a:off x="6256990" y="5731155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线连接符 75">
            <a:extLst>
              <a:ext uri="{FF2B5EF4-FFF2-40B4-BE49-F238E27FC236}">
                <a16:creationId xmlns:a16="http://schemas.microsoft.com/office/drawing/2014/main" id="{5BFF7B22-06CA-6C4B-886C-F9C293C97127}"/>
              </a:ext>
            </a:extLst>
          </p:cNvPr>
          <p:cNvCxnSpPr/>
          <p:nvPr/>
        </p:nvCxnSpPr>
        <p:spPr>
          <a:xfrm>
            <a:off x="6256990" y="3234594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线连接符 76">
            <a:extLst>
              <a:ext uri="{FF2B5EF4-FFF2-40B4-BE49-F238E27FC236}">
                <a16:creationId xmlns:a16="http://schemas.microsoft.com/office/drawing/2014/main" id="{A370056A-E998-054C-AA4B-269F67B98B4F}"/>
              </a:ext>
            </a:extLst>
          </p:cNvPr>
          <p:cNvCxnSpPr/>
          <p:nvPr/>
        </p:nvCxnSpPr>
        <p:spPr>
          <a:xfrm>
            <a:off x="6256990" y="3858734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>
            <a:extLst>
              <a:ext uri="{FF2B5EF4-FFF2-40B4-BE49-F238E27FC236}">
                <a16:creationId xmlns:a16="http://schemas.microsoft.com/office/drawing/2014/main" id="{EBC45055-4E8D-584E-A566-3EF98A0D848C}"/>
              </a:ext>
            </a:extLst>
          </p:cNvPr>
          <p:cNvCxnSpPr/>
          <p:nvPr/>
        </p:nvCxnSpPr>
        <p:spPr>
          <a:xfrm>
            <a:off x="6256990" y="4482874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连接符 78">
            <a:extLst>
              <a:ext uri="{FF2B5EF4-FFF2-40B4-BE49-F238E27FC236}">
                <a16:creationId xmlns:a16="http://schemas.microsoft.com/office/drawing/2014/main" id="{1B67FA1A-19F9-314E-89D8-7F65ADA8B64E}"/>
              </a:ext>
            </a:extLst>
          </p:cNvPr>
          <p:cNvCxnSpPr/>
          <p:nvPr/>
        </p:nvCxnSpPr>
        <p:spPr>
          <a:xfrm>
            <a:off x="6256990" y="5107014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线连接符 79">
            <a:extLst>
              <a:ext uri="{FF2B5EF4-FFF2-40B4-BE49-F238E27FC236}">
                <a16:creationId xmlns:a16="http://schemas.microsoft.com/office/drawing/2014/main" id="{F1631263-3CA6-1746-B9CC-71BBBFE79F06}"/>
              </a:ext>
            </a:extLst>
          </p:cNvPr>
          <p:cNvCxnSpPr/>
          <p:nvPr/>
        </p:nvCxnSpPr>
        <p:spPr>
          <a:xfrm>
            <a:off x="6139990" y="2727454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线连接符 80">
            <a:extLst>
              <a:ext uri="{FF2B5EF4-FFF2-40B4-BE49-F238E27FC236}">
                <a16:creationId xmlns:a16="http://schemas.microsoft.com/office/drawing/2014/main" id="{98B705DE-8AE7-3144-8BB4-188B1B085D52}"/>
              </a:ext>
            </a:extLst>
          </p:cNvPr>
          <p:cNvCxnSpPr/>
          <p:nvPr/>
        </p:nvCxnSpPr>
        <p:spPr>
          <a:xfrm>
            <a:off x="6774711" y="2727454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线连接符 81">
            <a:extLst>
              <a:ext uri="{FF2B5EF4-FFF2-40B4-BE49-F238E27FC236}">
                <a16:creationId xmlns:a16="http://schemas.microsoft.com/office/drawing/2014/main" id="{571ABBDD-8BC2-4C4F-82A4-D46CBE26C36F}"/>
              </a:ext>
            </a:extLst>
          </p:cNvPr>
          <p:cNvCxnSpPr/>
          <p:nvPr/>
        </p:nvCxnSpPr>
        <p:spPr>
          <a:xfrm>
            <a:off x="7409432" y="2727454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线连接符 82">
            <a:extLst>
              <a:ext uri="{FF2B5EF4-FFF2-40B4-BE49-F238E27FC236}">
                <a16:creationId xmlns:a16="http://schemas.microsoft.com/office/drawing/2014/main" id="{1416EF63-8BAC-4A45-886B-9EEB4054A430}"/>
              </a:ext>
            </a:extLst>
          </p:cNvPr>
          <p:cNvCxnSpPr/>
          <p:nvPr/>
        </p:nvCxnSpPr>
        <p:spPr>
          <a:xfrm>
            <a:off x="8044153" y="2727454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FDF78903-A966-6943-B2D8-64A50EA15921}"/>
              </a:ext>
            </a:extLst>
          </p:cNvPr>
          <p:cNvCxnSpPr/>
          <p:nvPr/>
        </p:nvCxnSpPr>
        <p:spPr>
          <a:xfrm>
            <a:off x="8678874" y="2727454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8AAAE774-7E1C-3947-BB6D-70F224C1E20B}"/>
              </a:ext>
            </a:extLst>
          </p:cNvPr>
          <p:cNvCxnSpPr/>
          <p:nvPr/>
        </p:nvCxnSpPr>
        <p:spPr>
          <a:xfrm>
            <a:off x="9313595" y="2727454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线连接符 85">
            <a:extLst>
              <a:ext uri="{FF2B5EF4-FFF2-40B4-BE49-F238E27FC236}">
                <a16:creationId xmlns:a16="http://schemas.microsoft.com/office/drawing/2014/main" id="{9DA3297B-FABE-8247-B6B5-32DFA7538BF9}"/>
              </a:ext>
            </a:extLst>
          </p:cNvPr>
          <p:cNvCxnSpPr/>
          <p:nvPr/>
        </p:nvCxnSpPr>
        <p:spPr>
          <a:xfrm>
            <a:off x="9948316" y="2727454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254B4171-4865-4146-B589-8C36F5EFE887}"/>
              </a:ext>
            </a:extLst>
          </p:cNvPr>
          <p:cNvCxnSpPr>
            <a:cxnSpLocks/>
          </p:cNvCxnSpPr>
          <p:nvPr/>
        </p:nvCxnSpPr>
        <p:spPr>
          <a:xfrm>
            <a:off x="10583036" y="2727454"/>
            <a:ext cx="0" cy="288670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椭圆 88">
            <a:extLst>
              <a:ext uri="{FF2B5EF4-FFF2-40B4-BE49-F238E27FC236}">
                <a16:creationId xmlns:a16="http://schemas.microsoft.com/office/drawing/2014/main" id="{B7CC54EA-021F-D049-980B-78D5F60E9A00}"/>
              </a:ext>
            </a:extLst>
          </p:cNvPr>
          <p:cNvSpPr/>
          <p:nvPr/>
        </p:nvSpPr>
        <p:spPr>
          <a:xfrm>
            <a:off x="6022990" y="249345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9B220D15-4B07-154B-A0C8-20F4BDF5206B}"/>
              </a:ext>
            </a:extLst>
          </p:cNvPr>
          <p:cNvSpPr/>
          <p:nvPr/>
        </p:nvSpPr>
        <p:spPr>
          <a:xfrm>
            <a:off x="6657711" y="249345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A501DA7D-5BEA-3947-90E0-DB58C207309D}"/>
              </a:ext>
            </a:extLst>
          </p:cNvPr>
          <p:cNvSpPr/>
          <p:nvPr/>
        </p:nvSpPr>
        <p:spPr>
          <a:xfrm>
            <a:off x="7292432" y="249345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7F0A3E3F-084E-CD4F-BCEE-C94A98F503B4}"/>
              </a:ext>
            </a:extLst>
          </p:cNvPr>
          <p:cNvSpPr/>
          <p:nvPr/>
        </p:nvSpPr>
        <p:spPr>
          <a:xfrm>
            <a:off x="7927153" y="2493454"/>
            <a:ext cx="234000" cy="23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B0551ABE-0B87-4B42-B4B1-C28048DEF110}"/>
              </a:ext>
            </a:extLst>
          </p:cNvPr>
          <p:cNvSpPr/>
          <p:nvPr/>
        </p:nvSpPr>
        <p:spPr>
          <a:xfrm>
            <a:off x="8561874" y="249345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AABD3BFE-C462-C448-B98C-B2A4A7CC6679}"/>
              </a:ext>
            </a:extLst>
          </p:cNvPr>
          <p:cNvSpPr/>
          <p:nvPr/>
        </p:nvSpPr>
        <p:spPr>
          <a:xfrm>
            <a:off x="9196595" y="2493454"/>
            <a:ext cx="234000" cy="23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04A3EF92-800B-9846-B977-B5FB3E34A806}"/>
              </a:ext>
            </a:extLst>
          </p:cNvPr>
          <p:cNvSpPr/>
          <p:nvPr/>
        </p:nvSpPr>
        <p:spPr>
          <a:xfrm>
            <a:off x="9831316" y="249345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F3CB602A-AB98-A142-8EE1-7D2AB92170AF}"/>
              </a:ext>
            </a:extLst>
          </p:cNvPr>
          <p:cNvSpPr/>
          <p:nvPr/>
        </p:nvSpPr>
        <p:spPr>
          <a:xfrm>
            <a:off x="10466036" y="249345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A7ED1F8B-C6CC-3E46-BFBA-19DCF32D5D24}"/>
              </a:ext>
            </a:extLst>
          </p:cNvPr>
          <p:cNvSpPr/>
          <p:nvPr/>
        </p:nvSpPr>
        <p:spPr>
          <a:xfrm>
            <a:off x="6022990" y="311759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E1F3A628-FF4D-B840-9CE9-068AD928FD5A}"/>
              </a:ext>
            </a:extLst>
          </p:cNvPr>
          <p:cNvSpPr/>
          <p:nvPr/>
        </p:nvSpPr>
        <p:spPr>
          <a:xfrm>
            <a:off x="6657711" y="311759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914BFB64-4B95-254E-B1D9-190CA4B478CC}"/>
              </a:ext>
            </a:extLst>
          </p:cNvPr>
          <p:cNvSpPr/>
          <p:nvPr/>
        </p:nvSpPr>
        <p:spPr>
          <a:xfrm>
            <a:off x="7292432" y="311759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1" name="椭圆 100">
            <a:extLst>
              <a:ext uri="{FF2B5EF4-FFF2-40B4-BE49-F238E27FC236}">
                <a16:creationId xmlns:a16="http://schemas.microsoft.com/office/drawing/2014/main" id="{6DC37A2E-78D6-EE4A-B3E0-F698D672CC03}"/>
              </a:ext>
            </a:extLst>
          </p:cNvPr>
          <p:cNvSpPr/>
          <p:nvPr/>
        </p:nvSpPr>
        <p:spPr>
          <a:xfrm>
            <a:off x="7927153" y="311759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2" name="椭圆 101">
            <a:extLst>
              <a:ext uri="{FF2B5EF4-FFF2-40B4-BE49-F238E27FC236}">
                <a16:creationId xmlns:a16="http://schemas.microsoft.com/office/drawing/2014/main" id="{172B4094-D52A-7D46-828C-D0F3C7A470FC}"/>
              </a:ext>
            </a:extLst>
          </p:cNvPr>
          <p:cNvSpPr/>
          <p:nvPr/>
        </p:nvSpPr>
        <p:spPr>
          <a:xfrm>
            <a:off x="8561874" y="311759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3" name="椭圆 102">
            <a:extLst>
              <a:ext uri="{FF2B5EF4-FFF2-40B4-BE49-F238E27FC236}">
                <a16:creationId xmlns:a16="http://schemas.microsoft.com/office/drawing/2014/main" id="{3E5E3814-2AF9-2C43-886F-B84FA3CB8ED4}"/>
              </a:ext>
            </a:extLst>
          </p:cNvPr>
          <p:cNvSpPr/>
          <p:nvPr/>
        </p:nvSpPr>
        <p:spPr>
          <a:xfrm>
            <a:off x="9196595" y="3117594"/>
            <a:ext cx="234000" cy="23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4" name="椭圆 103">
            <a:extLst>
              <a:ext uri="{FF2B5EF4-FFF2-40B4-BE49-F238E27FC236}">
                <a16:creationId xmlns:a16="http://schemas.microsoft.com/office/drawing/2014/main" id="{F1595D2A-E291-A54E-95EC-7BBD52CE4A1F}"/>
              </a:ext>
            </a:extLst>
          </p:cNvPr>
          <p:cNvSpPr/>
          <p:nvPr/>
        </p:nvSpPr>
        <p:spPr>
          <a:xfrm>
            <a:off x="9831316" y="311759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5" name="椭圆 104">
            <a:extLst>
              <a:ext uri="{FF2B5EF4-FFF2-40B4-BE49-F238E27FC236}">
                <a16:creationId xmlns:a16="http://schemas.microsoft.com/office/drawing/2014/main" id="{FE2DDF33-163D-4040-8FDC-992A053CB37E}"/>
              </a:ext>
            </a:extLst>
          </p:cNvPr>
          <p:cNvSpPr/>
          <p:nvPr/>
        </p:nvSpPr>
        <p:spPr>
          <a:xfrm>
            <a:off x="10466036" y="311759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7" name="椭圆 106">
            <a:extLst>
              <a:ext uri="{FF2B5EF4-FFF2-40B4-BE49-F238E27FC236}">
                <a16:creationId xmlns:a16="http://schemas.microsoft.com/office/drawing/2014/main" id="{A302AD4A-B6FF-1F46-8172-246B15A82773}"/>
              </a:ext>
            </a:extLst>
          </p:cNvPr>
          <p:cNvSpPr/>
          <p:nvPr/>
        </p:nvSpPr>
        <p:spPr>
          <a:xfrm>
            <a:off x="6022990" y="374173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8" name="椭圆 107">
            <a:extLst>
              <a:ext uri="{FF2B5EF4-FFF2-40B4-BE49-F238E27FC236}">
                <a16:creationId xmlns:a16="http://schemas.microsoft.com/office/drawing/2014/main" id="{814ECC4E-2309-6C4F-AE6F-A75DA3C15644}"/>
              </a:ext>
            </a:extLst>
          </p:cNvPr>
          <p:cNvSpPr/>
          <p:nvPr/>
        </p:nvSpPr>
        <p:spPr>
          <a:xfrm>
            <a:off x="6657711" y="374173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9" name="椭圆 108">
            <a:extLst>
              <a:ext uri="{FF2B5EF4-FFF2-40B4-BE49-F238E27FC236}">
                <a16:creationId xmlns:a16="http://schemas.microsoft.com/office/drawing/2014/main" id="{80AB9BF9-7F90-524F-AFC3-1074EE72B2B4}"/>
              </a:ext>
            </a:extLst>
          </p:cNvPr>
          <p:cNvSpPr/>
          <p:nvPr/>
        </p:nvSpPr>
        <p:spPr>
          <a:xfrm>
            <a:off x="7292432" y="374173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0" name="椭圆 109">
            <a:extLst>
              <a:ext uri="{FF2B5EF4-FFF2-40B4-BE49-F238E27FC236}">
                <a16:creationId xmlns:a16="http://schemas.microsoft.com/office/drawing/2014/main" id="{8E89C93F-0655-9C49-88B9-0F60A79901B9}"/>
              </a:ext>
            </a:extLst>
          </p:cNvPr>
          <p:cNvSpPr/>
          <p:nvPr/>
        </p:nvSpPr>
        <p:spPr>
          <a:xfrm>
            <a:off x="7927153" y="3741734"/>
            <a:ext cx="234000" cy="23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E03A862C-C16E-9745-8E99-DE5E82EB81E0}"/>
              </a:ext>
            </a:extLst>
          </p:cNvPr>
          <p:cNvSpPr/>
          <p:nvPr/>
        </p:nvSpPr>
        <p:spPr>
          <a:xfrm>
            <a:off x="8561874" y="374173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2" name="椭圆 111">
            <a:extLst>
              <a:ext uri="{FF2B5EF4-FFF2-40B4-BE49-F238E27FC236}">
                <a16:creationId xmlns:a16="http://schemas.microsoft.com/office/drawing/2014/main" id="{32AC2A00-FEE4-1E49-8F39-B93202E2F5C9}"/>
              </a:ext>
            </a:extLst>
          </p:cNvPr>
          <p:cNvSpPr/>
          <p:nvPr/>
        </p:nvSpPr>
        <p:spPr>
          <a:xfrm>
            <a:off x="9196595" y="374173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3" name="椭圆 112">
            <a:extLst>
              <a:ext uri="{FF2B5EF4-FFF2-40B4-BE49-F238E27FC236}">
                <a16:creationId xmlns:a16="http://schemas.microsoft.com/office/drawing/2014/main" id="{9FB7E543-6E32-7F4B-AC52-E97CA38F977B}"/>
              </a:ext>
            </a:extLst>
          </p:cNvPr>
          <p:cNvSpPr/>
          <p:nvPr/>
        </p:nvSpPr>
        <p:spPr>
          <a:xfrm>
            <a:off x="9831316" y="374173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4" name="椭圆 113">
            <a:extLst>
              <a:ext uri="{FF2B5EF4-FFF2-40B4-BE49-F238E27FC236}">
                <a16:creationId xmlns:a16="http://schemas.microsoft.com/office/drawing/2014/main" id="{D920E1F4-95D2-CB4E-85EA-C3C5E4ECE35E}"/>
              </a:ext>
            </a:extLst>
          </p:cNvPr>
          <p:cNvSpPr/>
          <p:nvPr/>
        </p:nvSpPr>
        <p:spPr>
          <a:xfrm>
            <a:off x="10466036" y="374173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6" name="椭圆 115">
            <a:extLst>
              <a:ext uri="{FF2B5EF4-FFF2-40B4-BE49-F238E27FC236}">
                <a16:creationId xmlns:a16="http://schemas.microsoft.com/office/drawing/2014/main" id="{F5392AA7-08AF-C640-9C77-1AABA0A1056D}"/>
              </a:ext>
            </a:extLst>
          </p:cNvPr>
          <p:cNvSpPr/>
          <p:nvPr/>
        </p:nvSpPr>
        <p:spPr>
          <a:xfrm>
            <a:off x="6022990" y="436587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7" name="椭圆 116">
            <a:extLst>
              <a:ext uri="{FF2B5EF4-FFF2-40B4-BE49-F238E27FC236}">
                <a16:creationId xmlns:a16="http://schemas.microsoft.com/office/drawing/2014/main" id="{D7B7A83C-C2BC-9149-9B1F-CD08B0D64992}"/>
              </a:ext>
            </a:extLst>
          </p:cNvPr>
          <p:cNvSpPr/>
          <p:nvPr/>
        </p:nvSpPr>
        <p:spPr>
          <a:xfrm>
            <a:off x="6657711" y="436587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8" name="椭圆 117">
            <a:extLst>
              <a:ext uri="{FF2B5EF4-FFF2-40B4-BE49-F238E27FC236}">
                <a16:creationId xmlns:a16="http://schemas.microsoft.com/office/drawing/2014/main" id="{87D01465-41E2-E44F-A802-77ACAC6E69B6}"/>
              </a:ext>
            </a:extLst>
          </p:cNvPr>
          <p:cNvSpPr/>
          <p:nvPr/>
        </p:nvSpPr>
        <p:spPr>
          <a:xfrm>
            <a:off x="7292432" y="436587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9" name="椭圆 118">
            <a:extLst>
              <a:ext uri="{FF2B5EF4-FFF2-40B4-BE49-F238E27FC236}">
                <a16:creationId xmlns:a16="http://schemas.microsoft.com/office/drawing/2014/main" id="{623F8444-7F26-2B4B-865D-C053EE86F093}"/>
              </a:ext>
            </a:extLst>
          </p:cNvPr>
          <p:cNvSpPr/>
          <p:nvPr/>
        </p:nvSpPr>
        <p:spPr>
          <a:xfrm>
            <a:off x="7927153" y="436587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C8CA1E24-A1C0-7B49-8BFB-BA5D3538E181}"/>
              </a:ext>
            </a:extLst>
          </p:cNvPr>
          <p:cNvSpPr/>
          <p:nvPr/>
        </p:nvSpPr>
        <p:spPr>
          <a:xfrm>
            <a:off x="8561874" y="436587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4EF4FFC2-E6B8-434C-BCF2-4AE0EC69AC7D}"/>
              </a:ext>
            </a:extLst>
          </p:cNvPr>
          <p:cNvSpPr/>
          <p:nvPr/>
        </p:nvSpPr>
        <p:spPr>
          <a:xfrm>
            <a:off x="9196595" y="436587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2" name="椭圆 121">
            <a:extLst>
              <a:ext uri="{FF2B5EF4-FFF2-40B4-BE49-F238E27FC236}">
                <a16:creationId xmlns:a16="http://schemas.microsoft.com/office/drawing/2014/main" id="{29B06A9F-C151-6F44-9669-2B2593D5E0E8}"/>
              </a:ext>
            </a:extLst>
          </p:cNvPr>
          <p:cNvSpPr/>
          <p:nvPr/>
        </p:nvSpPr>
        <p:spPr>
          <a:xfrm>
            <a:off x="9831316" y="436587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3" name="椭圆 122">
            <a:extLst>
              <a:ext uri="{FF2B5EF4-FFF2-40B4-BE49-F238E27FC236}">
                <a16:creationId xmlns:a16="http://schemas.microsoft.com/office/drawing/2014/main" id="{EFEBBAC7-D4B8-F249-889F-FA4854A0A16B}"/>
              </a:ext>
            </a:extLst>
          </p:cNvPr>
          <p:cNvSpPr/>
          <p:nvPr/>
        </p:nvSpPr>
        <p:spPr>
          <a:xfrm>
            <a:off x="10466036" y="436587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5" name="椭圆 124">
            <a:extLst>
              <a:ext uri="{FF2B5EF4-FFF2-40B4-BE49-F238E27FC236}">
                <a16:creationId xmlns:a16="http://schemas.microsoft.com/office/drawing/2014/main" id="{C84F42DC-5F3A-A042-8CF0-0D773118A3F4}"/>
              </a:ext>
            </a:extLst>
          </p:cNvPr>
          <p:cNvSpPr/>
          <p:nvPr/>
        </p:nvSpPr>
        <p:spPr>
          <a:xfrm>
            <a:off x="6022990" y="499001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6" name="椭圆 125">
            <a:extLst>
              <a:ext uri="{FF2B5EF4-FFF2-40B4-BE49-F238E27FC236}">
                <a16:creationId xmlns:a16="http://schemas.microsoft.com/office/drawing/2014/main" id="{FFFE4FAF-9855-B848-BEC1-824CE95F1622}"/>
              </a:ext>
            </a:extLst>
          </p:cNvPr>
          <p:cNvSpPr/>
          <p:nvPr/>
        </p:nvSpPr>
        <p:spPr>
          <a:xfrm>
            <a:off x="6657711" y="4990014"/>
            <a:ext cx="234000" cy="23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7" name="椭圆 126">
            <a:extLst>
              <a:ext uri="{FF2B5EF4-FFF2-40B4-BE49-F238E27FC236}">
                <a16:creationId xmlns:a16="http://schemas.microsoft.com/office/drawing/2014/main" id="{90D2985F-A685-5248-B491-8560E1D28AD5}"/>
              </a:ext>
            </a:extLst>
          </p:cNvPr>
          <p:cNvSpPr/>
          <p:nvPr/>
        </p:nvSpPr>
        <p:spPr>
          <a:xfrm>
            <a:off x="7292432" y="499001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8" name="椭圆 127">
            <a:extLst>
              <a:ext uri="{FF2B5EF4-FFF2-40B4-BE49-F238E27FC236}">
                <a16:creationId xmlns:a16="http://schemas.microsoft.com/office/drawing/2014/main" id="{1030F8E0-D2D1-124A-A557-6A6DD4FDF5EC}"/>
              </a:ext>
            </a:extLst>
          </p:cNvPr>
          <p:cNvSpPr/>
          <p:nvPr/>
        </p:nvSpPr>
        <p:spPr>
          <a:xfrm>
            <a:off x="7927153" y="4990014"/>
            <a:ext cx="234000" cy="23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9" name="椭圆 128">
            <a:extLst>
              <a:ext uri="{FF2B5EF4-FFF2-40B4-BE49-F238E27FC236}">
                <a16:creationId xmlns:a16="http://schemas.microsoft.com/office/drawing/2014/main" id="{6995F908-C963-EB46-8E9C-3767F4CD917C}"/>
              </a:ext>
            </a:extLst>
          </p:cNvPr>
          <p:cNvSpPr/>
          <p:nvPr/>
        </p:nvSpPr>
        <p:spPr>
          <a:xfrm>
            <a:off x="8561874" y="499001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0" name="椭圆 129">
            <a:extLst>
              <a:ext uri="{FF2B5EF4-FFF2-40B4-BE49-F238E27FC236}">
                <a16:creationId xmlns:a16="http://schemas.microsoft.com/office/drawing/2014/main" id="{7F9478C8-051E-ED42-A342-A264DE9F480E}"/>
              </a:ext>
            </a:extLst>
          </p:cNvPr>
          <p:cNvSpPr/>
          <p:nvPr/>
        </p:nvSpPr>
        <p:spPr>
          <a:xfrm>
            <a:off x="9196595" y="499001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1" name="椭圆 130">
            <a:extLst>
              <a:ext uri="{FF2B5EF4-FFF2-40B4-BE49-F238E27FC236}">
                <a16:creationId xmlns:a16="http://schemas.microsoft.com/office/drawing/2014/main" id="{1805546A-0BF5-C04F-AE0B-25239C319173}"/>
              </a:ext>
            </a:extLst>
          </p:cNvPr>
          <p:cNvSpPr/>
          <p:nvPr/>
        </p:nvSpPr>
        <p:spPr>
          <a:xfrm>
            <a:off x="9831316" y="499001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2" name="椭圆 131">
            <a:extLst>
              <a:ext uri="{FF2B5EF4-FFF2-40B4-BE49-F238E27FC236}">
                <a16:creationId xmlns:a16="http://schemas.microsoft.com/office/drawing/2014/main" id="{CA7E67E4-05BC-1F44-8B2C-A45A8F84E97E}"/>
              </a:ext>
            </a:extLst>
          </p:cNvPr>
          <p:cNvSpPr/>
          <p:nvPr/>
        </p:nvSpPr>
        <p:spPr>
          <a:xfrm>
            <a:off x="10466036" y="499001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4" name="椭圆 133">
            <a:extLst>
              <a:ext uri="{FF2B5EF4-FFF2-40B4-BE49-F238E27FC236}">
                <a16:creationId xmlns:a16="http://schemas.microsoft.com/office/drawing/2014/main" id="{44E883DC-D91F-2D48-8979-7F2E862F2ED2}"/>
              </a:ext>
            </a:extLst>
          </p:cNvPr>
          <p:cNvSpPr/>
          <p:nvPr/>
        </p:nvSpPr>
        <p:spPr>
          <a:xfrm>
            <a:off x="6022990" y="5614155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5" name="椭圆 134">
            <a:extLst>
              <a:ext uri="{FF2B5EF4-FFF2-40B4-BE49-F238E27FC236}">
                <a16:creationId xmlns:a16="http://schemas.microsoft.com/office/drawing/2014/main" id="{398E1F2C-E413-8C42-8D4C-D0ABEDA88885}"/>
              </a:ext>
            </a:extLst>
          </p:cNvPr>
          <p:cNvSpPr/>
          <p:nvPr/>
        </p:nvSpPr>
        <p:spPr>
          <a:xfrm>
            <a:off x="6657711" y="5614155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6" name="椭圆 135">
            <a:extLst>
              <a:ext uri="{FF2B5EF4-FFF2-40B4-BE49-F238E27FC236}">
                <a16:creationId xmlns:a16="http://schemas.microsoft.com/office/drawing/2014/main" id="{1B65DE09-EB2C-444A-8E6D-73FBB1B591AF}"/>
              </a:ext>
            </a:extLst>
          </p:cNvPr>
          <p:cNvSpPr/>
          <p:nvPr/>
        </p:nvSpPr>
        <p:spPr>
          <a:xfrm>
            <a:off x="7292432" y="5614155"/>
            <a:ext cx="234000" cy="23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7" name="椭圆 136">
            <a:extLst>
              <a:ext uri="{FF2B5EF4-FFF2-40B4-BE49-F238E27FC236}">
                <a16:creationId xmlns:a16="http://schemas.microsoft.com/office/drawing/2014/main" id="{FC64639D-054A-E448-A846-C8A9F528D7AE}"/>
              </a:ext>
            </a:extLst>
          </p:cNvPr>
          <p:cNvSpPr/>
          <p:nvPr/>
        </p:nvSpPr>
        <p:spPr>
          <a:xfrm>
            <a:off x="7927153" y="5614155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8" name="椭圆 137">
            <a:extLst>
              <a:ext uri="{FF2B5EF4-FFF2-40B4-BE49-F238E27FC236}">
                <a16:creationId xmlns:a16="http://schemas.microsoft.com/office/drawing/2014/main" id="{9AB4C9BA-E8DC-9544-8A49-F4E71AC150FE}"/>
              </a:ext>
            </a:extLst>
          </p:cNvPr>
          <p:cNvSpPr/>
          <p:nvPr/>
        </p:nvSpPr>
        <p:spPr>
          <a:xfrm>
            <a:off x="8561874" y="5614155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9" name="椭圆 138">
            <a:extLst>
              <a:ext uri="{FF2B5EF4-FFF2-40B4-BE49-F238E27FC236}">
                <a16:creationId xmlns:a16="http://schemas.microsoft.com/office/drawing/2014/main" id="{8DBFD023-3406-164F-8EFF-DE6F04C41B68}"/>
              </a:ext>
            </a:extLst>
          </p:cNvPr>
          <p:cNvSpPr/>
          <p:nvPr/>
        </p:nvSpPr>
        <p:spPr>
          <a:xfrm>
            <a:off x="9196595" y="5614155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0" name="椭圆 139">
            <a:extLst>
              <a:ext uri="{FF2B5EF4-FFF2-40B4-BE49-F238E27FC236}">
                <a16:creationId xmlns:a16="http://schemas.microsoft.com/office/drawing/2014/main" id="{7622C4D3-D3B8-2941-BEC7-A2CCE25EFBBB}"/>
              </a:ext>
            </a:extLst>
          </p:cNvPr>
          <p:cNvSpPr/>
          <p:nvPr/>
        </p:nvSpPr>
        <p:spPr>
          <a:xfrm>
            <a:off x="9831316" y="5614155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1" name="椭圆 140">
            <a:extLst>
              <a:ext uri="{FF2B5EF4-FFF2-40B4-BE49-F238E27FC236}">
                <a16:creationId xmlns:a16="http://schemas.microsoft.com/office/drawing/2014/main" id="{A3C71BBA-B1B6-9A4D-ABF6-D5A6A19CF326}"/>
              </a:ext>
            </a:extLst>
          </p:cNvPr>
          <p:cNvSpPr/>
          <p:nvPr/>
        </p:nvSpPr>
        <p:spPr>
          <a:xfrm>
            <a:off x="10466036" y="5614155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2" name="图片 141">
            <a:extLst>
              <a:ext uri="{FF2B5EF4-FFF2-40B4-BE49-F238E27FC236}">
                <a16:creationId xmlns:a16="http://schemas.microsoft.com/office/drawing/2014/main" id="{E0E177F7-E244-D549-B3B6-D7319DD9E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966" y="-2519855"/>
            <a:ext cx="5500700" cy="355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08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A286AC6-D893-2645-B1D9-CDC1C8B131C1}"/>
              </a:ext>
            </a:extLst>
          </p:cNvPr>
          <p:cNvGrpSpPr/>
          <p:nvPr/>
        </p:nvGrpSpPr>
        <p:grpSpPr>
          <a:xfrm>
            <a:off x="815132" y="1752600"/>
            <a:ext cx="10084586" cy="3352800"/>
            <a:chOff x="815132" y="1752600"/>
            <a:chExt cx="10084586" cy="3352800"/>
          </a:xfrm>
        </p:grpSpPr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5E4A66CD-29B3-234F-91FF-78A0474F3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5132" y="1752600"/>
              <a:ext cx="4686300" cy="3352800"/>
            </a:xfrm>
            <a:prstGeom prst="rect">
              <a:avLst/>
            </a:prstGeom>
          </p:spPr>
        </p:pic>
        <p:pic>
          <p:nvPicPr>
            <p:cNvPr id="74" name="图片 73">
              <a:extLst>
                <a:ext uri="{FF2B5EF4-FFF2-40B4-BE49-F238E27FC236}">
                  <a16:creationId xmlns:a16="http://schemas.microsoft.com/office/drawing/2014/main" id="{CE409F89-7820-A745-B36A-13E4CE380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3418" y="1752600"/>
              <a:ext cx="4686300" cy="335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993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43342E0C-A00C-6F4D-BAD4-81C85C26E53B}"/>
              </a:ext>
            </a:extLst>
          </p:cNvPr>
          <p:cNvCxnSpPr>
            <a:cxnSpLocks/>
            <a:stCxn id="5" idx="4"/>
            <a:endCxn id="13" idx="0"/>
          </p:cNvCxnSpPr>
          <p:nvPr/>
        </p:nvCxnSpPr>
        <p:spPr>
          <a:xfrm>
            <a:off x="3816420" y="3346397"/>
            <a:ext cx="0" cy="92428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C17B6107-C16A-814E-9853-DE807D066266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>
            <a:off x="3343699" y="3808537"/>
            <a:ext cx="1580163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6EA9EF52-FE5C-F143-B5E5-59D53202092E}"/>
              </a:ext>
            </a:extLst>
          </p:cNvPr>
          <p:cNvCxnSpPr>
            <a:cxnSpLocks/>
            <a:stCxn id="6" idx="4"/>
            <a:endCxn id="14" idx="0"/>
          </p:cNvCxnSpPr>
          <p:nvPr/>
        </p:nvCxnSpPr>
        <p:spPr>
          <a:xfrm>
            <a:off x="4451141" y="3346397"/>
            <a:ext cx="0" cy="92428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E1F3A628-FF4D-B840-9CE9-068AD928FD5A}"/>
              </a:ext>
            </a:extLst>
          </p:cNvPr>
          <p:cNvSpPr/>
          <p:nvPr/>
        </p:nvSpPr>
        <p:spPr>
          <a:xfrm>
            <a:off x="3654420" y="3022397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5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914BFB64-4B95-254E-B1D9-190CA4B478CC}"/>
              </a:ext>
            </a:extLst>
          </p:cNvPr>
          <p:cNvSpPr/>
          <p:nvPr/>
        </p:nvSpPr>
        <p:spPr>
          <a:xfrm>
            <a:off x="4289141" y="3022397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8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302AD4A-B6FF-1F46-8172-246B15A82773}"/>
              </a:ext>
            </a:extLst>
          </p:cNvPr>
          <p:cNvSpPr/>
          <p:nvPr/>
        </p:nvSpPr>
        <p:spPr>
          <a:xfrm>
            <a:off x="3019699" y="3646537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2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814ECC4E-2309-6C4F-AE6F-A75DA3C15644}"/>
              </a:ext>
            </a:extLst>
          </p:cNvPr>
          <p:cNvSpPr/>
          <p:nvPr/>
        </p:nvSpPr>
        <p:spPr>
          <a:xfrm>
            <a:off x="3654420" y="3646537"/>
            <a:ext cx="324000" cy="32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4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0AB9BF9-7F90-524F-AFC3-1074EE72B2B4}"/>
              </a:ext>
            </a:extLst>
          </p:cNvPr>
          <p:cNvSpPr/>
          <p:nvPr/>
        </p:nvSpPr>
        <p:spPr>
          <a:xfrm>
            <a:off x="4289141" y="3646537"/>
            <a:ext cx="324000" cy="32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6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E89C93F-0655-9C49-88B9-0F60A79901B9}"/>
              </a:ext>
            </a:extLst>
          </p:cNvPr>
          <p:cNvSpPr/>
          <p:nvPr/>
        </p:nvSpPr>
        <p:spPr>
          <a:xfrm>
            <a:off x="4923862" y="3646537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7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7B7A83C-C2BC-9149-9B1F-CD08B0D64992}"/>
              </a:ext>
            </a:extLst>
          </p:cNvPr>
          <p:cNvSpPr/>
          <p:nvPr/>
        </p:nvSpPr>
        <p:spPr>
          <a:xfrm>
            <a:off x="3654420" y="4270677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1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7D01465-41E2-E44F-A802-77ACAC6E69B6}"/>
              </a:ext>
            </a:extLst>
          </p:cNvPr>
          <p:cNvSpPr/>
          <p:nvPr/>
        </p:nvSpPr>
        <p:spPr>
          <a:xfrm>
            <a:off x="4289141" y="4270677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3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9F90681-BD8E-AD48-B947-A64E9FA9DF11}"/>
              </a:ext>
            </a:extLst>
          </p:cNvPr>
          <p:cNvSpPr/>
          <p:nvPr/>
        </p:nvSpPr>
        <p:spPr>
          <a:xfrm>
            <a:off x="5396583" y="3195607"/>
            <a:ext cx="324000" cy="32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8421360C-D10A-404B-AAA4-4825A5FF30F7}"/>
              </a:ext>
            </a:extLst>
          </p:cNvPr>
          <p:cNvSpPr/>
          <p:nvPr/>
        </p:nvSpPr>
        <p:spPr>
          <a:xfrm>
            <a:off x="5396583" y="3685347"/>
            <a:ext cx="324000" cy="32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D311089-5F06-FC42-98B3-9E2597D7CC21}"/>
              </a:ext>
            </a:extLst>
          </p:cNvPr>
          <p:cNvSpPr txBox="1"/>
          <p:nvPr/>
        </p:nvSpPr>
        <p:spPr>
          <a:xfrm>
            <a:off x="5835189" y="319560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/>
              <a:t>当地最大值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3ADF709-0D50-4245-8BCF-85F9BC8CC5F4}"/>
              </a:ext>
            </a:extLst>
          </p:cNvPr>
          <p:cNvSpPr/>
          <p:nvPr/>
        </p:nvSpPr>
        <p:spPr>
          <a:xfrm>
            <a:off x="5835189" y="3646537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b="1" dirty="0"/>
              <a:t>当地最小值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A089AA95-9281-B146-B712-35F9843B3BB8}"/>
              </a:ext>
            </a:extLst>
          </p:cNvPr>
          <p:cNvSpPr/>
          <p:nvPr/>
        </p:nvSpPr>
        <p:spPr>
          <a:xfrm>
            <a:off x="5396583" y="4213897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2066EA5-3293-4A4F-983E-547F24EA41B2}"/>
              </a:ext>
            </a:extLst>
          </p:cNvPr>
          <p:cNvSpPr/>
          <p:nvPr/>
        </p:nvSpPr>
        <p:spPr>
          <a:xfrm>
            <a:off x="5835189" y="4175087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b="1" dirty="0"/>
              <a:t>邻点</a:t>
            </a: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395F79AE-B6F2-504E-A6D9-A5EB606AE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316" y="569457"/>
            <a:ext cx="44450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8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BAD1521-31DE-C640-A583-7E7B355959EF}"/>
              </a:ext>
            </a:extLst>
          </p:cNvPr>
          <p:cNvSpPr txBox="1"/>
          <p:nvPr/>
        </p:nvSpPr>
        <p:spPr>
          <a:xfrm>
            <a:off x="2765502" y="981307"/>
            <a:ext cx="173957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100" b="1" dirty="0"/>
              <a:t>CSR:</a:t>
            </a:r>
            <a:r>
              <a:rPr kumimoji="1" lang="zh-CN" altLang="en-US" sz="2100" b="1" dirty="0"/>
              <a:t> </a:t>
            </a:r>
            <a:r>
              <a:rPr kumimoji="1" lang="en-US" altLang="zh-CN" sz="2100" b="1" dirty="0" err="1"/>
              <a:t>row_ptr</a:t>
            </a:r>
            <a:endParaRPr kumimoji="1" lang="zh-CN" altLang="en-US" sz="21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FD2648-534C-1742-9094-5B3821737EC6}"/>
              </a:ext>
            </a:extLst>
          </p:cNvPr>
          <p:cNvSpPr txBox="1"/>
          <p:nvPr/>
        </p:nvSpPr>
        <p:spPr>
          <a:xfrm>
            <a:off x="2765502" y="1553559"/>
            <a:ext cx="166423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100" b="1" dirty="0"/>
              <a:t>CSR:</a:t>
            </a:r>
            <a:r>
              <a:rPr kumimoji="1" lang="zh-CN" altLang="en-US" sz="2100" b="1" dirty="0"/>
              <a:t> </a:t>
            </a:r>
            <a:r>
              <a:rPr kumimoji="1" lang="en-US" altLang="zh-CN" sz="2100" b="1" dirty="0" err="1"/>
              <a:t>col_ind</a:t>
            </a:r>
            <a:endParaRPr kumimoji="1" lang="zh-CN" altLang="en-US" sz="21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D7D0E6C-F459-9742-8970-102B64F2093D}"/>
              </a:ext>
            </a:extLst>
          </p:cNvPr>
          <p:cNvSpPr txBox="1"/>
          <p:nvPr/>
        </p:nvSpPr>
        <p:spPr>
          <a:xfrm>
            <a:off x="2765502" y="2113979"/>
            <a:ext cx="145264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100" b="1" dirty="0"/>
              <a:t>CSR:</a:t>
            </a:r>
            <a:r>
              <a:rPr kumimoji="1" lang="zh-CN" altLang="en-US" sz="2100" b="1" dirty="0"/>
              <a:t> </a:t>
            </a:r>
            <a:r>
              <a:rPr kumimoji="1" lang="en-US" altLang="zh-CN" sz="2100" b="1" dirty="0"/>
              <a:t>value</a:t>
            </a:r>
            <a:endParaRPr kumimoji="1" lang="zh-CN" altLang="en-US" sz="2100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87527FA-FCDB-E743-A201-0E655E1E641C}"/>
              </a:ext>
            </a:extLst>
          </p:cNvPr>
          <p:cNvSpPr/>
          <p:nvPr/>
        </p:nvSpPr>
        <p:spPr>
          <a:xfrm>
            <a:off x="4680000" y="981307"/>
            <a:ext cx="724829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0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12C0615-EB0E-3B43-AED3-624174592642}"/>
              </a:ext>
            </a:extLst>
          </p:cNvPr>
          <p:cNvSpPr/>
          <p:nvPr/>
        </p:nvSpPr>
        <p:spPr>
          <a:xfrm>
            <a:off x="5400000" y="981307"/>
            <a:ext cx="724829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1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E9177F6-5122-464A-A3AA-13BB8FBDA75C}"/>
              </a:ext>
            </a:extLst>
          </p:cNvPr>
          <p:cNvSpPr/>
          <p:nvPr/>
        </p:nvSpPr>
        <p:spPr>
          <a:xfrm>
            <a:off x="6120000" y="981307"/>
            <a:ext cx="724829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2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01683E3-687E-EF4A-BC6F-92EEC5179372}"/>
              </a:ext>
            </a:extLst>
          </p:cNvPr>
          <p:cNvSpPr/>
          <p:nvPr/>
        </p:nvSpPr>
        <p:spPr>
          <a:xfrm>
            <a:off x="4680000" y="1547643"/>
            <a:ext cx="724829" cy="369332"/>
          </a:xfrm>
          <a:prstGeom prst="rect">
            <a:avLst/>
          </a:prstGeom>
          <a:solidFill>
            <a:srgbClr val="00FA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0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3E24D9B-54D7-FE41-B52E-9E57C4A2CB9B}"/>
              </a:ext>
            </a:extLst>
          </p:cNvPr>
          <p:cNvSpPr/>
          <p:nvPr/>
        </p:nvSpPr>
        <p:spPr>
          <a:xfrm>
            <a:off x="5400000" y="1547643"/>
            <a:ext cx="72482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1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E5BB376-B30D-E742-AF5F-5B7C96AB8401}"/>
              </a:ext>
            </a:extLst>
          </p:cNvPr>
          <p:cNvSpPr/>
          <p:nvPr/>
        </p:nvSpPr>
        <p:spPr>
          <a:xfrm>
            <a:off x="4680000" y="2113979"/>
            <a:ext cx="720000" cy="369332"/>
          </a:xfrm>
          <a:prstGeom prst="rect">
            <a:avLst/>
          </a:prstGeom>
          <a:solidFill>
            <a:srgbClr val="00FA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1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4F367C3-FF5E-4643-AFEC-EAB31FC47DEC}"/>
              </a:ext>
            </a:extLst>
          </p:cNvPr>
          <p:cNvSpPr/>
          <p:nvPr/>
        </p:nvSpPr>
        <p:spPr>
          <a:xfrm>
            <a:off x="6116551" y="2113979"/>
            <a:ext cx="724829" cy="369332"/>
          </a:xfrm>
          <a:prstGeom prst="rect">
            <a:avLst/>
          </a:prstGeom>
          <a:solidFill>
            <a:srgbClr val="00FA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-3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CDA4C6C-9F44-4840-A5AE-523AAB8B286A}"/>
              </a:ext>
            </a:extLst>
          </p:cNvPr>
          <p:cNvSpPr/>
          <p:nvPr/>
        </p:nvSpPr>
        <p:spPr>
          <a:xfrm>
            <a:off x="8278621" y="2113979"/>
            <a:ext cx="72482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-4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C3D6E43-4389-7A4D-89A6-F8EC4F1B35B5}"/>
              </a:ext>
            </a:extLst>
          </p:cNvPr>
          <p:cNvSpPr/>
          <p:nvPr/>
        </p:nvSpPr>
        <p:spPr>
          <a:xfrm>
            <a:off x="8999311" y="2113979"/>
            <a:ext cx="72482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-5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6FA7A0D-A31A-E24B-B8E6-CE4407D39861}"/>
              </a:ext>
            </a:extLst>
          </p:cNvPr>
          <p:cNvSpPr/>
          <p:nvPr/>
        </p:nvSpPr>
        <p:spPr>
          <a:xfrm>
            <a:off x="9720000" y="2113979"/>
            <a:ext cx="72482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1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2368A9D-00E9-D846-A5CC-23E8043A5FF6}"/>
              </a:ext>
            </a:extLst>
          </p:cNvPr>
          <p:cNvSpPr/>
          <p:nvPr/>
        </p:nvSpPr>
        <p:spPr>
          <a:xfrm>
            <a:off x="5395861" y="2113979"/>
            <a:ext cx="724829" cy="369332"/>
          </a:xfrm>
          <a:prstGeom prst="rect">
            <a:avLst/>
          </a:prstGeom>
          <a:solidFill>
            <a:srgbClr val="00FA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-2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96B53D5-F605-604A-B91E-4E00DA878044}"/>
              </a:ext>
            </a:extLst>
          </p:cNvPr>
          <p:cNvSpPr/>
          <p:nvPr/>
        </p:nvSpPr>
        <p:spPr>
          <a:xfrm>
            <a:off x="7557931" y="2113979"/>
            <a:ext cx="72482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1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9CA9B79-15C0-5B4E-B213-A3D346051172}"/>
              </a:ext>
            </a:extLst>
          </p:cNvPr>
          <p:cNvSpPr/>
          <p:nvPr/>
        </p:nvSpPr>
        <p:spPr>
          <a:xfrm>
            <a:off x="6837241" y="2113979"/>
            <a:ext cx="724829" cy="369332"/>
          </a:xfrm>
          <a:prstGeom prst="rect">
            <a:avLst/>
          </a:prstGeom>
          <a:solidFill>
            <a:srgbClr val="00FA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1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E517BA41-8DD9-A54B-A573-137D32141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701" y="3667369"/>
            <a:ext cx="77597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61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quation.pdf">
            <a:extLst>
              <a:ext uri="{FF2B5EF4-FFF2-40B4-BE49-F238E27FC236}">
                <a16:creationId xmlns:a16="http://schemas.microsoft.com/office/drawing/2014/main" id="{B895228C-3783-B647-BA2E-EA4A89342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819" y="1777998"/>
            <a:ext cx="2823305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quation_1.pdf">
            <a:extLst>
              <a:ext uri="{FF2B5EF4-FFF2-40B4-BE49-F238E27FC236}">
                <a16:creationId xmlns:a16="http://schemas.microsoft.com/office/drawing/2014/main" id="{B9FC8A16-D571-B94A-BD73-2C7EFED13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473" y="1777998"/>
            <a:ext cx="450276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440B610B-E4E4-B645-9B58-F1FA80D7998B}"/>
              </a:ext>
            </a:extLst>
          </p:cNvPr>
          <p:cNvCxnSpPr>
            <a:cxnSpLocks/>
          </p:cNvCxnSpPr>
          <p:nvPr/>
        </p:nvCxnSpPr>
        <p:spPr>
          <a:xfrm>
            <a:off x="5664820" y="2980970"/>
            <a:ext cx="3596420" cy="0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7BEE6DAC-A084-A048-8775-04BCE1F00AFB}"/>
              </a:ext>
            </a:extLst>
          </p:cNvPr>
          <p:cNvCxnSpPr>
            <a:cxnSpLocks/>
          </p:cNvCxnSpPr>
          <p:nvPr/>
        </p:nvCxnSpPr>
        <p:spPr>
          <a:xfrm>
            <a:off x="7602218" y="1777998"/>
            <a:ext cx="0" cy="2160000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76156F8B-B8FD-BD44-AA62-B0075D3A4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331" y="3828655"/>
            <a:ext cx="76327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498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2image9108512">
            <a:extLst>
              <a:ext uri="{FF2B5EF4-FFF2-40B4-BE49-F238E27FC236}">
                <a16:creationId xmlns:a16="http://schemas.microsoft.com/office/drawing/2014/main" id="{73337D14-2243-FB47-A50D-6BC0AC3A7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780" y="2062976"/>
            <a:ext cx="1155700" cy="184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id="{8F8ED456-3D76-4044-AC6D-39C7F1B7CBB9}"/>
              </a:ext>
            </a:extLst>
          </p:cNvPr>
          <p:cNvGrpSpPr/>
          <p:nvPr/>
        </p:nvGrpSpPr>
        <p:grpSpPr>
          <a:xfrm>
            <a:off x="1761892" y="1148576"/>
            <a:ext cx="4677586" cy="4560848"/>
            <a:chOff x="1761892" y="1148576"/>
            <a:chExt cx="4677586" cy="4560848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81002DC-95D0-704B-9923-DF50E64F9C49}"/>
                </a:ext>
              </a:extLst>
            </p:cNvPr>
            <p:cNvGrpSpPr/>
            <p:nvPr/>
          </p:nvGrpSpPr>
          <p:grpSpPr>
            <a:xfrm>
              <a:off x="1761892" y="1148576"/>
              <a:ext cx="360000" cy="4560848"/>
              <a:chOff x="1761892" y="1148576"/>
              <a:chExt cx="360000" cy="4560848"/>
            </a:xfrm>
          </p:grpSpPr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D00A98FD-3A8F-FC40-810C-C985799404D5}"/>
                  </a:ext>
                </a:extLst>
              </p:cNvPr>
              <p:cNvSpPr/>
              <p:nvPr/>
            </p:nvSpPr>
            <p:spPr>
              <a:xfrm>
                <a:off x="1761892" y="1148576"/>
                <a:ext cx="360000" cy="360000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70CAD96-A111-3742-8B0A-56186414738D}"/>
                  </a:ext>
                </a:extLst>
              </p:cNvPr>
              <p:cNvSpPr/>
              <p:nvPr/>
            </p:nvSpPr>
            <p:spPr>
              <a:xfrm>
                <a:off x="1761892" y="1568661"/>
                <a:ext cx="360000" cy="360000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A0A1B95B-460A-834A-94E5-26FF0C4635E8}"/>
                  </a:ext>
                </a:extLst>
              </p:cNvPr>
              <p:cNvSpPr/>
              <p:nvPr/>
            </p:nvSpPr>
            <p:spPr>
              <a:xfrm>
                <a:off x="1761892" y="1988746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8B1F1161-8C51-724C-92F3-2D118B16363D}"/>
                  </a:ext>
                </a:extLst>
              </p:cNvPr>
              <p:cNvSpPr/>
              <p:nvPr/>
            </p:nvSpPr>
            <p:spPr>
              <a:xfrm>
                <a:off x="1761892" y="2408831"/>
                <a:ext cx="360000" cy="36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C203C882-E486-EC42-97E6-1B2728EA05FE}"/>
                  </a:ext>
                </a:extLst>
              </p:cNvPr>
              <p:cNvSpPr/>
              <p:nvPr/>
            </p:nvSpPr>
            <p:spPr>
              <a:xfrm>
                <a:off x="1761892" y="2828916"/>
                <a:ext cx="360000" cy="360000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6CC7D034-2548-F140-9954-C8C5B800D522}"/>
                  </a:ext>
                </a:extLst>
              </p:cNvPr>
              <p:cNvSpPr/>
              <p:nvPr/>
            </p:nvSpPr>
            <p:spPr>
              <a:xfrm>
                <a:off x="1761892" y="3249001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97C53A81-5235-7F4B-AA99-40A1016C9129}"/>
                  </a:ext>
                </a:extLst>
              </p:cNvPr>
              <p:cNvSpPr/>
              <p:nvPr/>
            </p:nvSpPr>
            <p:spPr>
              <a:xfrm>
                <a:off x="1761892" y="3669086"/>
                <a:ext cx="360000" cy="36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6511B1B9-7470-9E4D-81D2-69A04F979DB6}"/>
                  </a:ext>
                </a:extLst>
              </p:cNvPr>
              <p:cNvSpPr/>
              <p:nvPr/>
            </p:nvSpPr>
            <p:spPr>
              <a:xfrm>
                <a:off x="1761892" y="4089171"/>
                <a:ext cx="360000" cy="360000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446B4B97-24C1-774F-BCD2-8C72256FC32F}"/>
                  </a:ext>
                </a:extLst>
              </p:cNvPr>
              <p:cNvSpPr/>
              <p:nvPr/>
            </p:nvSpPr>
            <p:spPr>
              <a:xfrm>
                <a:off x="1761892" y="4509256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F61FF6E8-5ABD-2245-8323-9AA8F2A039C2}"/>
                  </a:ext>
                </a:extLst>
              </p:cNvPr>
              <p:cNvSpPr/>
              <p:nvPr/>
            </p:nvSpPr>
            <p:spPr>
              <a:xfrm>
                <a:off x="1761892" y="4929341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93B8CC01-06CC-1D4A-8938-1A0FA517A4B7}"/>
                  </a:ext>
                </a:extLst>
              </p:cNvPr>
              <p:cNvSpPr/>
              <p:nvPr/>
            </p:nvSpPr>
            <p:spPr>
              <a:xfrm>
                <a:off x="1761892" y="5349424"/>
                <a:ext cx="360000" cy="36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4286FEED-B5E9-824B-906D-7962AC27F717}"/>
                </a:ext>
              </a:extLst>
            </p:cNvPr>
            <p:cNvGrpSpPr/>
            <p:nvPr/>
          </p:nvGrpSpPr>
          <p:grpSpPr>
            <a:xfrm>
              <a:off x="4089336" y="1148576"/>
              <a:ext cx="360000" cy="4560848"/>
              <a:chOff x="1761892" y="1148576"/>
              <a:chExt cx="360000" cy="4560848"/>
            </a:xfrm>
          </p:grpSpPr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536CCA0E-3466-144F-9E60-6A879B03DE5B}"/>
                  </a:ext>
                </a:extLst>
              </p:cNvPr>
              <p:cNvSpPr/>
              <p:nvPr/>
            </p:nvSpPr>
            <p:spPr>
              <a:xfrm>
                <a:off x="1761892" y="1148576"/>
                <a:ext cx="360000" cy="360000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8C641B41-DEB1-B64F-ACDC-3BDB2921DB37}"/>
                  </a:ext>
                </a:extLst>
              </p:cNvPr>
              <p:cNvSpPr/>
              <p:nvPr/>
            </p:nvSpPr>
            <p:spPr>
              <a:xfrm>
                <a:off x="1761892" y="1568661"/>
                <a:ext cx="360000" cy="360000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4AE735EA-5240-5447-AEC6-154B099646AC}"/>
                  </a:ext>
                </a:extLst>
              </p:cNvPr>
              <p:cNvSpPr/>
              <p:nvPr/>
            </p:nvSpPr>
            <p:spPr>
              <a:xfrm>
                <a:off x="1761892" y="1988746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E310846E-47EB-284F-A687-02527F914901}"/>
                  </a:ext>
                </a:extLst>
              </p:cNvPr>
              <p:cNvSpPr/>
              <p:nvPr/>
            </p:nvSpPr>
            <p:spPr>
              <a:xfrm>
                <a:off x="1761892" y="2408831"/>
                <a:ext cx="360000" cy="36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83F8D325-0110-2745-9ECB-7EB679425DFA}"/>
                  </a:ext>
                </a:extLst>
              </p:cNvPr>
              <p:cNvSpPr/>
              <p:nvPr/>
            </p:nvSpPr>
            <p:spPr>
              <a:xfrm>
                <a:off x="1761892" y="2828916"/>
                <a:ext cx="360000" cy="360000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C8A194BD-3D77-EA45-8256-DD92EA65812B}"/>
                  </a:ext>
                </a:extLst>
              </p:cNvPr>
              <p:cNvSpPr/>
              <p:nvPr/>
            </p:nvSpPr>
            <p:spPr>
              <a:xfrm>
                <a:off x="1761892" y="3249001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CCE6D8EB-2FA3-014B-82BB-7B480F8D7223}"/>
                  </a:ext>
                </a:extLst>
              </p:cNvPr>
              <p:cNvSpPr/>
              <p:nvPr/>
            </p:nvSpPr>
            <p:spPr>
              <a:xfrm>
                <a:off x="1761892" y="3669086"/>
                <a:ext cx="360000" cy="36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C0F76DC2-05AC-FA4B-884C-A0B2903302E0}"/>
                  </a:ext>
                </a:extLst>
              </p:cNvPr>
              <p:cNvSpPr/>
              <p:nvPr/>
            </p:nvSpPr>
            <p:spPr>
              <a:xfrm>
                <a:off x="1761892" y="4089171"/>
                <a:ext cx="360000" cy="360000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EFE6E228-8A26-0249-AA19-EEAE5D8EA22F}"/>
                  </a:ext>
                </a:extLst>
              </p:cNvPr>
              <p:cNvSpPr/>
              <p:nvPr/>
            </p:nvSpPr>
            <p:spPr>
              <a:xfrm>
                <a:off x="1761892" y="4509256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05ED1585-E2C6-0242-B143-1523DFEB7D20}"/>
                  </a:ext>
                </a:extLst>
              </p:cNvPr>
              <p:cNvSpPr/>
              <p:nvPr/>
            </p:nvSpPr>
            <p:spPr>
              <a:xfrm>
                <a:off x="1761892" y="4929341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EACF5516-2915-6242-81FF-6597170CC786}"/>
                  </a:ext>
                </a:extLst>
              </p:cNvPr>
              <p:cNvSpPr/>
              <p:nvPr/>
            </p:nvSpPr>
            <p:spPr>
              <a:xfrm>
                <a:off x="1761892" y="5349424"/>
                <a:ext cx="360000" cy="36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29" name="直线箭头连接符 28">
              <a:extLst>
                <a:ext uri="{FF2B5EF4-FFF2-40B4-BE49-F238E27FC236}">
                  <a16:creationId xmlns:a16="http://schemas.microsoft.com/office/drawing/2014/main" id="{59D39903-199B-4A43-B895-C19203027C31}"/>
                </a:ext>
              </a:extLst>
            </p:cNvPr>
            <p:cNvCxnSpPr/>
            <p:nvPr/>
          </p:nvCxnSpPr>
          <p:spPr>
            <a:xfrm>
              <a:off x="2296800" y="2168746"/>
              <a:ext cx="162807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箭头连接符 30">
              <a:extLst>
                <a:ext uri="{FF2B5EF4-FFF2-40B4-BE49-F238E27FC236}">
                  <a16:creationId xmlns:a16="http://schemas.microsoft.com/office/drawing/2014/main" id="{6E52E53D-EA83-3146-9BA7-1BB5CAF67F80}"/>
                </a:ext>
              </a:extLst>
            </p:cNvPr>
            <p:cNvCxnSpPr/>
            <p:nvPr/>
          </p:nvCxnSpPr>
          <p:spPr>
            <a:xfrm>
              <a:off x="2296800" y="3423424"/>
              <a:ext cx="162807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箭头连接符 31">
              <a:extLst>
                <a:ext uri="{FF2B5EF4-FFF2-40B4-BE49-F238E27FC236}">
                  <a16:creationId xmlns:a16="http://schemas.microsoft.com/office/drawing/2014/main" id="{A28F7D3A-1AE7-D34C-B01F-455084ED2757}"/>
                </a:ext>
              </a:extLst>
            </p:cNvPr>
            <p:cNvCxnSpPr/>
            <p:nvPr/>
          </p:nvCxnSpPr>
          <p:spPr>
            <a:xfrm>
              <a:off x="2296800" y="5105624"/>
              <a:ext cx="162807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箭头连接符 32">
              <a:extLst>
                <a:ext uri="{FF2B5EF4-FFF2-40B4-BE49-F238E27FC236}">
                  <a16:creationId xmlns:a16="http://schemas.microsoft.com/office/drawing/2014/main" id="{6317DEE2-BF5D-E747-BAFD-B3209DC9D370}"/>
                </a:ext>
              </a:extLst>
            </p:cNvPr>
            <p:cNvCxnSpPr/>
            <p:nvPr/>
          </p:nvCxnSpPr>
          <p:spPr>
            <a:xfrm>
              <a:off x="2296800" y="4689256"/>
              <a:ext cx="162807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C9EC5380-4513-5449-A1B8-100C8839F0DE}"/>
                </a:ext>
              </a:extLst>
            </p:cNvPr>
            <p:cNvCxnSpPr/>
            <p:nvPr/>
          </p:nvCxnSpPr>
          <p:spPr>
            <a:xfrm>
              <a:off x="4811400" y="4869256"/>
              <a:ext cx="162807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FCFFDED-AD1B-7A44-ADE1-286A25D7D4BE}"/>
                </a:ext>
              </a:extLst>
            </p:cNvPr>
            <p:cNvSpPr txBox="1"/>
            <p:nvPr/>
          </p:nvSpPr>
          <p:spPr>
            <a:xfrm>
              <a:off x="4811400" y="5122548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/>
                <a:t>向量校正</a:t>
              </a:r>
            </a:p>
          </p:txBody>
        </p: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03833216-F043-7947-8681-28844D034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550" y="-97503"/>
            <a:ext cx="48768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56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9E02947-7ABD-F84E-AD63-BD7249DC0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32" y="0"/>
            <a:ext cx="6924954" cy="685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5B84F75-F966-834A-9DA5-94B750E71AC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46763" y="345057"/>
            <a:ext cx="7014924" cy="617651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6C32A3B-F994-2D4B-A8DE-D749112BC20C}"/>
              </a:ext>
            </a:extLst>
          </p:cNvPr>
          <p:cNvSpPr/>
          <p:nvPr/>
        </p:nvSpPr>
        <p:spPr>
          <a:xfrm rot="-1560000">
            <a:off x="2411925" y="88132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29501D-65C2-8A42-B775-79B0E595B74E}"/>
              </a:ext>
            </a:extLst>
          </p:cNvPr>
          <p:cNvSpPr/>
          <p:nvPr/>
        </p:nvSpPr>
        <p:spPr>
          <a:xfrm rot="-2220000">
            <a:off x="1914622" y="121454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C0F2F9B-8CB4-AA4F-AECD-C4EF48CE981B}"/>
              </a:ext>
            </a:extLst>
          </p:cNvPr>
          <p:cNvSpPr/>
          <p:nvPr/>
        </p:nvSpPr>
        <p:spPr>
          <a:xfrm rot="-3000000">
            <a:off x="1498066" y="163682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DF51E95-FBB4-EC41-91D6-78EA50612F24}"/>
              </a:ext>
            </a:extLst>
          </p:cNvPr>
          <p:cNvSpPr/>
          <p:nvPr/>
        </p:nvSpPr>
        <p:spPr>
          <a:xfrm rot="-1080000">
            <a:off x="2971848" y="65071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B32DBAD-054B-CB42-B2E1-55E2C52C4284}"/>
              </a:ext>
            </a:extLst>
          </p:cNvPr>
          <p:cNvSpPr/>
          <p:nvPr/>
        </p:nvSpPr>
        <p:spPr>
          <a:xfrm>
            <a:off x="3576807" y="55500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DF471AD-CF20-A640-AD6C-71DAEA1D1B69}"/>
              </a:ext>
            </a:extLst>
          </p:cNvPr>
          <p:cNvSpPr/>
          <p:nvPr/>
        </p:nvSpPr>
        <p:spPr>
          <a:xfrm rot="720000">
            <a:off x="4194073" y="58283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37A5C95-17F4-554F-9270-F7A9940DFDAF}"/>
              </a:ext>
            </a:extLst>
          </p:cNvPr>
          <p:cNvSpPr/>
          <p:nvPr/>
        </p:nvSpPr>
        <p:spPr>
          <a:xfrm rot="1320000">
            <a:off x="4780557" y="76519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994F720-959B-9241-BCE0-4743C22EFF31}"/>
              </a:ext>
            </a:extLst>
          </p:cNvPr>
          <p:cNvSpPr/>
          <p:nvPr/>
        </p:nvSpPr>
        <p:spPr>
          <a:xfrm rot="2340000">
            <a:off x="5325100" y="105155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6B5A438-4D02-AE44-A990-C1EABF893E8C}"/>
              </a:ext>
            </a:extLst>
          </p:cNvPr>
          <p:cNvSpPr/>
          <p:nvPr/>
        </p:nvSpPr>
        <p:spPr>
          <a:xfrm rot="2400000">
            <a:off x="5768436" y="142306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6A88BF9-871C-AE45-8EF7-6B31EC1D0E06}"/>
              </a:ext>
            </a:extLst>
          </p:cNvPr>
          <p:cNvSpPr/>
          <p:nvPr/>
        </p:nvSpPr>
        <p:spPr>
          <a:xfrm rot="-4140000">
            <a:off x="1188436" y="217182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5B336A3-CAB2-1C4B-B340-4815A3A4604B}"/>
              </a:ext>
            </a:extLst>
          </p:cNvPr>
          <p:cNvSpPr/>
          <p:nvPr/>
        </p:nvSpPr>
        <p:spPr>
          <a:xfrm rot="-4680000">
            <a:off x="992267" y="277302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DABA224-1EA2-9147-9A0A-46ABD6B05352}"/>
              </a:ext>
            </a:extLst>
          </p:cNvPr>
          <p:cNvSpPr/>
          <p:nvPr/>
        </p:nvSpPr>
        <p:spPr>
          <a:xfrm>
            <a:off x="2411926" y="129470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2D462AF-8D8F-E541-98AC-2593A8353A6E}"/>
              </a:ext>
            </a:extLst>
          </p:cNvPr>
          <p:cNvSpPr/>
          <p:nvPr/>
        </p:nvSpPr>
        <p:spPr>
          <a:xfrm>
            <a:off x="2864311" y="114548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3A08A4A-0459-BC4D-896C-4EA790F21BE1}"/>
              </a:ext>
            </a:extLst>
          </p:cNvPr>
          <p:cNvSpPr/>
          <p:nvPr/>
        </p:nvSpPr>
        <p:spPr>
          <a:xfrm>
            <a:off x="3286393" y="98688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92346B2-6EBC-9B4C-8B4B-0E63DF3BBF53}"/>
              </a:ext>
            </a:extLst>
          </p:cNvPr>
          <p:cNvSpPr/>
          <p:nvPr/>
        </p:nvSpPr>
        <p:spPr>
          <a:xfrm>
            <a:off x="3731599" y="108857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A2DFC17-34E2-F442-9613-657C779DB08D}"/>
              </a:ext>
            </a:extLst>
          </p:cNvPr>
          <p:cNvSpPr/>
          <p:nvPr/>
        </p:nvSpPr>
        <p:spPr>
          <a:xfrm>
            <a:off x="4397156" y="120706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532DC71-0AD2-2540-ABB6-A906495B2140}"/>
              </a:ext>
            </a:extLst>
          </p:cNvPr>
          <p:cNvSpPr/>
          <p:nvPr/>
        </p:nvSpPr>
        <p:spPr>
          <a:xfrm>
            <a:off x="4907665" y="118708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8021112-D6AD-D64F-AE0C-8A9348D748A0}"/>
              </a:ext>
            </a:extLst>
          </p:cNvPr>
          <p:cNvSpPr/>
          <p:nvPr/>
        </p:nvSpPr>
        <p:spPr>
          <a:xfrm>
            <a:off x="5294549" y="154980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E214A55-C9D5-E647-9764-22621DE0BEE0}"/>
              </a:ext>
            </a:extLst>
          </p:cNvPr>
          <p:cNvSpPr/>
          <p:nvPr/>
        </p:nvSpPr>
        <p:spPr>
          <a:xfrm rot="3660000">
            <a:off x="6160606" y="193708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41B05CB-96F7-4E40-9D7C-EB8E23739903}"/>
              </a:ext>
            </a:extLst>
          </p:cNvPr>
          <p:cNvSpPr/>
          <p:nvPr/>
        </p:nvSpPr>
        <p:spPr>
          <a:xfrm rot="4080000">
            <a:off x="6393669" y="242798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73E6CF2-28AB-A24B-91AD-167A53CDB8FA}"/>
              </a:ext>
            </a:extLst>
          </p:cNvPr>
          <p:cNvSpPr/>
          <p:nvPr/>
        </p:nvSpPr>
        <p:spPr>
          <a:xfrm rot="4920000">
            <a:off x="6533513" y="309233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3321004-8492-B148-8305-0E060B97990F}"/>
              </a:ext>
            </a:extLst>
          </p:cNvPr>
          <p:cNvSpPr/>
          <p:nvPr/>
        </p:nvSpPr>
        <p:spPr>
          <a:xfrm rot="6000000">
            <a:off x="6513997" y="367533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A218C33-8667-044D-ADF6-3DDA9D2B1427}"/>
              </a:ext>
            </a:extLst>
          </p:cNvPr>
          <p:cNvSpPr/>
          <p:nvPr/>
        </p:nvSpPr>
        <p:spPr>
          <a:xfrm rot="6480000">
            <a:off x="6374540" y="4290428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50F3D06-906F-5947-9B1E-BC9CC179AD65}"/>
              </a:ext>
            </a:extLst>
          </p:cNvPr>
          <p:cNvSpPr/>
          <p:nvPr/>
        </p:nvSpPr>
        <p:spPr>
          <a:xfrm rot="7380000">
            <a:off x="6143431" y="478506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6E6CCB4-D351-3245-AF1E-174C540726DD}"/>
              </a:ext>
            </a:extLst>
          </p:cNvPr>
          <p:cNvSpPr/>
          <p:nvPr/>
        </p:nvSpPr>
        <p:spPr>
          <a:xfrm rot="7980000">
            <a:off x="5771137" y="527356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D7A44DC-AB24-C24A-BA67-B901423B1B7C}"/>
              </a:ext>
            </a:extLst>
          </p:cNvPr>
          <p:cNvSpPr/>
          <p:nvPr/>
        </p:nvSpPr>
        <p:spPr>
          <a:xfrm rot="-2160000">
            <a:off x="5285543" y="566463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8C17466-FAEE-8143-A406-1215FB42711D}"/>
              </a:ext>
            </a:extLst>
          </p:cNvPr>
          <p:cNvSpPr/>
          <p:nvPr/>
        </p:nvSpPr>
        <p:spPr>
          <a:xfrm rot="-960000">
            <a:off x="4771103" y="592757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0AD2907-8877-5D40-9F61-B4DA6DC256B1}"/>
              </a:ext>
            </a:extLst>
          </p:cNvPr>
          <p:cNvSpPr/>
          <p:nvPr/>
        </p:nvSpPr>
        <p:spPr>
          <a:xfrm rot="-240000">
            <a:off x="4167484" y="609457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B60A60D-9DC0-104F-8F68-620ED91B5822}"/>
              </a:ext>
            </a:extLst>
          </p:cNvPr>
          <p:cNvSpPr/>
          <p:nvPr/>
        </p:nvSpPr>
        <p:spPr>
          <a:xfrm rot="-5460000">
            <a:off x="952197" y="334536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9D9357F-FC9C-A942-A2CE-96CC094A1612}"/>
              </a:ext>
            </a:extLst>
          </p:cNvPr>
          <p:cNvSpPr/>
          <p:nvPr/>
        </p:nvSpPr>
        <p:spPr>
          <a:xfrm rot="4380000">
            <a:off x="1000483" y="396405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587F25A-28FA-4948-81C1-04CF91019A14}"/>
              </a:ext>
            </a:extLst>
          </p:cNvPr>
          <p:cNvSpPr/>
          <p:nvPr/>
        </p:nvSpPr>
        <p:spPr>
          <a:xfrm rot="3300000">
            <a:off x="1224136" y="452326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DAB3F15-2B10-D943-91F5-E082FAF74FBB}"/>
              </a:ext>
            </a:extLst>
          </p:cNvPr>
          <p:cNvSpPr/>
          <p:nvPr/>
        </p:nvSpPr>
        <p:spPr>
          <a:xfrm rot="2100000">
            <a:off x="1907482" y="546003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D9329DD-DEEA-054E-9AB0-EFEF5DD0B0C8}"/>
              </a:ext>
            </a:extLst>
          </p:cNvPr>
          <p:cNvSpPr/>
          <p:nvPr/>
        </p:nvSpPr>
        <p:spPr>
          <a:xfrm rot="3180000">
            <a:off x="1540618" y="505443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EB5036C-B182-3044-8970-BD646EBCC936}"/>
              </a:ext>
            </a:extLst>
          </p:cNvPr>
          <p:cNvSpPr/>
          <p:nvPr/>
        </p:nvSpPr>
        <p:spPr>
          <a:xfrm rot="1800000">
            <a:off x="2417517" y="580911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F6D1193-77FE-7046-9C21-E3B10674B9A7}"/>
              </a:ext>
            </a:extLst>
          </p:cNvPr>
          <p:cNvSpPr/>
          <p:nvPr/>
        </p:nvSpPr>
        <p:spPr>
          <a:xfrm rot="780000">
            <a:off x="2986671" y="602923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185E0BA-A5E8-1749-B45C-79A94CCB6C94}"/>
              </a:ext>
            </a:extLst>
          </p:cNvPr>
          <p:cNvSpPr/>
          <p:nvPr/>
        </p:nvSpPr>
        <p:spPr>
          <a:xfrm>
            <a:off x="3579772" y="612368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9C6C0799-272C-0842-894C-E0B217029171}"/>
              </a:ext>
            </a:extLst>
          </p:cNvPr>
          <p:cNvSpPr/>
          <p:nvPr/>
        </p:nvSpPr>
        <p:spPr>
          <a:xfrm>
            <a:off x="2161925" y="169462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5C8C9FE-47AC-E740-A5CE-97ED4973C85C}"/>
              </a:ext>
            </a:extLst>
          </p:cNvPr>
          <p:cNvSpPr/>
          <p:nvPr/>
        </p:nvSpPr>
        <p:spPr>
          <a:xfrm>
            <a:off x="1777716" y="2214388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E30326E1-D253-A94E-A61A-1C765A936ADE}"/>
              </a:ext>
            </a:extLst>
          </p:cNvPr>
          <p:cNvSpPr/>
          <p:nvPr/>
        </p:nvSpPr>
        <p:spPr>
          <a:xfrm>
            <a:off x="1425840" y="259437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6E83B292-67A5-F747-973A-967ADC3C1EC7}"/>
              </a:ext>
            </a:extLst>
          </p:cNvPr>
          <p:cNvSpPr/>
          <p:nvPr/>
        </p:nvSpPr>
        <p:spPr>
          <a:xfrm>
            <a:off x="2651364" y="154763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53DC16B7-3013-FF4F-B07E-CD035697494B}"/>
              </a:ext>
            </a:extLst>
          </p:cNvPr>
          <p:cNvSpPr/>
          <p:nvPr/>
        </p:nvSpPr>
        <p:spPr>
          <a:xfrm>
            <a:off x="1393275" y="305345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741BA4F-4B75-7948-9CBC-8357D6DB0A4B}"/>
              </a:ext>
            </a:extLst>
          </p:cNvPr>
          <p:cNvSpPr/>
          <p:nvPr/>
        </p:nvSpPr>
        <p:spPr>
          <a:xfrm>
            <a:off x="1304101" y="3545930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6263B4D-16B3-4246-88BC-4F89946004E1}"/>
              </a:ext>
            </a:extLst>
          </p:cNvPr>
          <p:cNvSpPr/>
          <p:nvPr/>
        </p:nvSpPr>
        <p:spPr>
          <a:xfrm>
            <a:off x="1500161" y="389889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65584916-1E97-844A-90D2-39E9209A55B6}"/>
              </a:ext>
            </a:extLst>
          </p:cNvPr>
          <p:cNvSpPr/>
          <p:nvPr/>
        </p:nvSpPr>
        <p:spPr>
          <a:xfrm rot="-2160000">
            <a:off x="1799542" y="444071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94A9053-9179-E045-BC14-0AB04367C646}"/>
              </a:ext>
            </a:extLst>
          </p:cNvPr>
          <p:cNvSpPr/>
          <p:nvPr/>
        </p:nvSpPr>
        <p:spPr>
          <a:xfrm>
            <a:off x="2170799" y="519896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6528EFA7-F3A9-1145-8F17-82FA44886398}"/>
              </a:ext>
            </a:extLst>
          </p:cNvPr>
          <p:cNvSpPr/>
          <p:nvPr/>
        </p:nvSpPr>
        <p:spPr>
          <a:xfrm rot="1500000">
            <a:off x="2114350" y="4742810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CAEE10AD-0158-804A-93A9-B94D829F7880}"/>
              </a:ext>
            </a:extLst>
          </p:cNvPr>
          <p:cNvSpPr/>
          <p:nvPr/>
        </p:nvSpPr>
        <p:spPr>
          <a:xfrm>
            <a:off x="1725677" y="273080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1B984287-AAB7-F54E-A884-F7F25229DCCA}"/>
              </a:ext>
            </a:extLst>
          </p:cNvPr>
          <p:cNvSpPr/>
          <p:nvPr/>
        </p:nvSpPr>
        <p:spPr>
          <a:xfrm>
            <a:off x="3348554" y="131126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D18BD1D9-CAD7-A148-9E6E-67DC12717665}"/>
              </a:ext>
            </a:extLst>
          </p:cNvPr>
          <p:cNvSpPr/>
          <p:nvPr/>
        </p:nvSpPr>
        <p:spPr>
          <a:xfrm>
            <a:off x="3024554" y="160975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99CADA6B-59A7-AF4F-97C9-B3BEE14B3F85}"/>
              </a:ext>
            </a:extLst>
          </p:cNvPr>
          <p:cNvSpPr/>
          <p:nvPr/>
        </p:nvSpPr>
        <p:spPr>
          <a:xfrm rot="1260000">
            <a:off x="3946135" y="154433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CB508B2-677D-0847-B793-E3BDD86CDA4B}"/>
              </a:ext>
            </a:extLst>
          </p:cNvPr>
          <p:cNvSpPr/>
          <p:nvPr/>
        </p:nvSpPr>
        <p:spPr>
          <a:xfrm>
            <a:off x="3523720" y="158687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BCBEAEE0-435D-BD4D-839E-8CA67FD28B96}"/>
              </a:ext>
            </a:extLst>
          </p:cNvPr>
          <p:cNvSpPr/>
          <p:nvPr/>
        </p:nvSpPr>
        <p:spPr>
          <a:xfrm>
            <a:off x="2720658" y="191719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D13EEFA7-CABB-A14B-A976-7F14420AB8E7}"/>
              </a:ext>
            </a:extLst>
          </p:cNvPr>
          <p:cNvSpPr/>
          <p:nvPr/>
        </p:nvSpPr>
        <p:spPr>
          <a:xfrm>
            <a:off x="2373746" y="226170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8BB9FD81-31B5-5E4D-A372-F9DBC33A52AD}"/>
              </a:ext>
            </a:extLst>
          </p:cNvPr>
          <p:cNvSpPr/>
          <p:nvPr/>
        </p:nvSpPr>
        <p:spPr>
          <a:xfrm>
            <a:off x="2114350" y="271802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73DA129A-B00E-544C-B584-4AE56DE4AEC1}"/>
              </a:ext>
            </a:extLst>
          </p:cNvPr>
          <p:cNvSpPr/>
          <p:nvPr/>
        </p:nvSpPr>
        <p:spPr>
          <a:xfrm>
            <a:off x="4732126" y="155818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82EC0DB-8893-F948-8242-628EAAD619FA}"/>
              </a:ext>
            </a:extLst>
          </p:cNvPr>
          <p:cNvSpPr/>
          <p:nvPr/>
        </p:nvSpPr>
        <p:spPr>
          <a:xfrm>
            <a:off x="5710584" y="184523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F78DB84C-5604-F14B-A675-826BD9B6AB4E}"/>
              </a:ext>
            </a:extLst>
          </p:cNvPr>
          <p:cNvSpPr/>
          <p:nvPr/>
        </p:nvSpPr>
        <p:spPr>
          <a:xfrm>
            <a:off x="5744813" y="231658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42AE9DC4-61E5-7D4C-9EA2-9E7AF12E6FE9}"/>
              </a:ext>
            </a:extLst>
          </p:cNvPr>
          <p:cNvSpPr/>
          <p:nvPr/>
        </p:nvSpPr>
        <p:spPr>
          <a:xfrm>
            <a:off x="5850543" y="280619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DD9DB545-BFCA-4D4B-BA29-CB5212231774}"/>
              </a:ext>
            </a:extLst>
          </p:cNvPr>
          <p:cNvSpPr/>
          <p:nvPr/>
        </p:nvSpPr>
        <p:spPr>
          <a:xfrm>
            <a:off x="5738883" y="409346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9F1A9C0D-2802-1F44-93F6-DDD92EA3EB40}"/>
              </a:ext>
            </a:extLst>
          </p:cNvPr>
          <p:cNvSpPr/>
          <p:nvPr/>
        </p:nvSpPr>
        <p:spPr>
          <a:xfrm rot="900000">
            <a:off x="5865045" y="320715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26ED725C-DFC1-BD45-9E86-42844C16C4C9}"/>
              </a:ext>
            </a:extLst>
          </p:cNvPr>
          <p:cNvSpPr/>
          <p:nvPr/>
        </p:nvSpPr>
        <p:spPr>
          <a:xfrm>
            <a:off x="6038411" y="367312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CB487A9D-CB4C-E349-AE9B-31D35C6E2CB0}"/>
              </a:ext>
            </a:extLst>
          </p:cNvPr>
          <p:cNvSpPr/>
          <p:nvPr/>
        </p:nvSpPr>
        <p:spPr>
          <a:xfrm>
            <a:off x="5747422" y="466189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B0CE4E80-A432-EB45-9C99-5269C5D4342F}"/>
              </a:ext>
            </a:extLst>
          </p:cNvPr>
          <p:cNvSpPr/>
          <p:nvPr/>
        </p:nvSpPr>
        <p:spPr>
          <a:xfrm>
            <a:off x="5320326" y="493684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C0A16A88-D142-D24C-A790-FE7ECC790630}"/>
              </a:ext>
            </a:extLst>
          </p:cNvPr>
          <p:cNvSpPr/>
          <p:nvPr/>
        </p:nvSpPr>
        <p:spPr>
          <a:xfrm>
            <a:off x="4863571" y="512937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8DECEA94-2101-DF40-80BD-11AF4B450344}"/>
              </a:ext>
            </a:extLst>
          </p:cNvPr>
          <p:cNvSpPr/>
          <p:nvPr/>
        </p:nvSpPr>
        <p:spPr>
          <a:xfrm>
            <a:off x="4572421" y="551305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BF33FEE3-85E7-7249-8866-4DA5C0252B7B}"/>
              </a:ext>
            </a:extLst>
          </p:cNvPr>
          <p:cNvSpPr/>
          <p:nvPr/>
        </p:nvSpPr>
        <p:spPr>
          <a:xfrm rot="1440000">
            <a:off x="2651364" y="527938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3B9FD254-6B43-4C4A-B67C-EA5843DC11DF}"/>
              </a:ext>
            </a:extLst>
          </p:cNvPr>
          <p:cNvSpPr/>
          <p:nvPr/>
        </p:nvSpPr>
        <p:spPr>
          <a:xfrm>
            <a:off x="4128735" y="5453530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8E7391ED-BCCB-4C45-9170-431F1DF06659}"/>
              </a:ext>
            </a:extLst>
          </p:cNvPr>
          <p:cNvSpPr/>
          <p:nvPr/>
        </p:nvSpPr>
        <p:spPr>
          <a:xfrm rot="-1080000">
            <a:off x="3692375" y="554852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81CF640-DB3F-5F4E-B711-F9FB0F463622}"/>
              </a:ext>
            </a:extLst>
          </p:cNvPr>
          <p:cNvSpPr/>
          <p:nvPr/>
        </p:nvSpPr>
        <p:spPr>
          <a:xfrm rot="1080000">
            <a:off x="3149128" y="554290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6261B56A-AF92-214C-A1BD-473770C33229}"/>
              </a:ext>
            </a:extLst>
          </p:cNvPr>
          <p:cNvSpPr/>
          <p:nvPr/>
        </p:nvSpPr>
        <p:spPr>
          <a:xfrm>
            <a:off x="1872006" y="310995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888BBBDF-1749-A44D-8EE7-06C7011D1420}"/>
              </a:ext>
            </a:extLst>
          </p:cNvPr>
          <p:cNvSpPr/>
          <p:nvPr/>
        </p:nvSpPr>
        <p:spPr>
          <a:xfrm rot="-180000">
            <a:off x="1614996" y="339295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11273C14-8578-0848-80C9-A48E9B18CF4E}"/>
              </a:ext>
            </a:extLst>
          </p:cNvPr>
          <p:cNvSpPr/>
          <p:nvPr/>
        </p:nvSpPr>
        <p:spPr>
          <a:xfrm>
            <a:off x="3232512" y="2003780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F4834B34-9E86-484A-895B-DFCC21D01FDF}"/>
              </a:ext>
            </a:extLst>
          </p:cNvPr>
          <p:cNvSpPr/>
          <p:nvPr/>
        </p:nvSpPr>
        <p:spPr>
          <a:xfrm>
            <a:off x="4404450" y="179257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B3346A85-3DC3-6D4E-8526-FAB9C18639CF}"/>
              </a:ext>
            </a:extLst>
          </p:cNvPr>
          <p:cNvSpPr/>
          <p:nvPr/>
        </p:nvSpPr>
        <p:spPr>
          <a:xfrm>
            <a:off x="3791460" y="199197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4BB40DBE-6144-104B-9004-545E7B52EFE4}"/>
              </a:ext>
            </a:extLst>
          </p:cNvPr>
          <p:cNvSpPr/>
          <p:nvPr/>
        </p:nvSpPr>
        <p:spPr>
          <a:xfrm>
            <a:off x="4938462" y="189420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6DB2B630-3E55-6243-93B5-489C8DD7D9C1}"/>
              </a:ext>
            </a:extLst>
          </p:cNvPr>
          <p:cNvSpPr/>
          <p:nvPr/>
        </p:nvSpPr>
        <p:spPr>
          <a:xfrm>
            <a:off x="5378325" y="199075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655DD48E-F26F-1A4B-91EF-E1DDDFB04557}"/>
              </a:ext>
            </a:extLst>
          </p:cNvPr>
          <p:cNvSpPr/>
          <p:nvPr/>
        </p:nvSpPr>
        <p:spPr>
          <a:xfrm>
            <a:off x="5198491" y="2297680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D4036586-374E-5F42-84C1-7D2694B422FD}"/>
              </a:ext>
            </a:extLst>
          </p:cNvPr>
          <p:cNvSpPr/>
          <p:nvPr/>
        </p:nvSpPr>
        <p:spPr>
          <a:xfrm>
            <a:off x="4741268" y="227555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2904CB59-8B4B-6741-AFA5-EF35870EDE52}"/>
              </a:ext>
            </a:extLst>
          </p:cNvPr>
          <p:cNvSpPr/>
          <p:nvPr/>
        </p:nvSpPr>
        <p:spPr>
          <a:xfrm>
            <a:off x="4263829" y="225051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000CD976-D729-AC4D-AE5D-BACB423E5307}"/>
              </a:ext>
            </a:extLst>
          </p:cNvPr>
          <p:cNvSpPr/>
          <p:nvPr/>
        </p:nvSpPr>
        <p:spPr>
          <a:xfrm>
            <a:off x="2920842" y="236886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E2E62A99-9843-CF46-A504-34A19D391BBF}"/>
              </a:ext>
            </a:extLst>
          </p:cNvPr>
          <p:cNvSpPr/>
          <p:nvPr/>
        </p:nvSpPr>
        <p:spPr>
          <a:xfrm rot="1140000">
            <a:off x="2575051" y="270559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95409E55-2A85-DC4C-8696-0A53F0EAF818}"/>
              </a:ext>
            </a:extLst>
          </p:cNvPr>
          <p:cNvSpPr/>
          <p:nvPr/>
        </p:nvSpPr>
        <p:spPr>
          <a:xfrm>
            <a:off x="2308366" y="314968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688BF696-D2B8-F24E-A95D-56B80181DB13}"/>
              </a:ext>
            </a:extLst>
          </p:cNvPr>
          <p:cNvSpPr/>
          <p:nvPr/>
        </p:nvSpPr>
        <p:spPr>
          <a:xfrm>
            <a:off x="1991156" y="352660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166A7EAC-BDE2-2746-8DC1-9D9FDAE0BBCE}"/>
              </a:ext>
            </a:extLst>
          </p:cNvPr>
          <p:cNvSpPr/>
          <p:nvPr/>
        </p:nvSpPr>
        <p:spPr>
          <a:xfrm>
            <a:off x="2015482" y="396087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C3CE57B4-8CF0-6649-B32C-BA8B25A34E52}"/>
              </a:ext>
            </a:extLst>
          </p:cNvPr>
          <p:cNvSpPr/>
          <p:nvPr/>
        </p:nvSpPr>
        <p:spPr>
          <a:xfrm>
            <a:off x="2456073" y="370178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3E44E507-1B5C-3D40-AF59-24B454331EF7}"/>
              </a:ext>
            </a:extLst>
          </p:cNvPr>
          <p:cNvSpPr/>
          <p:nvPr/>
        </p:nvSpPr>
        <p:spPr>
          <a:xfrm>
            <a:off x="2778196" y="319712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D2E7C028-EA6B-EC46-9A72-0F9D4A4D3623}"/>
              </a:ext>
            </a:extLst>
          </p:cNvPr>
          <p:cNvSpPr/>
          <p:nvPr/>
        </p:nvSpPr>
        <p:spPr>
          <a:xfrm rot="660000">
            <a:off x="3088860" y="278270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B4EDA5CF-7D92-6540-B8B7-17421712660A}"/>
              </a:ext>
            </a:extLst>
          </p:cNvPr>
          <p:cNvSpPr/>
          <p:nvPr/>
        </p:nvSpPr>
        <p:spPr>
          <a:xfrm rot="1200000">
            <a:off x="3460046" y="241512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CAC6FF1C-547A-6849-9A8F-89FA42CC80D9}"/>
              </a:ext>
            </a:extLst>
          </p:cNvPr>
          <p:cNvSpPr/>
          <p:nvPr/>
        </p:nvSpPr>
        <p:spPr>
          <a:xfrm>
            <a:off x="3286099" y="327328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9FA83910-E2AF-B94C-A51E-671F19A983B7}"/>
              </a:ext>
            </a:extLst>
          </p:cNvPr>
          <p:cNvSpPr/>
          <p:nvPr/>
        </p:nvSpPr>
        <p:spPr>
          <a:xfrm>
            <a:off x="2373746" y="430122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F43B76F4-579B-FB4D-BAB6-7268520564F7}"/>
              </a:ext>
            </a:extLst>
          </p:cNvPr>
          <p:cNvSpPr/>
          <p:nvPr/>
        </p:nvSpPr>
        <p:spPr>
          <a:xfrm>
            <a:off x="2530085" y="484927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B37A9095-67E2-DA45-B72A-4C101670319A}"/>
              </a:ext>
            </a:extLst>
          </p:cNvPr>
          <p:cNvSpPr/>
          <p:nvPr/>
        </p:nvSpPr>
        <p:spPr>
          <a:xfrm>
            <a:off x="3019545" y="4972008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AE3AC066-3D09-B845-8BE6-AB6848C0D630}"/>
              </a:ext>
            </a:extLst>
          </p:cNvPr>
          <p:cNvSpPr/>
          <p:nvPr/>
        </p:nvSpPr>
        <p:spPr>
          <a:xfrm>
            <a:off x="3409185" y="514547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1DC8AF7B-0A6F-3849-B793-870434CC3AF6}"/>
              </a:ext>
            </a:extLst>
          </p:cNvPr>
          <p:cNvSpPr/>
          <p:nvPr/>
        </p:nvSpPr>
        <p:spPr>
          <a:xfrm rot="-840000">
            <a:off x="3791209" y="503858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47B977A9-8AAB-534E-9F5D-9BB05813903E}"/>
              </a:ext>
            </a:extLst>
          </p:cNvPr>
          <p:cNvSpPr/>
          <p:nvPr/>
        </p:nvSpPr>
        <p:spPr>
          <a:xfrm>
            <a:off x="4336909" y="4871838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8C115920-73D0-D94D-A90B-41C6CB32D971}"/>
              </a:ext>
            </a:extLst>
          </p:cNvPr>
          <p:cNvSpPr/>
          <p:nvPr/>
        </p:nvSpPr>
        <p:spPr>
          <a:xfrm>
            <a:off x="4879104" y="4659110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6DB9426E-F712-7A41-A77B-4608E9ABDE41}"/>
              </a:ext>
            </a:extLst>
          </p:cNvPr>
          <p:cNvSpPr/>
          <p:nvPr/>
        </p:nvSpPr>
        <p:spPr>
          <a:xfrm>
            <a:off x="5325099" y="442437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72084C07-6A37-274C-AD10-C4D361D8AB51}"/>
              </a:ext>
            </a:extLst>
          </p:cNvPr>
          <p:cNvSpPr/>
          <p:nvPr/>
        </p:nvSpPr>
        <p:spPr>
          <a:xfrm>
            <a:off x="5439367" y="260722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C4CE0268-17D5-9940-8ED3-B36BD7385E2B}"/>
              </a:ext>
            </a:extLst>
          </p:cNvPr>
          <p:cNvSpPr/>
          <p:nvPr/>
        </p:nvSpPr>
        <p:spPr>
          <a:xfrm rot="1860000">
            <a:off x="5370824" y="303609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DDD65477-698A-AF48-A53E-C5F98ED0073C}"/>
              </a:ext>
            </a:extLst>
          </p:cNvPr>
          <p:cNvSpPr/>
          <p:nvPr/>
        </p:nvSpPr>
        <p:spPr>
          <a:xfrm>
            <a:off x="5309919" y="360640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2D7E3793-24C8-DF4B-AC7F-7A7279F1EC5B}"/>
              </a:ext>
            </a:extLst>
          </p:cNvPr>
          <p:cNvSpPr/>
          <p:nvPr/>
        </p:nvSpPr>
        <p:spPr>
          <a:xfrm>
            <a:off x="5320326" y="403683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453D77B1-6378-E44F-AFDA-63DE1B3B5380}"/>
              </a:ext>
            </a:extLst>
          </p:cNvPr>
          <p:cNvSpPr/>
          <p:nvPr/>
        </p:nvSpPr>
        <p:spPr>
          <a:xfrm>
            <a:off x="2970243" y="367312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A405E96C-B545-E142-B28F-717A09B68559}"/>
              </a:ext>
            </a:extLst>
          </p:cNvPr>
          <p:cNvSpPr/>
          <p:nvPr/>
        </p:nvSpPr>
        <p:spPr>
          <a:xfrm>
            <a:off x="2726594" y="405752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72808A91-1B7A-834A-824E-DAB826AE071B}"/>
              </a:ext>
            </a:extLst>
          </p:cNvPr>
          <p:cNvSpPr/>
          <p:nvPr/>
        </p:nvSpPr>
        <p:spPr>
          <a:xfrm>
            <a:off x="2852329" y="450729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12870994-FEDF-4E46-B3D0-1E579F4C1786}"/>
              </a:ext>
            </a:extLst>
          </p:cNvPr>
          <p:cNvSpPr/>
          <p:nvPr/>
        </p:nvSpPr>
        <p:spPr>
          <a:xfrm>
            <a:off x="3159788" y="4118510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8798435E-59DE-D14C-932B-D4A85A10C660}"/>
              </a:ext>
            </a:extLst>
          </p:cNvPr>
          <p:cNvSpPr/>
          <p:nvPr/>
        </p:nvSpPr>
        <p:spPr>
          <a:xfrm rot="1020000">
            <a:off x="3963861" y="2553660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DD51E1DD-C807-0E47-9805-D8755BCB1D2A}"/>
              </a:ext>
            </a:extLst>
          </p:cNvPr>
          <p:cNvSpPr/>
          <p:nvPr/>
        </p:nvSpPr>
        <p:spPr>
          <a:xfrm rot="480000">
            <a:off x="4476871" y="264065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23687F90-6512-D14F-978B-157CAA0C1A98}"/>
              </a:ext>
            </a:extLst>
          </p:cNvPr>
          <p:cNvSpPr/>
          <p:nvPr/>
        </p:nvSpPr>
        <p:spPr>
          <a:xfrm rot="960000">
            <a:off x="3600774" y="2924458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DFC52A3E-4BEE-BD4A-A424-8CE21A6A5EAB}"/>
              </a:ext>
            </a:extLst>
          </p:cNvPr>
          <p:cNvSpPr/>
          <p:nvPr/>
        </p:nvSpPr>
        <p:spPr>
          <a:xfrm>
            <a:off x="4975399" y="2635600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5143270C-A6D4-154F-BA59-BBF8F3A44B13}"/>
              </a:ext>
            </a:extLst>
          </p:cNvPr>
          <p:cNvSpPr/>
          <p:nvPr/>
        </p:nvSpPr>
        <p:spPr>
          <a:xfrm>
            <a:off x="3377896" y="465064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46A56DF6-5732-2F41-B79B-F45E569F102A}"/>
              </a:ext>
            </a:extLst>
          </p:cNvPr>
          <p:cNvSpPr/>
          <p:nvPr/>
        </p:nvSpPr>
        <p:spPr>
          <a:xfrm>
            <a:off x="3871766" y="463497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0C0BA5F5-CAF9-2D4E-8D70-CE68B0EF5C3E}"/>
              </a:ext>
            </a:extLst>
          </p:cNvPr>
          <p:cNvSpPr/>
          <p:nvPr/>
        </p:nvSpPr>
        <p:spPr>
          <a:xfrm>
            <a:off x="3462490" y="370601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2DB1CC24-AC21-A747-AA6B-F6A1444867AC}"/>
              </a:ext>
            </a:extLst>
          </p:cNvPr>
          <p:cNvSpPr/>
          <p:nvPr/>
        </p:nvSpPr>
        <p:spPr>
          <a:xfrm rot="840000">
            <a:off x="3639274" y="418160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3D221A86-3B3E-2C4B-A040-0CCF4DC0CECA}"/>
              </a:ext>
            </a:extLst>
          </p:cNvPr>
          <p:cNvSpPr/>
          <p:nvPr/>
        </p:nvSpPr>
        <p:spPr>
          <a:xfrm>
            <a:off x="4124823" y="429382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E06AC31B-C5D1-3643-8696-7761FADD3322}"/>
              </a:ext>
            </a:extLst>
          </p:cNvPr>
          <p:cNvSpPr/>
          <p:nvPr/>
        </p:nvSpPr>
        <p:spPr>
          <a:xfrm rot="180000">
            <a:off x="4560004" y="437322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549E8F03-7CAD-0D45-9384-5E1D9D9F2503}"/>
              </a:ext>
            </a:extLst>
          </p:cNvPr>
          <p:cNvSpPr/>
          <p:nvPr/>
        </p:nvSpPr>
        <p:spPr>
          <a:xfrm>
            <a:off x="4867399" y="413307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24962689-D21B-A548-91A7-1B0F222447AD}"/>
              </a:ext>
            </a:extLst>
          </p:cNvPr>
          <p:cNvSpPr/>
          <p:nvPr/>
        </p:nvSpPr>
        <p:spPr>
          <a:xfrm>
            <a:off x="4726497" y="365941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40BEE8BA-39E0-F847-9BE5-EA544BE55403}"/>
              </a:ext>
            </a:extLst>
          </p:cNvPr>
          <p:cNvSpPr/>
          <p:nvPr/>
        </p:nvSpPr>
        <p:spPr>
          <a:xfrm>
            <a:off x="4755440" y="314968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23267520-3813-AD40-9FB6-557FF1829893}"/>
              </a:ext>
            </a:extLst>
          </p:cNvPr>
          <p:cNvSpPr/>
          <p:nvPr/>
        </p:nvSpPr>
        <p:spPr>
          <a:xfrm rot="660000">
            <a:off x="4120728" y="301866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A5B49373-D2FF-F742-8794-0FCBE217F65B}"/>
              </a:ext>
            </a:extLst>
          </p:cNvPr>
          <p:cNvSpPr/>
          <p:nvPr/>
        </p:nvSpPr>
        <p:spPr>
          <a:xfrm>
            <a:off x="3780231" y="337728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956A8C0F-799F-0245-B7B3-D73916432351}"/>
              </a:ext>
            </a:extLst>
          </p:cNvPr>
          <p:cNvSpPr/>
          <p:nvPr/>
        </p:nvSpPr>
        <p:spPr>
          <a:xfrm rot="1320000">
            <a:off x="4280244" y="349343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30DE6838-BB61-0A46-B520-23EE591A1C88}"/>
              </a:ext>
            </a:extLst>
          </p:cNvPr>
          <p:cNvSpPr/>
          <p:nvPr/>
        </p:nvSpPr>
        <p:spPr>
          <a:xfrm>
            <a:off x="3949961" y="3846960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51298AF0-B5B0-1547-B058-1BFAF395A33E}"/>
              </a:ext>
            </a:extLst>
          </p:cNvPr>
          <p:cNvSpPr/>
          <p:nvPr/>
        </p:nvSpPr>
        <p:spPr>
          <a:xfrm>
            <a:off x="4412659" y="396087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3" name="直线连接符 132">
            <a:extLst>
              <a:ext uri="{FF2B5EF4-FFF2-40B4-BE49-F238E27FC236}">
                <a16:creationId xmlns:a16="http://schemas.microsoft.com/office/drawing/2014/main" id="{377ECF51-8C2B-A54C-B196-3D4019980F0A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3792807" y="627007"/>
            <a:ext cx="403626" cy="53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连接符 138">
            <a:extLst>
              <a:ext uri="{FF2B5EF4-FFF2-40B4-BE49-F238E27FC236}">
                <a16:creationId xmlns:a16="http://schemas.microsoft.com/office/drawing/2014/main" id="{39AC264B-C20D-3C46-9BA3-FD03105483F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4988693" y="877655"/>
            <a:ext cx="360475" cy="1779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线连接符 139">
            <a:extLst>
              <a:ext uri="{FF2B5EF4-FFF2-40B4-BE49-F238E27FC236}">
                <a16:creationId xmlns:a16="http://schemas.microsoft.com/office/drawing/2014/main" id="{E8D5F730-7DEB-A749-B85C-F4A2B0BCE193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4407713" y="677293"/>
            <a:ext cx="380708" cy="1194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337BB83E-5C24-574C-BB39-1369D8DC7AE8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5517032" y="1191524"/>
            <a:ext cx="276671" cy="2341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线连接符 146">
            <a:extLst>
              <a:ext uri="{FF2B5EF4-FFF2-40B4-BE49-F238E27FC236}">
                <a16:creationId xmlns:a16="http://schemas.microsoft.com/office/drawing/2014/main" id="{0BDB8AE2-F69A-6446-8912-52A094B047D2}"/>
              </a:ext>
            </a:extLst>
          </p:cNvPr>
          <p:cNvCxnSpPr>
            <a:cxnSpLocks/>
            <a:stCxn id="16" idx="3"/>
            <a:endCxn id="26" idx="1"/>
          </p:cNvCxnSpPr>
          <p:nvPr/>
        </p:nvCxnSpPr>
        <p:spPr>
          <a:xfrm>
            <a:off x="5959169" y="1564483"/>
            <a:ext cx="257078" cy="3501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DEAE630B-DA0E-554F-B12C-38B17DB35B97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6320965" y="2103548"/>
            <a:ext cx="140246" cy="2963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531F4601-35AA-A248-89B6-668B71011485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6542127" y="2600125"/>
            <a:ext cx="84355" cy="4572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D3A4AF40-03A3-1C42-AECE-1B87FB2DE274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H="1">
            <a:off x="6640751" y="3271285"/>
            <a:ext cx="15793" cy="3696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B3B03E70-2258-B446-ACF0-4B8218E0E813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 flipH="1">
            <a:off x="5952793" y="4947641"/>
            <a:ext cx="239817" cy="3189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E5A45697-69CC-0F48-85D1-90005B87451B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H="1">
            <a:off x="6310252" y="4465142"/>
            <a:ext cx="138914" cy="3013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连接符 152">
            <a:extLst>
              <a:ext uri="{FF2B5EF4-FFF2-40B4-BE49-F238E27FC236}">
                <a16:creationId xmlns:a16="http://schemas.microsoft.com/office/drawing/2014/main" id="{0854F60C-25E5-A142-AF22-F5642251A57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3182562" y="627007"/>
            <a:ext cx="394245" cy="623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E92548BC-9F61-194A-82D3-34A291B5E363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 flipH="1">
            <a:off x="3394393" y="699007"/>
            <a:ext cx="290414" cy="2878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6FDFB820-AEFA-9046-9DA0-343A3DEA409C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H="1">
            <a:off x="6515914" y="3853690"/>
            <a:ext cx="87329" cy="40602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D30183DC-EEE8-0247-85DE-F62074512F0F}"/>
              </a:ext>
            </a:extLst>
          </p:cNvPr>
          <p:cNvCxnSpPr>
            <a:cxnSpLocks/>
            <a:stCxn id="32" idx="3"/>
            <a:endCxn id="33" idx="3"/>
          </p:cNvCxnSpPr>
          <p:nvPr/>
        </p:nvCxnSpPr>
        <p:spPr>
          <a:xfrm flipH="1">
            <a:off x="5480917" y="5424550"/>
            <a:ext cx="324564" cy="2486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线连接符 163">
            <a:extLst>
              <a:ext uri="{FF2B5EF4-FFF2-40B4-BE49-F238E27FC236}">
                <a16:creationId xmlns:a16="http://schemas.microsoft.com/office/drawing/2014/main" id="{80A53706-A032-6C4F-B283-8A4180321175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2108875" y="1000669"/>
            <a:ext cx="313980" cy="2208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线连接符 164">
            <a:extLst>
              <a:ext uri="{FF2B5EF4-FFF2-40B4-BE49-F238E27FC236}">
                <a16:creationId xmlns:a16="http://schemas.microsoft.com/office/drawing/2014/main" id="{EF2DFC9E-69E3-2F43-93A7-5C5826109AD8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2616995" y="756085"/>
            <a:ext cx="360139" cy="1498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95007A08-DC32-E047-BA7A-4B9BCFA8F1F7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1675487" y="1351541"/>
            <a:ext cx="260882" cy="2745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线连接符 166">
            <a:extLst>
              <a:ext uri="{FF2B5EF4-FFF2-40B4-BE49-F238E27FC236}">
                <a16:creationId xmlns:a16="http://schemas.microsoft.com/office/drawing/2014/main" id="{2722FF3E-5132-6A48-B0F8-5AF3CBDE4E20}"/>
              </a:ext>
            </a:extLst>
          </p:cNvPr>
          <p:cNvCxnSpPr>
            <a:cxnSpLocks/>
            <a:stCxn id="9" idx="2"/>
            <a:endCxn id="21" idx="0"/>
          </p:cNvCxnSpPr>
          <p:nvPr/>
        </p:nvCxnSpPr>
        <p:spPr>
          <a:xfrm>
            <a:off x="3102097" y="791187"/>
            <a:ext cx="292296" cy="1956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连接符 167">
            <a:extLst>
              <a:ext uri="{FF2B5EF4-FFF2-40B4-BE49-F238E27FC236}">
                <a16:creationId xmlns:a16="http://schemas.microsoft.com/office/drawing/2014/main" id="{376A66C0-01EA-3548-9892-6558CCACE0AA}"/>
              </a:ext>
            </a:extLst>
          </p:cNvPr>
          <p:cNvCxnSpPr>
            <a:cxnSpLocks/>
            <a:stCxn id="17" idx="3"/>
            <a:endCxn id="8" idx="1"/>
          </p:cNvCxnSpPr>
          <p:nvPr/>
        </p:nvCxnSpPr>
        <p:spPr>
          <a:xfrm flipV="1">
            <a:off x="1335140" y="1791556"/>
            <a:ext cx="201505" cy="3514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线连接符 191">
            <a:extLst>
              <a:ext uri="{FF2B5EF4-FFF2-40B4-BE49-F238E27FC236}">
                <a16:creationId xmlns:a16="http://schemas.microsoft.com/office/drawing/2014/main" id="{A55B19D8-371E-D447-B463-E60C05B8B78C}"/>
              </a:ext>
            </a:extLst>
          </p:cNvPr>
          <p:cNvCxnSpPr>
            <a:cxnSpLocks/>
            <a:stCxn id="18" idx="3"/>
            <a:endCxn id="17" idx="1"/>
          </p:cNvCxnSpPr>
          <p:nvPr/>
        </p:nvCxnSpPr>
        <p:spPr>
          <a:xfrm flipV="1">
            <a:off x="1122721" y="2344656"/>
            <a:ext cx="135011" cy="39472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线连接符 192">
            <a:extLst>
              <a:ext uri="{FF2B5EF4-FFF2-40B4-BE49-F238E27FC236}">
                <a16:creationId xmlns:a16="http://schemas.microsoft.com/office/drawing/2014/main" id="{A596B58C-CEC9-534B-92F2-BE80DA25418D}"/>
              </a:ext>
            </a:extLst>
          </p:cNvPr>
          <p:cNvCxnSpPr>
            <a:cxnSpLocks/>
            <a:stCxn id="18" idx="1"/>
            <a:endCxn id="36" idx="3"/>
          </p:cNvCxnSpPr>
          <p:nvPr/>
        </p:nvCxnSpPr>
        <p:spPr>
          <a:xfrm flipH="1">
            <a:off x="1058312" y="2950663"/>
            <a:ext cx="19501" cy="3587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线连接符 193">
            <a:extLst>
              <a:ext uri="{FF2B5EF4-FFF2-40B4-BE49-F238E27FC236}">
                <a16:creationId xmlns:a16="http://schemas.microsoft.com/office/drawing/2014/main" id="{61056F12-46B9-9A49-90C5-00A16289458E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1140059" y="4139332"/>
            <a:ext cx="130131" cy="3674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线连接符 194">
            <a:extLst>
              <a:ext uri="{FF2B5EF4-FFF2-40B4-BE49-F238E27FC236}">
                <a16:creationId xmlns:a16="http://schemas.microsoft.com/office/drawing/2014/main" id="{AC60AD0A-D57C-524E-AE96-38FB84FE1527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>
            <a:off x="1394082" y="4683733"/>
            <a:ext cx="189540" cy="3564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线连接符 195">
            <a:extLst>
              <a:ext uri="{FF2B5EF4-FFF2-40B4-BE49-F238E27FC236}">
                <a16:creationId xmlns:a16="http://schemas.microsoft.com/office/drawing/2014/main" id="{DB333146-9345-5246-89A3-6FD7AF2A3D95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2619048" y="5935116"/>
            <a:ext cx="370391" cy="1418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线连接符 196">
            <a:extLst>
              <a:ext uri="{FF2B5EF4-FFF2-40B4-BE49-F238E27FC236}">
                <a16:creationId xmlns:a16="http://schemas.microsoft.com/office/drawing/2014/main" id="{D2C2A834-8DA7-4C47-8DDA-CB44521EFD21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3199903" y="6125532"/>
            <a:ext cx="379869" cy="701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线连接符 197">
            <a:extLst>
              <a:ext uri="{FF2B5EF4-FFF2-40B4-BE49-F238E27FC236}">
                <a16:creationId xmlns:a16="http://schemas.microsoft.com/office/drawing/2014/main" id="{0A38D7F9-2B94-894A-8ECF-B1AFC90558F5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 flipV="1">
            <a:off x="4982919" y="5800115"/>
            <a:ext cx="323250" cy="1696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线连接符 198">
            <a:extLst>
              <a:ext uri="{FF2B5EF4-FFF2-40B4-BE49-F238E27FC236}">
                <a16:creationId xmlns:a16="http://schemas.microsoft.com/office/drawing/2014/main" id="{B3590F9C-1355-F947-8893-157F813C3493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 flipH="1">
            <a:off x="2972311" y="791187"/>
            <a:ext cx="129786" cy="3543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线连接符 206">
            <a:extLst>
              <a:ext uri="{FF2B5EF4-FFF2-40B4-BE49-F238E27FC236}">
                <a16:creationId xmlns:a16="http://schemas.microsoft.com/office/drawing/2014/main" id="{A4D194B3-D5AB-9B4B-8C51-147A1EFB8A5C}"/>
              </a:ext>
            </a:extLst>
          </p:cNvPr>
          <p:cNvCxnSpPr>
            <a:cxnSpLocks/>
            <a:stCxn id="36" idx="1"/>
            <a:endCxn id="37" idx="1"/>
          </p:cNvCxnSpPr>
          <p:nvPr/>
        </p:nvCxnSpPr>
        <p:spPr>
          <a:xfrm>
            <a:off x="1062082" y="3525350"/>
            <a:ext cx="14825" cy="4074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线连接符 207">
            <a:extLst>
              <a:ext uri="{FF2B5EF4-FFF2-40B4-BE49-F238E27FC236}">
                <a16:creationId xmlns:a16="http://schemas.microsoft.com/office/drawing/2014/main" id="{9E7693F3-10B4-7045-9A7B-697E934E5345}"/>
              </a:ext>
            </a:extLst>
          </p:cNvPr>
          <p:cNvCxnSpPr>
            <a:cxnSpLocks/>
            <a:stCxn id="40" idx="3"/>
            <a:endCxn id="39" idx="1"/>
          </p:cNvCxnSpPr>
          <p:nvPr/>
        </p:nvCxnSpPr>
        <p:spPr>
          <a:xfrm>
            <a:off x="1713614" y="5212686"/>
            <a:ext cx="213400" cy="2574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线连接符 208">
            <a:extLst>
              <a:ext uri="{FF2B5EF4-FFF2-40B4-BE49-F238E27FC236}">
                <a16:creationId xmlns:a16="http://schemas.microsoft.com/office/drawing/2014/main" id="{08798CC1-999D-9D46-B023-A547D4FC546E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>
            <a:off x="2103950" y="5593981"/>
            <a:ext cx="328036" cy="2331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线连接符 209">
            <a:extLst>
              <a:ext uri="{FF2B5EF4-FFF2-40B4-BE49-F238E27FC236}">
                <a16:creationId xmlns:a16="http://schemas.microsoft.com/office/drawing/2014/main" id="{68A22534-4A28-414F-ACAE-ECCD3DE68FEA}"/>
              </a:ext>
            </a:extLst>
          </p:cNvPr>
          <p:cNvCxnSpPr>
            <a:cxnSpLocks/>
            <a:stCxn id="43" idx="3"/>
            <a:endCxn id="35" idx="1"/>
          </p:cNvCxnSpPr>
          <p:nvPr/>
        </p:nvCxnSpPr>
        <p:spPr>
          <a:xfrm flipV="1">
            <a:off x="3795772" y="6174106"/>
            <a:ext cx="371975" cy="215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线连接符 210">
            <a:extLst>
              <a:ext uri="{FF2B5EF4-FFF2-40B4-BE49-F238E27FC236}">
                <a16:creationId xmlns:a16="http://schemas.microsoft.com/office/drawing/2014/main" id="{14D610AA-46ED-CE4A-A0C1-606520906DA4}"/>
              </a:ext>
            </a:extLst>
          </p:cNvPr>
          <p:cNvCxnSpPr>
            <a:cxnSpLocks/>
            <a:stCxn id="35" idx="3"/>
            <a:endCxn id="34" idx="1"/>
          </p:cNvCxnSpPr>
          <p:nvPr/>
        </p:nvCxnSpPr>
        <p:spPr>
          <a:xfrm flipV="1">
            <a:off x="4383221" y="6029348"/>
            <a:ext cx="392066" cy="1296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直线连接符 375">
            <a:extLst>
              <a:ext uri="{FF2B5EF4-FFF2-40B4-BE49-F238E27FC236}">
                <a16:creationId xmlns:a16="http://schemas.microsoft.com/office/drawing/2014/main" id="{813716EE-6FA1-9F40-A5DC-3BEF729E3C1C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3684807" y="699007"/>
            <a:ext cx="154792" cy="3895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直线连接符 378">
            <a:extLst>
              <a:ext uri="{FF2B5EF4-FFF2-40B4-BE49-F238E27FC236}">
                <a16:creationId xmlns:a16="http://schemas.microsoft.com/office/drawing/2014/main" id="{394780F6-1421-1F42-B996-87B7FD307CD1}"/>
              </a:ext>
            </a:extLst>
          </p:cNvPr>
          <p:cNvCxnSpPr>
            <a:cxnSpLocks/>
            <a:stCxn id="13" idx="2"/>
            <a:endCxn id="22" idx="0"/>
          </p:cNvCxnSpPr>
          <p:nvPr/>
        </p:nvCxnSpPr>
        <p:spPr>
          <a:xfrm flipH="1">
            <a:off x="3839599" y="725266"/>
            <a:ext cx="447504" cy="3633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直线连接符 381">
            <a:extLst>
              <a:ext uri="{FF2B5EF4-FFF2-40B4-BE49-F238E27FC236}">
                <a16:creationId xmlns:a16="http://schemas.microsoft.com/office/drawing/2014/main" id="{9BE2D4EE-2AF1-DC42-95DD-F5A7506E9886}"/>
              </a:ext>
            </a:extLst>
          </p:cNvPr>
          <p:cNvCxnSpPr>
            <a:cxnSpLocks/>
            <a:stCxn id="13" idx="2"/>
            <a:endCxn id="23" idx="0"/>
          </p:cNvCxnSpPr>
          <p:nvPr/>
        </p:nvCxnSpPr>
        <p:spPr>
          <a:xfrm>
            <a:off x="4287103" y="725266"/>
            <a:ext cx="218053" cy="4818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直线连接符 384">
            <a:extLst>
              <a:ext uri="{FF2B5EF4-FFF2-40B4-BE49-F238E27FC236}">
                <a16:creationId xmlns:a16="http://schemas.microsoft.com/office/drawing/2014/main" id="{D85B4074-5D04-DB4F-86E9-2D74F170CA8F}"/>
              </a:ext>
            </a:extLst>
          </p:cNvPr>
          <p:cNvCxnSpPr>
            <a:cxnSpLocks/>
            <a:stCxn id="14" idx="2"/>
            <a:endCxn id="23" idx="0"/>
          </p:cNvCxnSpPr>
          <p:nvPr/>
        </p:nvCxnSpPr>
        <p:spPr>
          <a:xfrm flipH="1">
            <a:off x="4505156" y="903954"/>
            <a:ext cx="356429" cy="3031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直线连接符 387">
            <a:extLst>
              <a:ext uri="{FF2B5EF4-FFF2-40B4-BE49-F238E27FC236}">
                <a16:creationId xmlns:a16="http://schemas.microsoft.com/office/drawing/2014/main" id="{9441F9C8-0515-A443-AD5E-CADB03472209}"/>
              </a:ext>
            </a:extLst>
          </p:cNvPr>
          <p:cNvCxnSpPr>
            <a:cxnSpLocks/>
            <a:stCxn id="14" idx="2"/>
            <a:endCxn id="24" idx="0"/>
          </p:cNvCxnSpPr>
          <p:nvPr/>
        </p:nvCxnSpPr>
        <p:spPr>
          <a:xfrm>
            <a:off x="4861585" y="903954"/>
            <a:ext cx="154080" cy="2831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线连接符 390">
            <a:extLst>
              <a:ext uri="{FF2B5EF4-FFF2-40B4-BE49-F238E27FC236}">
                <a16:creationId xmlns:a16="http://schemas.microsoft.com/office/drawing/2014/main" id="{560F611E-F9AC-DA45-B928-87A9B1F3F537}"/>
              </a:ext>
            </a:extLst>
          </p:cNvPr>
          <p:cNvCxnSpPr>
            <a:cxnSpLocks/>
            <a:stCxn id="15" idx="2"/>
            <a:endCxn id="24" idx="3"/>
          </p:cNvCxnSpPr>
          <p:nvPr/>
        </p:nvCxnSpPr>
        <p:spPr>
          <a:xfrm flipH="1">
            <a:off x="5123665" y="1179512"/>
            <a:ext cx="264124" cy="795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直线连接符 393">
            <a:extLst>
              <a:ext uri="{FF2B5EF4-FFF2-40B4-BE49-F238E27FC236}">
                <a16:creationId xmlns:a16="http://schemas.microsoft.com/office/drawing/2014/main" id="{EF407347-7D83-774E-94C7-9DA5B6F0DE5B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5400962" y="1203263"/>
            <a:ext cx="1587" cy="3465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直线连接符 398">
            <a:extLst>
              <a:ext uri="{FF2B5EF4-FFF2-40B4-BE49-F238E27FC236}">
                <a16:creationId xmlns:a16="http://schemas.microsoft.com/office/drawing/2014/main" id="{A29D779D-F1EE-154F-9196-6E3F2F3F10D2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508961" y="1550217"/>
            <a:ext cx="321194" cy="622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直线连接符 401">
            <a:extLst>
              <a:ext uri="{FF2B5EF4-FFF2-40B4-BE49-F238E27FC236}">
                <a16:creationId xmlns:a16="http://schemas.microsoft.com/office/drawing/2014/main" id="{E839BD02-54E6-AE41-AF0C-B114B741E2D3}"/>
              </a:ext>
            </a:extLst>
          </p:cNvPr>
          <p:cNvCxnSpPr>
            <a:cxnSpLocks/>
            <a:endCxn id="63" idx="0"/>
          </p:cNvCxnSpPr>
          <p:nvPr/>
        </p:nvCxnSpPr>
        <p:spPr>
          <a:xfrm flipH="1">
            <a:off x="5818584" y="1538249"/>
            <a:ext cx="51468" cy="30698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直线连接符 405">
            <a:extLst>
              <a:ext uri="{FF2B5EF4-FFF2-40B4-BE49-F238E27FC236}">
                <a16:creationId xmlns:a16="http://schemas.microsoft.com/office/drawing/2014/main" id="{6AC70ACC-9A3B-AB4E-B4B1-E5189E438D7F}"/>
              </a:ext>
            </a:extLst>
          </p:cNvPr>
          <p:cNvCxnSpPr>
            <a:cxnSpLocks/>
            <a:stCxn id="26" idx="2"/>
            <a:endCxn id="63" idx="3"/>
          </p:cNvCxnSpPr>
          <p:nvPr/>
        </p:nvCxnSpPr>
        <p:spPr>
          <a:xfrm flipH="1" flipV="1">
            <a:off x="5926584" y="1917233"/>
            <a:ext cx="279049" cy="1267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线连接符 408">
            <a:extLst>
              <a:ext uri="{FF2B5EF4-FFF2-40B4-BE49-F238E27FC236}">
                <a16:creationId xmlns:a16="http://schemas.microsoft.com/office/drawing/2014/main" id="{06FC94FB-C1EC-2A46-B08D-AA37BE6433D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5844183" y="2043995"/>
            <a:ext cx="361450" cy="2725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线连接符 412">
            <a:extLst>
              <a:ext uri="{FF2B5EF4-FFF2-40B4-BE49-F238E27FC236}">
                <a16:creationId xmlns:a16="http://schemas.microsoft.com/office/drawing/2014/main" id="{13EBBC55-D2C8-5341-80F8-375828416352}"/>
              </a:ext>
            </a:extLst>
          </p:cNvPr>
          <p:cNvCxnSpPr>
            <a:cxnSpLocks/>
            <a:stCxn id="27" idx="2"/>
            <a:endCxn id="64" idx="3"/>
          </p:cNvCxnSpPr>
          <p:nvPr/>
        </p:nvCxnSpPr>
        <p:spPr>
          <a:xfrm flipH="1" flipV="1">
            <a:off x="5960813" y="2388585"/>
            <a:ext cx="474099" cy="1383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线连接符 415">
            <a:extLst>
              <a:ext uri="{FF2B5EF4-FFF2-40B4-BE49-F238E27FC236}">
                <a16:creationId xmlns:a16="http://schemas.microsoft.com/office/drawing/2014/main" id="{2465993D-8A65-A048-9015-40AC9031D6F6}"/>
              </a:ext>
            </a:extLst>
          </p:cNvPr>
          <p:cNvCxnSpPr>
            <a:cxnSpLocks/>
            <a:stCxn id="27" idx="2"/>
            <a:endCxn id="65" idx="0"/>
          </p:cNvCxnSpPr>
          <p:nvPr/>
        </p:nvCxnSpPr>
        <p:spPr>
          <a:xfrm flipH="1">
            <a:off x="5958543" y="2526961"/>
            <a:ext cx="476369" cy="2792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直线连接符 418">
            <a:extLst>
              <a:ext uri="{FF2B5EF4-FFF2-40B4-BE49-F238E27FC236}">
                <a16:creationId xmlns:a16="http://schemas.microsoft.com/office/drawing/2014/main" id="{8CB3B7EF-5C09-5E49-9874-31197568A292}"/>
              </a:ext>
            </a:extLst>
          </p:cNvPr>
          <p:cNvCxnSpPr>
            <a:cxnSpLocks/>
            <a:stCxn id="28" idx="2"/>
            <a:endCxn id="65" idx="3"/>
          </p:cNvCxnSpPr>
          <p:nvPr/>
        </p:nvCxnSpPr>
        <p:spPr>
          <a:xfrm flipH="1" flipV="1">
            <a:off x="6066543" y="2878192"/>
            <a:ext cx="503671" cy="2961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直线连接符 421">
            <a:extLst>
              <a:ext uri="{FF2B5EF4-FFF2-40B4-BE49-F238E27FC236}">
                <a16:creationId xmlns:a16="http://schemas.microsoft.com/office/drawing/2014/main" id="{416779F1-9FB6-B347-B97B-857525437089}"/>
              </a:ext>
            </a:extLst>
          </p:cNvPr>
          <p:cNvCxnSpPr>
            <a:cxnSpLocks/>
            <a:stCxn id="28" idx="2"/>
            <a:endCxn id="67" idx="3"/>
          </p:cNvCxnSpPr>
          <p:nvPr/>
        </p:nvCxnSpPr>
        <p:spPr>
          <a:xfrm flipH="1">
            <a:off x="6077365" y="3174356"/>
            <a:ext cx="492849" cy="1327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线连接符 424">
            <a:extLst>
              <a:ext uri="{FF2B5EF4-FFF2-40B4-BE49-F238E27FC236}">
                <a16:creationId xmlns:a16="http://schemas.microsoft.com/office/drawing/2014/main" id="{31FB812A-A1E8-4246-A16E-F05DC4B2035E}"/>
              </a:ext>
            </a:extLst>
          </p:cNvPr>
          <p:cNvCxnSpPr>
            <a:cxnSpLocks/>
            <a:stCxn id="28" idx="2"/>
            <a:endCxn id="68" idx="0"/>
          </p:cNvCxnSpPr>
          <p:nvPr/>
        </p:nvCxnSpPr>
        <p:spPr>
          <a:xfrm flipH="1">
            <a:off x="6146411" y="3174356"/>
            <a:ext cx="423803" cy="4987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线连接符 427">
            <a:extLst>
              <a:ext uri="{FF2B5EF4-FFF2-40B4-BE49-F238E27FC236}">
                <a16:creationId xmlns:a16="http://schemas.microsoft.com/office/drawing/2014/main" id="{EA876FD8-767D-7542-81D1-94E843D3EA16}"/>
              </a:ext>
            </a:extLst>
          </p:cNvPr>
          <p:cNvCxnSpPr>
            <a:cxnSpLocks/>
            <a:stCxn id="29" idx="2"/>
            <a:endCxn id="68" idx="3"/>
          </p:cNvCxnSpPr>
          <p:nvPr/>
        </p:nvCxnSpPr>
        <p:spPr>
          <a:xfrm flipH="1">
            <a:off x="6254411" y="3734828"/>
            <a:ext cx="296680" cy="102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线连接符 430">
            <a:extLst>
              <a:ext uri="{FF2B5EF4-FFF2-40B4-BE49-F238E27FC236}">
                <a16:creationId xmlns:a16="http://schemas.microsoft.com/office/drawing/2014/main" id="{AA931278-39BF-864B-B562-20C7FEBC6CF4}"/>
              </a:ext>
            </a:extLst>
          </p:cNvPr>
          <p:cNvCxnSpPr>
            <a:cxnSpLocks/>
            <a:stCxn id="30" idx="2"/>
            <a:endCxn id="68" idx="2"/>
          </p:cNvCxnSpPr>
          <p:nvPr/>
        </p:nvCxnSpPr>
        <p:spPr>
          <a:xfrm flipH="1" flipV="1">
            <a:off x="6146411" y="3817121"/>
            <a:ext cx="267653" cy="5230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直线连接符 433">
            <a:extLst>
              <a:ext uri="{FF2B5EF4-FFF2-40B4-BE49-F238E27FC236}">
                <a16:creationId xmlns:a16="http://schemas.microsoft.com/office/drawing/2014/main" id="{11DDEE10-90D1-DA45-935F-7ED602AAA4C1}"/>
              </a:ext>
            </a:extLst>
          </p:cNvPr>
          <p:cNvCxnSpPr>
            <a:cxnSpLocks/>
            <a:stCxn id="30" idx="2"/>
            <a:endCxn id="66" idx="3"/>
          </p:cNvCxnSpPr>
          <p:nvPr/>
        </p:nvCxnSpPr>
        <p:spPr>
          <a:xfrm flipH="1" flipV="1">
            <a:off x="5954883" y="4165464"/>
            <a:ext cx="459181" cy="1747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直线连接符 436">
            <a:extLst>
              <a:ext uri="{FF2B5EF4-FFF2-40B4-BE49-F238E27FC236}">
                <a16:creationId xmlns:a16="http://schemas.microsoft.com/office/drawing/2014/main" id="{C4C08CC8-3EFA-D846-946D-8ED67A199CD0}"/>
              </a:ext>
            </a:extLst>
          </p:cNvPr>
          <p:cNvCxnSpPr>
            <a:cxnSpLocks/>
            <a:stCxn id="30" idx="2"/>
            <a:endCxn id="69" idx="0"/>
          </p:cNvCxnSpPr>
          <p:nvPr/>
        </p:nvCxnSpPr>
        <p:spPr>
          <a:xfrm flipH="1">
            <a:off x="5855422" y="4340179"/>
            <a:ext cx="558642" cy="3217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直线连接符 439">
            <a:extLst>
              <a:ext uri="{FF2B5EF4-FFF2-40B4-BE49-F238E27FC236}">
                <a16:creationId xmlns:a16="http://schemas.microsoft.com/office/drawing/2014/main" id="{B900933A-8F1D-5F4F-A3A9-8FBAAA8016B6}"/>
              </a:ext>
            </a:extLst>
          </p:cNvPr>
          <p:cNvCxnSpPr>
            <a:cxnSpLocks/>
            <a:stCxn id="31" idx="2"/>
            <a:endCxn id="69" idx="3"/>
          </p:cNvCxnSpPr>
          <p:nvPr/>
        </p:nvCxnSpPr>
        <p:spPr>
          <a:xfrm flipH="1" flipV="1">
            <a:off x="5963422" y="4733895"/>
            <a:ext cx="227625" cy="839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直线连接符 444">
            <a:extLst>
              <a:ext uri="{FF2B5EF4-FFF2-40B4-BE49-F238E27FC236}">
                <a16:creationId xmlns:a16="http://schemas.microsoft.com/office/drawing/2014/main" id="{1F506131-0FEE-0344-BE39-D6C75E80A106}"/>
              </a:ext>
            </a:extLst>
          </p:cNvPr>
          <p:cNvCxnSpPr>
            <a:cxnSpLocks/>
            <a:stCxn id="32" idx="2"/>
            <a:endCxn id="69" idx="2"/>
          </p:cNvCxnSpPr>
          <p:nvPr/>
        </p:nvCxnSpPr>
        <p:spPr>
          <a:xfrm flipV="1">
            <a:off x="5826480" y="4805895"/>
            <a:ext cx="28942" cy="4905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直线连接符 447">
            <a:extLst>
              <a:ext uri="{FF2B5EF4-FFF2-40B4-BE49-F238E27FC236}">
                <a16:creationId xmlns:a16="http://schemas.microsoft.com/office/drawing/2014/main" id="{4B6ED31D-A0A8-4F4D-82EB-AC42C4245457}"/>
              </a:ext>
            </a:extLst>
          </p:cNvPr>
          <p:cNvCxnSpPr>
            <a:cxnSpLocks/>
            <a:stCxn id="32" idx="2"/>
            <a:endCxn id="70" idx="2"/>
          </p:cNvCxnSpPr>
          <p:nvPr/>
        </p:nvCxnSpPr>
        <p:spPr>
          <a:xfrm flipH="1" flipV="1">
            <a:off x="5428326" y="5080845"/>
            <a:ext cx="398154" cy="2156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直线连接符 450">
            <a:extLst>
              <a:ext uri="{FF2B5EF4-FFF2-40B4-BE49-F238E27FC236}">
                <a16:creationId xmlns:a16="http://schemas.microsoft.com/office/drawing/2014/main" id="{05C0AC12-7068-DA4A-85CD-4DC815A3FC7F}"/>
              </a:ext>
            </a:extLst>
          </p:cNvPr>
          <p:cNvCxnSpPr>
            <a:cxnSpLocks/>
            <a:stCxn id="33" idx="0"/>
            <a:endCxn id="70" idx="2"/>
          </p:cNvCxnSpPr>
          <p:nvPr/>
        </p:nvCxnSpPr>
        <p:spPr>
          <a:xfrm flipV="1">
            <a:off x="5351222" y="5080845"/>
            <a:ext cx="77104" cy="5975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直线连接符 453">
            <a:extLst>
              <a:ext uri="{FF2B5EF4-FFF2-40B4-BE49-F238E27FC236}">
                <a16:creationId xmlns:a16="http://schemas.microsoft.com/office/drawing/2014/main" id="{020383D2-F2B4-8A4F-AFEF-B659FBFFBFDE}"/>
              </a:ext>
            </a:extLst>
          </p:cNvPr>
          <p:cNvCxnSpPr>
            <a:cxnSpLocks/>
            <a:stCxn id="33" idx="0"/>
            <a:endCxn id="71" idx="2"/>
          </p:cNvCxnSpPr>
          <p:nvPr/>
        </p:nvCxnSpPr>
        <p:spPr>
          <a:xfrm flipH="1" flipV="1">
            <a:off x="4971571" y="5273375"/>
            <a:ext cx="379651" cy="4050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线连接符 456">
            <a:extLst>
              <a:ext uri="{FF2B5EF4-FFF2-40B4-BE49-F238E27FC236}">
                <a16:creationId xmlns:a16="http://schemas.microsoft.com/office/drawing/2014/main" id="{9A19192E-BD10-ED40-B687-F50C15F9E0AA}"/>
              </a:ext>
            </a:extLst>
          </p:cNvPr>
          <p:cNvCxnSpPr>
            <a:cxnSpLocks/>
            <a:endCxn id="72" idx="3"/>
          </p:cNvCxnSpPr>
          <p:nvPr/>
        </p:nvCxnSpPr>
        <p:spPr>
          <a:xfrm flipH="1" flipV="1">
            <a:off x="4788421" y="5585053"/>
            <a:ext cx="471930" cy="1060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直线连接符 459">
            <a:extLst>
              <a:ext uri="{FF2B5EF4-FFF2-40B4-BE49-F238E27FC236}">
                <a16:creationId xmlns:a16="http://schemas.microsoft.com/office/drawing/2014/main" id="{D13A6C35-9FC8-2B4F-BA46-6CD99C7FFEC8}"/>
              </a:ext>
            </a:extLst>
          </p:cNvPr>
          <p:cNvCxnSpPr>
            <a:cxnSpLocks/>
            <a:stCxn id="34" idx="0"/>
            <a:endCxn id="72" idx="2"/>
          </p:cNvCxnSpPr>
          <p:nvPr/>
        </p:nvCxnSpPr>
        <p:spPr>
          <a:xfrm flipH="1" flipV="1">
            <a:off x="4680421" y="5657053"/>
            <a:ext cx="178836" cy="2733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直线连接符 462">
            <a:extLst>
              <a:ext uri="{FF2B5EF4-FFF2-40B4-BE49-F238E27FC236}">
                <a16:creationId xmlns:a16="http://schemas.microsoft.com/office/drawing/2014/main" id="{A7EDDF69-8953-4E4B-87A5-AAF9391982F0}"/>
              </a:ext>
            </a:extLst>
          </p:cNvPr>
          <p:cNvCxnSpPr>
            <a:cxnSpLocks/>
            <a:stCxn id="35" idx="0"/>
            <a:endCxn id="72" idx="2"/>
          </p:cNvCxnSpPr>
          <p:nvPr/>
        </p:nvCxnSpPr>
        <p:spPr>
          <a:xfrm flipV="1">
            <a:off x="4270462" y="5657053"/>
            <a:ext cx="409959" cy="4376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直线连接符 465">
            <a:extLst>
              <a:ext uri="{FF2B5EF4-FFF2-40B4-BE49-F238E27FC236}">
                <a16:creationId xmlns:a16="http://schemas.microsoft.com/office/drawing/2014/main" id="{F16FF912-83A7-3F48-A70D-EA940D756DE7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4270462" y="5564413"/>
            <a:ext cx="31612" cy="5303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直线连接符 468">
            <a:extLst>
              <a:ext uri="{FF2B5EF4-FFF2-40B4-BE49-F238E27FC236}">
                <a16:creationId xmlns:a16="http://schemas.microsoft.com/office/drawing/2014/main" id="{D7F0F158-EA95-CF4B-B176-A8C6A496B5F9}"/>
              </a:ext>
            </a:extLst>
          </p:cNvPr>
          <p:cNvCxnSpPr>
            <a:cxnSpLocks/>
            <a:stCxn id="35" idx="0"/>
            <a:endCxn id="75" idx="2"/>
          </p:cNvCxnSpPr>
          <p:nvPr/>
        </p:nvCxnSpPr>
        <p:spPr>
          <a:xfrm flipH="1" flipV="1">
            <a:off x="3822624" y="5688999"/>
            <a:ext cx="447838" cy="4057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线连接符 472">
            <a:extLst>
              <a:ext uri="{FF2B5EF4-FFF2-40B4-BE49-F238E27FC236}">
                <a16:creationId xmlns:a16="http://schemas.microsoft.com/office/drawing/2014/main" id="{C7882A85-B3E8-2444-B2CD-2B03FA631310}"/>
              </a:ext>
            </a:extLst>
          </p:cNvPr>
          <p:cNvCxnSpPr>
            <a:cxnSpLocks/>
            <a:stCxn id="43" idx="0"/>
            <a:endCxn id="76" idx="2"/>
          </p:cNvCxnSpPr>
          <p:nvPr/>
        </p:nvCxnSpPr>
        <p:spPr>
          <a:xfrm flipH="1" flipV="1">
            <a:off x="3234879" y="5683379"/>
            <a:ext cx="452893" cy="4403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线连接符 475">
            <a:extLst>
              <a:ext uri="{FF2B5EF4-FFF2-40B4-BE49-F238E27FC236}">
                <a16:creationId xmlns:a16="http://schemas.microsoft.com/office/drawing/2014/main" id="{AC09FB3B-E5BE-0E4E-ADEB-53BD1371F974}"/>
              </a:ext>
            </a:extLst>
          </p:cNvPr>
          <p:cNvCxnSpPr>
            <a:cxnSpLocks/>
            <a:stCxn id="43" idx="0"/>
            <a:endCxn id="75" idx="2"/>
          </p:cNvCxnSpPr>
          <p:nvPr/>
        </p:nvCxnSpPr>
        <p:spPr>
          <a:xfrm flipV="1">
            <a:off x="3687772" y="5688999"/>
            <a:ext cx="134852" cy="4346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线连接符 478">
            <a:extLst>
              <a:ext uri="{FF2B5EF4-FFF2-40B4-BE49-F238E27FC236}">
                <a16:creationId xmlns:a16="http://schemas.microsoft.com/office/drawing/2014/main" id="{A4820F71-0CCF-DA43-8EC7-B132AAB3850B}"/>
              </a:ext>
            </a:extLst>
          </p:cNvPr>
          <p:cNvCxnSpPr>
            <a:cxnSpLocks/>
            <a:stCxn id="42" idx="0"/>
            <a:endCxn id="76" idx="2"/>
          </p:cNvCxnSpPr>
          <p:nvPr/>
        </p:nvCxnSpPr>
        <p:spPr>
          <a:xfrm flipV="1">
            <a:off x="3110867" y="5683379"/>
            <a:ext cx="124012" cy="3477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直线连接符 486">
            <a:extLst>
              <a:ext uri="{FF2B5EF4-FFF2-40B4-BE49-F238E27FC236}">
                <a16:creationId xmlns:a16="http://schemas.microsoft.com/office/drawing/2014/main" id="{3FAA3D13-330C-124C-9997-6A764D11D8EB}"/>
              </a:ext>
            </a:extLst>
          </p:cNvPr>
          <p:cNvCxnSpPr>
            <a:cxnSpLocks/>
            <a:stCxn id="41" idx="0"/>
            <a:endCxn id="76" idx="2"/>
          </p:cNvCxnSpPr>
          <p:nvPr/>
        </p:nvCxnSpPr>
        <p:spPr>
          <a:xfrm flipV="1">
            <a:off x="2561517" y="5683379"/>
            <a:ext cx="673362" cy="1353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直线连接符 489">
            <a:extLst>
              <a:ext uri="{FF2B5EF4-FFF2-40B4-BE49-F238E27FC236}">
                <a16:creationId xmlns:a16="http://schemas.microsoft.com/office/drawing/2014/main" id="{5CB4A37E-4780-0C40-9B02-9E83F2DED5D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H="1" flipV="1">
            <a:off x="2065953" y="1344047"/>
            <a:ext cx="203972" cy="3505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直线连接符 492">
            <a:extLst>
              <a:ext uri="{FF2B5EF4-FFF2-40B4-BE49-F238E27FC236}">
                <a16:creationId xmlns:a16="http://schemas.microsoft.com/office/drawing/2014/main" id="{B8D0A75C-6C0C-FA48-87DA-BB30DEF5D29F}"/>
              </a:ext>
            </a:extLst>
          </p:cNvPr>
          <p:cNvCxnSpPr>
            <a:cxnSpLocks/>
            <a:stCxn id="19" idx="1"/>
            <a:endCxn id="7" idx="2"/>
          </p:cNvCxnSpPr>
          <p:nvPr/>
        </p:nvCxnSpPr>
        <p:spPr>
          <a:xfrm flipH="1" flipV="1">
            <a:off x="2065953" y="1344047"/>
            <a:ext cx="345973" cy="226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直线连接符 495">
            <a:extLst>
              <a:ext uri="{FF2B5EF4-FFF2-40B4-BE49-F238E27FC236}">
                <a16:creationId xmlns:a16="http://schemas.microsoft.com/office/drawing/2014/main" id="{B5A97A66-B9A0-9F4D-8C87-ED80BC0ECB7E}"/>
              </a:ext>
            </a:extLst>
          </p:cNvPr>
          <p:cNvCxnSpPr>
            <a:cxnSpLocks/>
            <a:stCxn id="20" idx="0"/>
            <a:endCxn id="6" idx="2"/>
          </p:cNvCxnSpPr>
          <p:nvPr/>
        </p:nvCxnSpPr>
        <p:spPr>
          <a:xfrm flipH="1" flipV="1">
            <a:off x="2551488" y="1018038"/>
            <a:ext cx="420823" cy="1274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直线连接符 498">
            <a:extLst>
              <a:ext uri="{FF2B5EF4-FFF2-40B4-BE49-F238E27FC236}">
                <a16:creationId xmlns:a16="http://schemas.microsoft.com/office/drawing/2014/main" id="{CF7577F4-351F-F14E-B3F4-5A1895CA410B}"/>
              </a:ext>
            </a:extLst>
          </p:cNvPr>
          <p:cNvCxnSpPr>
            <a:cxnSpLocks/>
            <a:stCxn id="19" idx="0"/>
            <a:endCxn id="6" idx="2"/>
          </p:cNvCxnSpPr>
          <p:nvPr/>
        </p:nvCxnSpPr>
        <p:spPr>
          <a:xfrm flipV="1">
            <a:off x="2519926" y="1018038"/>
            <a:ext cx="31562" cy="2766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直线连接符 501">
            <a:extLst>
              <a:ext uri="{FF2B5EF4-FFF2-40B4-BE49-F238E27FC236}">
                <a16:creationId xmlns:a16="http://schemas.microsoft.com/office/drawing/2014/main" id="{32DC86DD-4D25-B643-87A9-2225524644FC}"/>
              </a:ext>
            </a:extLst>
          </p:cNvPr>
          <p:cNvCxnSpPr>
            <a:cxnSpLocks/>
            <a:stCxn id="44" idx="1"/>
            <a:endCxn id="8" idx="2"/>
          </p:cNvCxnSpPr>
          <p:nvPr/>
        </p:nvCxnSpPr>
        <p:spPr>
          <a:xfrm flipH="1" flipV="1">
            <a:off x="1661221" y="1755104"/>
            <a:ext cx="500704" cy="1151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线连接符 504">
            <a:extLst>
              <a:ext uri="{FF2B5EF4-FFF2-40B4-BE49-F238E27FC236}">
                <a16:creationId xmlns:a16="http://schemas.microsoft.com/office/drawing/2014/main" id="{28A30E69-B297-F94B-9B9D-EB905CC554EF}"/>
              </a:ext>
            </a:extLst>
          </p:cNvPr>
          <p:cNvCxnSpPr>
            <a:cxnSpLocks/>
            <a:stCxn id="45" idx="0"/>
            <a:endCxn id="8" idx="2"/>
          </p:cNvCxnSpPr>
          <p:nvPr/>
        </p:nvCxnSpPr>
        <p:spPr>
          <a:xfrm flipH="1" flipV="1">
            <a:off x="1661221" y="1755104"/>
            <a:ext cx="224495" cy="45928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直线连接符 507">
            <a:extLst>
              <a:ext uri="{FF2B5EF4-FFF2-40B4-BE49-F238E27FC236}">
                <a16:creationId xmlns:a16="http://schemas.microsoft.com/office/drawing/2014/main" id="{3254C66E-8BBD-3545-A423-70270983A67C}"/>
              </a:ext>
            </a:extLst>
          </p:cNvPr>
          <p:cNvCxnSpPr>
            <a:cxnSpLocks/>
            <a:stCxn id="45" idx="1"/>
            <a:endCxn id="17" idx="2"/>
          </p:cNvCxnSpPr>
          <p:nvPr/>
        </p:nvCxnSpPr>
        <p:spPr>
          <a:xfrm flipH="1" flipV="1">
            <a:off x="1363654" y="2269631"/>
            <a:ext cx="414062" cy="167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直线连接符 510">
            <a:extLst>
              <a:ext uri="{FF2B5EF4-FFF2-40B4-BE49-F238E27FC236}">
                <a16:creationId xmlns:a16="http://schemas.microsoft.com/office/drawing/2014/main" id="{28CC7E40-2FCA-2C4A-95FE-906A6710E2E5}"/>
              </a:ext>
            </a:extLst>
          </p:cNvPr>
          <p:cNvCxnSpPr>
            <a:cxnSpLocks/>
            <a:stCxn id="46" idx="0"/>
            <a:endCxn id="17" idx="2"/>
          </p:cNvCxnSpPr>
          <p:nvPr/>
        </p:nvCxnSpPr>
        <p:spPr>
          <a:xfrm flipH="1" flipV="1">
            <a:off x="1363654" y="2269631"/>
            <a:ext cx="170186" cy="3247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直线连接符 513">
            <a:extLst>
              <a:ext uri="{FF2B5EF4-FFF2-40B4-BE49-F238E27FC236}">
                <a16:creationId xmlns:a16="http://schemas.microsoft.com/office/drawing/2014/main" id="{584E1879-26F5-7544-A187-FA3CB271D3B9}"/>
              </a:ext>
            </a:extLst>
          </p:cNvPr>
          <p:cNvCxnSpPr>
            <a:cxnSpLocks/>
            <a:stCxn id="46" idx="1"/>
            <a:endCxn id="18" idx="2"/>
          </p:cNvCxnSpPr>
          <p:nvPr/>
        </p:nvCxnSpPr>
        <p:spPr>
          <a:xfrm flipH="1">
            <a:off x="1170694" y="2666375"/>
            <a:ext cx="255146" cy="19361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直线连接符 516">
            <a:extLst>
              <a:ext uri="{FF2B5EF4-FFF2-40B4-BE49-F238E27FC236}">
                <a16:creationId xmlns:a16="http://schemas.microsoft.com/office/drawing/2014/main" id="{7A6E1F48-DB6B-AE45-A3BB-1281EE07F617}"/>
              </a:ext>
            </a:extLst>
          </p:cNvPr>
          <p:cNvCxnSpPr>
            <a:cxnSpLocks/>
            <a:stCxn id="48" idx="1"/>
            <a:endCxn id="18" idx="2"/>
          </p:cNvCxnSpPr>
          <p:nvPr/>
        </p:nvCxnSpPr>
        <p:spPr>
          <a:xfrm flipH="1" flipV="1">
            <a:off x="1170694" y="2859993"/>
            <a:ext cx="222581" cy="2654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直线连接符 519">
            <a:extLst>
              <a:ext uri="{FF2B5EF4-FFF2-40B4-BE49-F238E27FC236}">
                <a16:creationId xmlns:a16="http://schemas.microsoft.com/office/drawing/2014/main" id="{E4AD4B64-DE19-BF4B-826F-6939C46B677A}"/>
              </a:ext>
            </a:extLst>
          </p:cNvPr>
          <p:cNvCxnSpPr>
            <a:cxnSpLocks/>
            <a:stCxn id="48" idx="1"/>
            <a:endCxn id="36" idx="2"/>
          </p:cNvCxnSpPr>
          <p:nvPr/>
        </p:nvCxnSpPr>
        <p:spPr>
          <a:xfrm flipH="1">
            <a:off x="1132186" y="3125453"/>
            <a:ext cx="261089" cy="2906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直线连接符 522">
            <a:extLst>
              <a:ext uri="{FF2B5EF4-FFF2-40B4-BE49-F238E27FC236}">
                <a16:creationId xmlns:a16="http://schemas.microsoft.com/office/drawing/2014/main" id="{87ED46FA-22DE-864A-8FFA-662766BB9079}"/>
              </a:ext>
            </a:extLst>
          </p:cNvPr>
          <p:cNvCxnSpPr>
            <a:cxnSpLocks/>
            <a:stCxn id="49" idx="1"/>
            <a:endCxn id="36" idx="2"/>
          </p:cNvCxnSpPr>
          <p:nvPr/>
        </p:nvCxnSpPr>
        <p:spPr>
          <a:xfrm flipH="1" flipV="1">
            <a:off x="1132186" y="3416109"/>
            <a:ext cx="171915" cy="2018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直线连接符 525">
            <a:extLst>
              <a:ext uri="{FF2B5EF4-FFF2-40B4-BE49-F238E27FC236}">
                <a16:creationId xmlns:a16="http://schemas.microsoft.com/office/drawing/2014/main" id="{E8360E34-15A8-E347-AA17-0A870472A68E}"/>
              </a:ext>
            </a:extLst>
          </p:cNvPr>
          <p:cNvCxnSpPr>
            <a:cxnSpLocks/>
            <a:stCxn id="49" idx="1"/>
            <a:endCxn id="37" idx="0"/>
          </p:cNvCxnSpPr>
          <p:nvPr/>
        </p:nvCxnSpPr>
        <p:spPr>
          <a:xfrm flipH="1">
            <a:off x="1177337" y="3617930"/>
            <a:ext cx="126764" cy="3970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直线连接符 530">
            <a:extLst>
              <a:ext uri="{FF2B5EF4-FFF2-40B4-BE49-F238E27FC236}">
                <a16:creationId xmlns:a16="http://schemas.microsoft.com/office/drawing/2014/main" id="{DE308274-12C2-2245-82DF-588953A69E29}"/>
              </a:ext>
            </a:extLst>
          </p:cNvPr>
          <p:cNvCxnSpPr>
            <a:cxnSpLocks/>
            <a:stCxn id="50" idx="1"/>
            <a:endCxn id="37" idx="0"/>
          </p:cNvCxnSpPr>
          <p:nvPr/>
        </p:nvCxnSpPr>
        <p:spPr>
          <a:xfrm flipH="1">
            <a:off x="1177337" y="3970896"/>
            <a:ext cx="322824" cy="44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直线连接符 533">
            <a:extLst>
              <a:ext uri="{FF2B5EF4-FFF2-40B4-BE49-F238E27FC236}">
                <a16:creationId xmlns:a16="http://schemas.microsoft.com/office/drawing/2014/main" id="{39DDC988-AA02-1947-96A6-743CC742304D}"/>
              </a:ext>
            </a:extLst>
          </p:cNvPr>
          <p:cNvCxnSpPr>
            <a:cxnSpLocks/>
            <a:stCxn id="50" idx="2"/>
            <a:endCxn id="38" idx="0"/>
          </p:cNvCxnSpPr>
          <p:nvPr/>
        </p:nvCxnSpPr>
        <p:spPr>
          <a:xfrm flipH="1">
            <a:off x="1391115" y="4042896"/>
            <a:ext cx="217046" cy="5110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直线连接符 536">
            <a:extLst>
              <a:ext uri="{FF2B5EF4-FFF2-40B4-BE49-F238E27FC236}">
                <a16:creationId xmlns:a16="http://schemas.microsoft.com/office/drawing/2014/main" id="{01DF84FA-99BB-8747-A67B-85FECE2FCB8B}"/>
              </a:ext>
            </a:extLst>
          </p:cNvPr>
          <p:cNvCxnSpPr>
            <a:cxnSpLocks/>
            <a:stCxn id="51" idx="0"/>
            <a:endCxn id="38" idx="0"/>
          </p:cNvCxnSpPr>
          <p:nvPr/>
        </p:nvCxnSpPr>
        <p:spPr>
          <a:xfrm flipH="1">
            <a:off x="1391115" y="4454465"/>
            <a:ext cx="474106" cy="995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直线连接符 539">
            <a:extLst>
              <a:ext uri="{FF2B5EF4-FFF2-40B4-BE49-F238E27FC236}">
                <a16:creationId xmlns:a16="http://schemas.microsoft.com/office/drawing/2014/main" id="{91E1766F-D02C-0A42-A4FB-5EA8633AA5A0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1668290" y="4576195"/>
            <a:ext cx="151878" cy="5107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直线连接符 542">
            <a:extLst>
              <a:ext uri="{FF2B5EF4-FFF2-40B4-BE49-F238E27FC236}">
                <a16:creationId xmlns:a16="http://schemas.microsoft.com/office/drawing/2014/main" id="{0F682C54-3C3B-C349-A768-860AA3FA0E1A}"/>
              </a:ext>
            </a:extLst>
          </p:cNvPr>
          <p:cNvCxnSpPr>
            <a:cxnSpLocks/>
            <a:stCxn id="53" idx="1"/>
            <a:endCxn id="40" idx="0"/>
          </p:cNvCxnSpPr>
          <p:nvPr/>
        </p:nvCxnSpPr>
        <p:spPr>
          <a:xfrm flipH="1">
            <a:off x="1706120" y="4769167"/>
            <a:ext cx="418349" cy="3139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直线连接符 545">
            <a:extLst>
              <a:ext uri="{FF2B5EF4-FFF2-40B4-BE49-F238E27FC236}">
                <a16:creationId xmlns:a16="http://schemas.microsoft.com/office/drawing/2014/main" id="{61E7BD75-9287-974D-B4BA-B34B41E87FD3}"/>
              </a:ext>
            </a:extLst>
          </p:cNvPr>
          <p:cNvCxnSpPr>
            <a:cxnSpLocks/>
            <a:stCxn id="52" idx="1"/>
            <a:endCxn id="40" idx="0"/>
          </p:cNvCxnSpPr>
          <p:nvPr/>
        </p:nvCxnSpPr>
        <p:spPr>
          <a:xfrm flipH="1" flipV="1">
            <a:off x="1706120" y="5083102"/>
            <a:ext cx="464679" cy="1878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直线连接符 548">
            <a:extLst>
              <a:ext uri="{FF2B5EF4-FFF2-40B4-BE49-F238E27FC236}">
                <a16:creationId xmlns:a16="http://schemas.microsoft.com/office/drawing/2014/main" id="{297C2360-297A-8B46-A51E-27B97C683CCE}"/>
              </a:ext>
            </a:extLst>
          </p:cNvPr>
          <p:cNvCxnSpPr>
            <a:cxnSpLocks/>
            <a:stCxn id="52" idx="2"/>
            <a:endCxn id="39" idx="0"/>
          </p:cNvCxnSpPr>
          <p:nvPr/>
        </p:nvCxnSpPr>
        <p:spPr>
          <a:xfrm flipH="1">
            <a:off x="2056780" y="5342961"/>
            <a:ext cx="222019" cy="1300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直线连接符 551">
            <a:extLst>
              <a:ext uri="{FF2B5EF4-FFF2-40B4-BE49-F238E27FC236}">
                <a16:creationId xmlns:a16="http://schemas.microsoft.com/office/drawing/2014/main" id="{674870FD-6DB0-7A43-BA82-F5724ABBFC94}"/>
              </a:ext>
            </a:extLst>
          </p:cNvPr>
          <p:cNvCxnSpPr>
            <a:cxnSpLocks/>
            <a:stCxn id="52" idx="2"/>
            <a:endCxn id="41" idx="0"/>
          </p:cNvCxnSpPr>
          <p:nvPr/>
        </p:nvCxnSpPr>
        <p:spPr>
          <a:xfrm>
            <a:off x="2278799" y="5342961"/>
            <a:ext cx="282718" cy="4758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直线连接符 554">
            <a:extLst>
              <a:ext uri="{FF2B5EF4-FFF2-40B4-BE49-F238E27FC236}">
                <a16:creationId xmlns:a16="http://schemas.microsoft.com/office/drawing/2014/main" id="{AB7889AE-AD85-374C-A27B-7EB128708205}"/>
              </a:ext>
            </a:extLst>
          </p:cNvPr>
          <p:cNvCxnSpPr>
            <a:cxnSpLocks/>
            <a:stCxn id="73" idx="2"/>
            <a:endCxn id="41" idx="0"/>
          </p:cNvCxnSpPr>
          <p:nvPr/>
        </p:nvCxnSpPr>
        <p:spPr>
          <a:xfrm flipH="1">
            <a:off x="2561517" y="5417159"/>
            <a:ext cx="168562" cy="4016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直线连接符 557">
            <a:extLst>
              <a:ext uri="{FF2B5EF4-FFF2-40B4-BE49-F238E27FC236}">
                <a16:creationId xmlns:a16="http://schemas.microsoft.com/office/drawing/2014/main" id="{BBA407A6-C5F1-4E4D-B346-995BDB7AFF0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2627926" y="1217487"/>
            <a:ext cx="236385" cy="1492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直线连接符 560">
            <a:extLst>
              <a:ext uri="{FF2B5EF4-FFF2-40B4-BE49-F238E27FC236}">
                <a16:creationId xmlns:a16="http://schemas.microsoft.com/office/drawing/2014/main" id="{76F2C089-BD7C-CF44-8AED-8DA0E86E5C02}"/>
              </a:ext>
            </a:extLst>
          </p:cNvPr>
          <p:cNvCxnSpPr>
            <a:cxnSpLocks/>
            <a:stCxn id="21" idx="1"/>
            <a:endCxn id="20" idx="3"/>
          </p:cNvCxnSpPr>
          <p:nvPr/>
        </p:nvCxnSpPr>
        <p:spPr>
          <a:xfrm flipH="1">
            <a:off x="3080311" y="1058883"/>
            <a:ext cx="206082" cy="1586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直线连接符 563">
            <a:extLst>
              <a:ext uri="{FF2B5EF4-FFF2-40B4-BE49-F238E27FC236}">
                <a16:creationId xmlns:a16="http://schemas.microsoft.com/office/drawing/2014/main" id="{BF061634-6D76-7F44-8BAA-D1BAD48C91A6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flipH="1" flipV="1">
            <a:off x="3502393" y="1058883"/>
            <a:ext cx="229206" cy="1016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直线连接符 566">
            <a:extLst>
              <a:ext uri="{FF2B5EF4-FFF2-40B4-BE49-F238E27FC236}">
                <a16:creationId xmlns:a16="http://schemas.microsoft.com/office/drawing/2014/main" id="{5C19795B-420B-2F49-91A3-07F95C2A1F8B}"/>
              </a:ext>
            </a:extLst>
          </p:cNvPr>
          <p:cNvCxnSpPr>
            <a:cxnSpLocks/>
            <a:stCxn id="23" idx="1"/>
            <a:endCxn id="22" idx="3"/>
          </p:cNvCxnSpPr>
          <p:nvPr/>
        </p:nvCxnSpPr>
        <p:spPr>
          <a:xfrm flipH="1" flipV="1">
            <a:off x="3947599" y="1160576"/>
            <a:ext cx="449557" cy="1184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直线连接符 570">
            <a:extLst>
              <a:ext uri="{FF2B5EF4-FFF2-40B4-BE49-F238E27FC236}">
                <a16:creationId xmlns:a16="http://schemas.microsoft.com/office/drawing/2014/main" id="{A66B6BD8-A1E9-C646-A8AB-E3AAB5E891BC}"/>
              </a:ext>
            </a:extLst>
          </p:cNvPr>
          <p:cNvCxnSpPr>
            <a:cxnSpLocks/>
            <a:stCxn id="24" idx="1"/>
            <a:endCxn id="23" idx="3"/>
          </p:cNvCxnSpPr>
          <p:nvPr/>
        </p:nvCxnSpPr>
        <p:spPr>
          <a:xfrm flipH="1">
            <a:off x="4613156" y="1259084"/>
            <a:ext cx="294509" cy="1998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直线连接符 573">
            <a:extLst>
              <a:ext uri="{FF2B5EF4-FFF2-40B4-BE49-F238E27FC236}">
                <a16:creationId xmlns:a16="http://schemas.microsoft.com/office/drawing/2014/main" id="{0C80EAA4-91A9-7343-B1BE-C8CA7D9025D8}"/>
              </a:ext>
            </a:extLst>
          </p:cNvPr>
          <p:cNvCxnSpPr>
            <a:cxnSpLocks/>
            <a:stCxn id="25" idx="1"/>
            <a:endCxn id="24" idx="2"/>
          </p:cNvCxnSpPr>
          <p:nvPr/>
        </p:nvCxnSpPr>
        <p:spPr>
          <a:xfrm flipH="1" flipV="1">
            <a:off x="5015665" y="1331084"/>
            <a:ext cx="278884" cy="2907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直线连接符 579">
            <a:extLst>
              <a:ext uri="{FF2B5EF4-FFF2-40B4-BE49-F238E27FC236}">
                <a16:creationId xmlns:a16="http://schemas.microsoft.com/office/drawing/2014/main" id="{4C6C3936-F3A8-0D4E-9B4E-7995736D9950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H="1">
            <a:off x="1885716" y="1838622"/>
            <a:ext cx="384209" cy="3757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直线连接符 583">
            <a:extLst>
              <a:ext uri="{FF2B5EF4-FFF2-40B4-BE49-F238E27FC236}">
                <a16:creationId xmlns:a16="http://schemas.microsoft.com/office/drawing/2014/main" id="{401D2153-6B63-4E4B-B16D-4C283C03946E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 flipH="1">
            <a:off x="1533840" y="2358388"/>
            <a:ext cx="351876" cy="2359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直线连接符 591">
            <a:extLst>
              <a:ext uri="{FF2B5EF4-FFF2-40B4-BE49-F238E27FC236}">
                <a16:creationId xmlns:a16="http://schemas.microsoft.com/office/drawing/2014/main" id="{20231AE4-D6E6-2146-B593-A5B1F710B2C6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 flipH="1">
            <a:off x="1501275" y="2738375"/>
            <a:ext cx="32565" cy="3150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直线连接符 601">
            <a:extLst>
              <a:ext uri="{FF2B5EF4-FFF2-40B4-BE49-F238E27FC236}">
                <a16:creationId xmlns:a16="http://schemas.microsoft.com/office/drawing/2014/main" id="{F5E08D48-9BF7-154C-8AD0-B423A8B0ADAA}"/>
              </a:ext>
            </a:extLst>
          </p:cNvPr>
          <p:cNvCxnSpPr>
            <a:cxnSpLocks/>
            <a:endCxn id="49" idx="0"/>
          </p:cNvCxnSpPr>
          <p:nvPr/>
        </p:nvCxnSpPr>
        <p:spPr>
          <a:xfrm flipH="1">
            <a:off x="1412101" y="3200111"/>
            <a:ext cx="73459" cy="3458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直线连接符 604">
            <a:extLst>
              <a:ext uri="{FF2B5EF4-FFF2-40B4-BE49-F238E27FC236}">
                <a16:creationId xmlns:a16="http://schemas.microsoft.com/office/drawing/2014/main" id="{02ED7E73-CAED-2F47-8ECE-AF00EF9D9F76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>
            <a:off x="1412101" y="3689930"/>
            <a:ext cx="196060" cy="2089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直线连接符 611">
            <a:extLst>
              <a:ext uri="{FF2B5EF4-FFF2-40B4-BE49-F238E27FC236}">
                <a16:creationId xmlns:a16="http://schemas.microsoft.com/office/drawing/2014/main" id="{5AD2BCA2-7548-2F4E-8BB0-59232C81132F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>
            <a:off x="1608161" y="4042896"/>
            <a:ext cx="257060" cy="4115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直线连接符 614">
            <a:extLst>
              <a:ext uri="{FF2B5EF4-FFF2-40B4-BE49-F238E27FC236}">
                <a16:creationId xmlns:a16="http://schemas.microsoft.com/office/drawing/2014/main" id="{F8F0C467-867B-E34A-B0FA-9880A3E70DB7}"/>
              </a:ext>
            </a:extLst>
          </p:cNvPr>
          <p:cNvCxnSpPr>
            <a:cxnSpLocks/>
            <a:stCxn id="51" idx="2"/>
            <a:endCxn id="53" idx="1"/>
          </p:cNvCxnSpPr>
          <p:nvPr/>
        </p:nvCxnSpPr>
        <p:spPr>
          <a:xfrm>
            <a:off x="1949863" y="4570963"/>
            <a:ext cx="174606" cy="1982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直线连接符 617">
            <a:extLst>
              <a:ext uri="{FF2B5EF4-FFF2-40B4-BE49-F238E27FC236}">
                <a16:creationId xmlns:a16="http://schemas.microsoft.com/office/drawing/2014/main" id="{A0A2C74A-9D4A-C244-BAFF-DF6A12BD8393}"/>
              </a:ext>
            </a:extLst>
          </p:cNvPr>
          <p:cNvCxnSpPr>
            <a:cxnSpLocks/>
            <a:stCxn id="53" idx="2"/>
            <a:endCxn id="52" idx="0"/>
          </p:cNvCxnSpPr>
          <p:nvPr/>
        </p:nvCxnSpPr>
        <p:spPr>
          <a:xfrm>
            <a:off x="2191921" y="4880064"/>
            <a:ext cx="86878" cy="3188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直线连接符 623">
            <a:extLst>
              <a:ext uri="{FF2B5EF4-FFF2-40B4-BE49-F238E27FC236}">
                <a16:creationId xmlns:a16="http://schemas.microsoft.com/office/drawing/2014/main" id="{42789FA5-81FD-B747-8D40-8D4565DFCBCB}"/>
              </a:ext>
            </a:extLst>
          </p:cNvPr>
          <p:cNvCxnSpPr>
            <a:cxnSpLocks/>
            <a:stCxn id="25" idx="3"/>
            <a:endCxn id="63" idx="0"/>
          </p:cNvCxnSpPr>
          <p:nvPr/>
        </p:nvCxnSpPr>
        <p:spPr>
          <a:xfrm>
            <a:off x="5510549" y="1621805"/>
            <a:ext cx="308035" cy="2234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直线连接符 626">
            <a:extLst>
              <a:ext uri="{FF2B5EF4-FFF2-40B4-BE49-F238E27FC236}">
                <a16:creationId xmlns:a16="http://schemas.microsoft.com/office/drawing/2014/main" id="{2982AD1E-B613-7247-88AA-867775749140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5818381" y="2038862"/>
            <a:ext cx="34432" cy="2777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直线连接符 629">
            <a:extLst>
              <a:ext uri="{FF2B5EF4-FFF2-40B4-BE49-F238E27FC236}">
                <a16:creationId xmlns:a16="http://schemas.microsoft.com/office/drawing/2014/main" id="{8719B498-160F-2D46-857D-EDF8E29893F6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>
            <a:off x="5852813" y="2460585"/>
            <a:ext cx="105730" cy="3456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3" name="直线连接符 632">
            <a:extLst>
              <a:ext uri="{FF2B5EF4-FFF2-40B4-BE49-F238E27FC236}">
                <a16:creationId xmlns:a16="http://schemas.microsoft.com/office/drawing/2014/main" id="{6F8A8CD8-095D-9549-8950-8974FB26BB58}"/>
              </a:ext>
            </a:extLst>
          </p:cNvPr>
          <p:cNvCxnSpPr>
            <a:cxnSpLocks/>
            <a:stCxn id="65" idx="2"/>
            <a:endCxn id="67" idx="0"/>
          </p:cNvCxnSpPr>
          <p:nvPr/>
        </p:nvCxnSpPr>
        <p:spPr>
          <a:xfrm>
            <a:off x="5958543" y="2950192"/>
            <a:ext cx="33137" cy="2594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6" name="直线连接符 635">
            <a:extLst>
              <a:ext uri="{FF2B5EF4-FFF2-40B4-BE49-F238E27FC236}">
                <a16:creationId xmlns:a16="http://schemas.microsoft.com/office/drawing/2014/main" id="{5E6E90FA-1DF8-1844-BE5A-F92CCC6315A0}"/>
              </a:ext>
            </a:extLst>
          </p:cNvPr>
          <p:cNvCxnSpPr>
            <a:cxnSpLocks/>
            <a:stCxn id="67" idx="2"/>
            <a:endCxn id="68" idx="0"/>
          </p:cNvCxnSpPr>
          <p:nvPr/>
        </p:nvCxnSpPr>
        <p:spPr>
          <a:xfrm>
            <a:off x="5954410" y="3348699"/>
            <a:ext cx="192001" cy="3244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直线连接符 645">
            <a:extLst>
              <a:ext uri="{FF2B5EF4-FFF2-40B4-BE49-F238E27FC236}">
                <a16:creationId xmlns:a16="http://schemas.microsoft.com/office/drawing/2014/main" id="{23A50B13-2BEF-034F-A8EE-D1CA6122CA0A}"/>
              </a:ext>
            </a:extLst>
          </p:cNvPr>
          <p:cNvCxnSpPr>
            <a:cxnSpLocks/>
            <a:stCxn id="68" idx="2"/>
            <a:endCxn id="66" idx="0"/>
          </p:cNvCxnSpPr>
          <p:nvPr/>
        </p:nvCxnSpPr>
        <p:spPr>
          <a:xfrm flipH="1">
            <a:off x="5846883" y="3817121"/>
            <a:ext cx="299528" cy="2763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9" name="直线连接符 648">
            <a:extLst>
              <a:ext uri="{FF2B5EF4-FFF2-40B4-BE49-F238E27FC236}">
                <a16:creationId xmlns:a16="http://schemas.microsoft.com/office/drawing/2014/main" id="{8FA310B3-2555-4341-BEB6-4175F6DC0A21}"/>
              </a:ext>
            </a:extLst>
          </p:cNvPr>
          <p:cNvCxnSpPr>
            <a:cxnSpLocks/>
            <a:stCxn id="66" idx="2"/>
            <a:endCxn id="69" idx="0"/>
          </p:cNvCxnSpPr>
          <p:nvPr/>
        </p:nvCxnSpPr>
        <p:spPr>
          <a:xfrm>
            <a:off x="5846883" y="4237464"/>
            <a:ext cx="8539" cy="4244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2" name="直线连接符 651">
            <a:extLst>
              <a:ext uri="{FF2B5EF4-FFF2-40B4-BE49-F238E27FC236}">
                <a16:creationId xmlns:a16="http://schemas.microsoft.com/office/drawing/2014/main" id="{0046F607-42F8-184F-AF0C-424C39580744}"/>
              </a:ext>
            </a:extLst>
          </p:cNvPr>
          <p:cNvCxnSpPr>
            <a:cxnSpLocks/>
            <a:stCxn id="104" idx="3"/>
          </p:cNvCxnSpPr>
          <p:nvPr/>
        </p:nvCxnSpPr>
        <p:spPr>
          <a:xfrm>
            <a:off x="5541099" y="4496377"/>
            <a:ext cx="197784" cy="21059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" name="直线连接符 654">
            <a:extLst>
              <a:ext uri="{FF2B5EF4-FFF2-40B4-BE49-F238E27FC236}">
                <a16:creationId xmlns:a16="http://schemas.microsoft.com/office/drawing/2014/main" id="{EB4506E1-7C54-AA46-9664-D057EF52F77E}"/>
              </a:ext>
            </a:extLst>
          </p:cNvPr>
          <p:cNvCxnSpPr>
            <a:cxnSpLocks/>
            <a:stCxn id="104" idx="2"/>
            <a:endCxn id="70" idx="0"/>
          </p:cNvCxnSpPr>
          <p:nvPr/>
        </p:nvCxnSpPr>
        <p:spPr>
          <a:xfrm flipH="1">
            <a:off x="5428326" y="4568377"/>
            <a:ext cx="4773" cy="3684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直线连接符 657">
            <a:extLst>
              <a:ext uri="{FF2B5EF4-FFF2-40B4-BE49-F238E27FC236}">
                <a16:creationId xmlns:a16="http://schemas.microsoft.com/office/drawing/2014/main" id="{2B430321-310D-1B4F-A7B2-220348F74CDE}"/>
              </a:ext>
            </a:extLst>
          </p:cNvPr>
          <p:cNvCxnSpPr>
            <a:cxnSpLocks/>
            <a:stCxn id="69" idx="2"/>
            <a:endCxn id="70" idx="0"/>
          </p:cNvCxnSpPr>
          <p:nvPr/>
        </p:nvCxnSpPr>
        <p:spPr>
          <a:xfrm flipH="1">
            <a:off x="5428326" y="4805895"/>
            <a:ext cx="427096" cy="1309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1" name="直线连接符 660">
            <a:extLst>
              <a:ext uri="{FF2B5EF4-FFF2-40B4-BE49-F238E27FC236}">
                <a16:creationId xmlns:a16="http://schemas.microsoft.com/office/drawing/2014/main" id="{297592A2-E310-7A4E-AE52-716F030E41A5}"/>
              </a:ext>
            </a:extLst>
          </p:cNvPr>
          <p:cNvCxnSpPr>
            <a:cxnSpLocks/>
            <a:stCxn id="73" idx="1"/>
            <a:endCxn id="52" idx="3"/>
          </p:cNvCxnSpPr>
          <p:nvPr/>
        </p:nvCxnSpPr>
        <p:spPr>
          <a:xfrm flipH="1" flipV="1">
            <a:off x="2386799" y="5270961"/>
            <a:ext cx="273902" cy="364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" name="直线连接符 667">
            <a:extLst>
              <a:ext uri="{FF2B5EF4-FFF2-40B4-BE49-F238E27FC236}">
                <a16:creationId xmlns:a16="http://schemas.microsoft.com/office/drawing/2014/main" id="{68D8F008-C9A6-3A4B-927C-AA6255FB5821}"/>
              </a:ext>
            </a:extLst>
          </p:cNvPr>
          <p:cNvCxnSpPr>
            <a:cxnSpLocks/>
            <a:stCxn id="44" idx="0"/>
            <a:endCxn id="19" idx="2"/>
          </p:cNvCxnSpPr>
          <p:nvPr/>
        </p:nvCxnSpPr>
        <p:spPr>
          <a:xfrm flipV="1">
            <a:off x="2269925" y="1438702"/>
            <a:ext cx="250001" cy="2559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1" name="直线连接符 670">
            <a:extLst>
              <a:ext uri="{FF2B5EF4-FFF2-40B4-BE49-F238E27FC236}">
                <a16:creationId xmlns:a16="http://schemas.microsoft.com/office/drawing/2014/main" id="{98D3CAB6-63B0-0E43-BD89-0E1151A515EB}"/>
              </a:ext>
            </a:extLst>
          </p:cNvPr>
          <p:cNvCxnSpPr>
            <a:cxnSpLocks/>
            <a:stCxn id="47" idx="0"/>
            <a:endCxn id="20" idx="2"/>
          </p:cNvCxnSpPr>
          <p:nvPr/>
        </p:nvCxnSpPr>
        <p:spPr>
          <a:xfrm flipV="1">
            <a:off x="2759364" y="1289487"/>
            <a:ext cx="212947" cy="2581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5" name="直线连接符 674">
            <a:extLst>
              <a:ext uri="{FF2B5EF4-FFF2-40B4-BE49-F238E27FC236}">
                <a16:creationId xmlns:a16="http://schemas.microsoft.com/office/drawing/2014/main" id="{ED633EF3-24EC-1042-9C00-C2F17B72BDF4}"/>
              </a:ext>
            </a:extLst>
          </p:cNvPr>
          <p:cNvCxnSpPr>
            <a:cxnSpLocks/>
            <a:stCxn id="47" idx="0"/>
            <a:endCxn id="19" idx="2"/>
          </p:cNvCxnSpPr>
          <p:nvPr/>
        </p:nvCxnSpPr>
        <p:spPr>
          <a:xfrm flipH="1" flipV="1">
            <a:off x="2519926" y="1438702"/>
            <a:ext cx="239438" cy="1089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直线连接符 677">
            <a:extLst>
              <a:ext uri="{FF2B5EF4-FFF2-40B4-BE49-F238E27FC236}">
                <a16:creationId xmlns:a16="http://schemas.microsoft.com/office/drawing/2014/main" id="{7A2F9EE0-E1D0-1249-84BF-F05A56494496}"/>
              </a:ext>
            </a:extLst>
          </p:cNvPr>
          <p:cNvCxnSpPr>
            <a:cxnSpLocks/>
            <a:stCxn id="56" idx="0"/>
            <a:endCxn id="20" idx="2"/>
          </p:cNvCxnSpPr>
          <p:nvPr/>
        </p:nvCxnSpPr>
        <p:spPr>
          <a:xfrm flipH="1" flipV="1">
            <a:off x="2972311" y="1289487"/>
            <a:ext cx="160243" cy="3202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直线连接符 682">
            <a:extLst>
              <a:ext uri="{FF2B5EF4-FFF2-40B4-BE49-F238E27FC236}">
                <a16:creationId xmlns:a16="http://schemas.microsoft.com/office/drawing/2014/main" id="{5AEEBCE3-F4B2-2E40-91CF-4CF6505A6911}"/>
              </a:ext>
            </a:extLst>
          </p:cNvPr>
          <p:cNvCxnSpPr>
            <a:cxnSpLocks/>
            <a:stCxn id="55" idx="1"/>
            <a:endCxn id="20" idx="2"/>
          </p:cNvCxnSpPr>
          <p:nvPr/>
        </p:nvCxnSpPr>
        <p:spPr>
          <a:xfrm flipH="1" flipV="1">
            <a:off x="2972311" y="1289487"/>
            <a:ext cx="376243" cy="937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直线连接符 685">
            <a:extLst>
              <a:ext uri="{FF2B5EF4-FFF2-40B4-BE49-F238E27FC236}">
                <a16:creationId xmlns:a16="http://schemas.microsoft.com/office/drawing/2014/main" id="{DFEC53AC-7F2F-9743-94EE-2DA2B8181F19}"/>
              </a:ext>
            </a:extLst>
          </p:cNvPr>
          <p:cNvCxnSpPr>
            <a:cxnSpLocks/>
            <a:stCxn id="55" idx="0"/>
          </p:cNvCxnSpPr>
          <p:nvPr/>
        </p:nvCxnSpPr>
        <p:spPr>
          <a:xfrm flipH="1" flipV="1">
            <a:off x="3380316" y="1127674"/>
            <a:ext cx="76238" cy="1835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直线连接符 688">
            <a:extLst>
              <a:ext uri="{FF2B5EF4-FFF2-40B4-BE49-F238E27FC236}">
                <a16:creationId xmlns:a16="http://schemas.microsoft.com/office/drawing/2014/main" id="{1441458E-8BB8-2741-B530-62E2904DB5F3}"/>
              </a:ext>
            </a:extLst>
          </p:cNvPr>
          <p:cNvCxnSpPr>
            <a:cxnSpLocks/>
            <a:stCxn id="55" idx="0"/>
            <a:endCxn id="22" idx="1"/>
          </p:cNvCxnSpPr>
          <p:nvPr/>
        </p:nvCxnSpPr>
        <p:spPr>
          <a:xfrm flipV="1">
            <a:off x="3456554" y="1160576"/>
            <a:ext cx="275045" cy="1506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直线连接符 691">
            <a:extLst>
              <a:ext uri="{FF2B5EF4-FFF2-40B4-BE49-F238E27FC236}">
                <a16:creationId xmlns:a16="http://schemas.microsoft.com/office/drawing/2014/main" id="{6165B23D-385F-524E-92A3-13A9E9BBD4FB}"/>
              </a:ext>
            </a:extLst>
          </p:cNvPr>
          <p:cNvCxnSpPr>
            <a:cxnSpLocks/>
            <a:stCxn id="58" idx="0"/>
            <a:endCxn id="22" idx="2"/>
          </p:cNvCxnSpPr>
          <p:nvPr/>
        </p:nvCxnSpPr>
        <p:spPr>
          <a:xfrm flipV="1">
            <a:off x="3631720" y="1232576"/>
            <a:ext cx="207879" cy="3542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直线连接符 694">
            <a:extLst>
              <a:ext uri="{FF2B5EF4-FFF2-40B4-BE49-F238E27FC236}">
                <a16:creationId xmlns:a16="http://schemas.microsoft.com/office/drawing/2014/main" id="{87C81B96-182A-6E47-8EA0-8AAD52209331}"/>
              </a:ext>
            </a:extLst>
          </p:cNvPr>
          <p:cNvCxnSpPr>
            <a:cxnSpLocks/>
            <a:stCxn id="57" idx="0"/>
            <a:endCxn id="22" idx="2"/>
          </p:cNvCxnSpPr>
          <p:nvPr/>
        </p:nvCxnSpPr>
        <p:spPr>
          <a:xfrm flipH="1" flipV="1">
            <a:off x="3839599" y="1232576"/>
            <a:ext cx="240338" cy="3165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直线连接符 697">
            <a:extLst>
              <a:ext uri="{FF2B5EF4-FFF2-40B4-BE49-F238E27FC236}">
                <a16:creationId xmlns:a16="http://schemas.microsoft.com/office/drawing/2014/main" id="{2603EADA-9CAE-4A4F-9BD2-62DEE179C8E8}"/>
              </a:ext>
            </a:extLst>
          </p:cNvPr>
          <p:cNvCxnSpPr>
            <a:cxnSpLocks/>
            <a:stCxn id="57" idx="0"/>
            <a:endCxn id="23" idx="1"/>
          </p:cNvCxnSpPr>
          <p:nvPr/>
        </p:nvCxnSpPr>
        <p:spPr>
          <a:xfrm flipV="1">
            <a:off x="4079937" y="1279069"/>
            <a:ext cx="317219" cy="2700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1" name="直线连接符 700">
            <a:extLst>
              <a:ext uri="{FF2B5EF4-FFF2-40B4-BE49-F238E27FC236}">
                <a16:creationId xmlns:a16="http://schemas.microsoft.com/office/drawing/2014/main" id="{53647792-3232-F142-8F04-5F2092271016}"/>
              </a:ext>
            </a:extLst>
          </p:cNvPr>
          <p:cNvCxnSpPr>
            <a:cxnSpLocks/>
            <a:stCxn id="57" idx="2"/>
            <a:endCxn id="81" idx="0"/>
          </p:cNvCxnSpPr>
          <p:nvPr/>
        </p:nvCxnSpPr>
        <p:spPr>
          <a:xfrm flipH="1">
            <a:off x="3899460" y="1683555"/>
            <a:ext cx="128873" cy="3084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4" name="直线连接符 703">
            <a:extLst>
              <a:ext uri="{FF2B5EF4-FFF2-40B4-BE49-F238E27FC236}">
                <a16:creationId xmlns:a16="http://schemas.microsoft.com/office/drawing/2014/main" id="{5A449421-2375-0B41-9858-BF0EB59FD3B3}"/>
              </a:ext>
            </a:extLst>
          </p:cNvPr>
          <p:cNvCxnSpPr>
            <a:cxnSpLocks/>
            <a:stCxn id="81" idx="2"/>
            <a:endCxn id="95" idx="0"/>
          </p:cNvCxnSpPr>
          <p:nvPr/>
        </p:nvCxnSpPr>
        <p:spPr>
          <a:xfrm flipH="1">
            <a:off x="3592671" y="2135976"/>
            <a:ext cx="306789" cy="2834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直线连接符 706">
            <a:extLst>
              <a:ext uri="{FF2B5EF4-FFF2-40B4-BE49-F238E27FC236}">
                <a16:creationId xmlns:a16="http://schemas.microsoft.com/office/drawing/2014/main" id="{0F4C0F90-373A-0D4A-BBCF-3D875E3D606B}"/>
              </a:ext>
            </a:extLst>
          </p:cNvPr>
          <p:cNvCxnSpPr>
            <a:cxnSpLocks/>
            <a:stCxn id="95" idx="2"/>
            <a:endCxn id="115" idx="0"/>
          </p:cNvCxnSpPr>
          <p:nvPr/>
        </p:nvCxnSpPr>
        <p:spPr>
          <a:xfrm>
            <a:off x="3543421" y="2554785"/>
            <a:ext cx="185199" cy="3724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直线连接符 709">
            <a:extLst>
              <a:ext uri="{FF2B5EF4-FFF2-40B4-BE49-F238E27FC236}">
                <a16:creationId xmlns:a16="http://schemas.microsoft.com/office/drawing/2014/main" id="{35A34726-58E9-6C4E-AB0A-271D74982182}"/>
              </a:ext>
            </a:extLst>
          </p:cNvPr>
          <p:cNvCxnSpPr>
            <a:cxnSpLocks/>
            <a:stCxn id="115" idx="2"/>
            <a:endCxn id="127" idx="0"/>
          </p:cNvCxnSpPr>
          <p:nvPr/>
        </p:nvCxnSpPr>
        <p:spPr>
          <a:xfrm>
            <a:off x="3688928" y="3065669"/>
            <a:ext cx="199303" cy="3116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直线连接符 712">
            <a:extLst>
              <a:ext uri="{FF2B5EF4-FFF2-40B4-BE49-F238E27FC236}">
                <a16:creationId xmlns:a16="http://schemas.microsoft.com/office/drawing/2014/main" id="{38E89955-2023-3D49-9B19-5C0389D59329}"/>
              </a:ext>
            </a:extLst>
          </p:cNvPr>
          <p:cNvCxnSpPr>
            <a:cxnSpLocks/>
            <a:stCxn id="127" idx="2"/>
            <a:endCxn id="129" idx="0"/>
          </p:cNvCxnSpPr>
          <p:nvPr/>
        </p:nvCxnSpPr>
        <p:spPr>
          <a:xfrm>
            <a:off x="3888231" y="3521289"/>
            <a:ext cx="169730" cy="3256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" name="直线连接符 715">
            <a:extLst>
              <a:ext uri="{FF2B5EF4-FFF2-40B4-BE49-F238E27FC236}">
                <a16:creationId xmlns:a16="http://schemas.microsoft.com/office/drawing/2014/main" id="{DC0F76D7-F1BC-3447-BECB-E00D22DE751F}"/>
              </a:ext>
            </a:extLst>
          </p:cNvPr>
          <p:cNvCxnSpPr>
            <a:cxnSpLocks/>
            <a:stCxn id="129" idx="2"/>
            <a:endCxn id="121" idx="0"/>
          </p:cNvCxnSpPr>
          <p:nvPr/>
        </p:nvCxnSpPr>
        <p:spPr>
          <a:xfrm>
            <a:off x="4057961" y="3990960"/>
            <a:ext cx="174862" cy="3028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" name="直线连接符 718">
            <a:extLst>
              <a:ext uri="{FF2B5EF4-FFF2-40B4-BE49-F238E27FC236}">
                <a16:creationId xmlns:a16="http://schemas.microsoft.com/office/drawing/2014/main" id="{ABD8C0DB-05A2-8747-9A82-9C37657180A8}"/>
              </a:ext>
            </a:extLst>
          </p:cNvPr>
          <p:cNvCxnSpPr>
            <a:cxnSpLocks/>
            <a:stCxn id="121" idx="2"/>
            <a:endCxn id="102" idx="0"/>
          </p:cNvCxnSpPr>
          <p:nvPr/>
        </p:nvCxnSpPr>
        <p:spPr>
          <a:xfrm>
            <a:off x="4232823" y="4437826"/>
            <a:ext cx="212086" cy="43401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" name="直线连接符 721">
            <a:extLst>
              <a:ext uri="{FF2B5EF4-FFF2-40B4-BE49-F238E27FC236}">
                <a16:creationId xmlns:a16="http://schemas.microsoft.com/office/drawing/2014/main" id="{A9C8A6A6-166A-4A47-8B42-688F33662F59}"/>
              </a:ext>
            </a:extLst>
          </p:cNvPr>
          <p:cNvCxnSpPr>
            <a:cxnSpLocks/>
            <a:stCxn id="102" idx="2"/>
            <a:endCxn id="72" idx="0"/>
          </p:cNvCxnSpPr>
          <p:nvPr/>
        </p:nvCxnSpPr>
        <p:spPr>
          <a:xfrm>
            <a:off x="4444909" y="5015838"/>
            <a:ext cx="235512" cy="4972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直线连接符 725">
            <a:extLst>
              <a:ext uri="{FF2B5EF4-FFF2-40B4-BE49-F238E27FC236}">
                <a16:creationId xmlns:a16="http://schemas.microsoft.com/office/drawing/2014/main" id="{EB87AAD7-E425-604F-B8E9-6FE2A39F6809}"/>
              </a:ext>
            </a:extLst>
          </p:cNvPr>
          <p:cNvCxnSpPr>
            <a:cxnSpLocks/>
            <a:stCxn id="57" idx="1"/>
            <a:endCxn id="58" idx="3"/>
          </p:cNvCxnSpPr>
          <p:nvPr/>
        </p:nvCxnSpPr>
        <p:spPr>
          <a:xfrm flipH="1">
            <a:off x="3739720" y="1577633"/>
            <a:ext cx="213588" cy="812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直线连接符 728">
            <a:extLst>
              <a:ext uri="{FF2B5EF4-FFF2-40B4-BE49-F238E27FC236}">
                <a16:creationId xmlns:a16="http://schemas.microsoft.com/office/drawing/2014/main" id="{6003556D-928C-D846-8B38-BA922E19AAB1}"/>
              </a:ext>
            </a:extLst>
          </p:cNvPr>
          <p:cNvCxnSpPr>
            <a:cxnSpLocks/>
            <a:stCxn id="55" idx="2"/>
            <a:endCxn id="58" idx="0"/>
          </p:cNvCxnSpPr>
          <p:nvPr/>
        </p:nvCxnSpPr>
        <p:spPr>
          <a:xfrm>
            <a:off x="3456554" y="1455262"/>
            <a:ext cx="175166" cy="1316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直线连接符 731">
            <a:extLst>
              <a:ext uri="{FF2B5EF4-FFF2-40B4-BE49-F238E27FC236}">
                <a16:creationId xmlns:a16="http://schemas.microsoft.com/office/drawing/2014/main" id="{70AF1A40-DBFA-2544-9B21-E1AD82C26AA5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 flipV="1">
            <a:off x="3240554" y="1658872"/>
            <a:ext cx="283166" cy="228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直线连接符 734">
            <a:extLst>
              <a:ext uri="{FF2B5EF4-FFF2-40B4-BE49-F238E27FC236}">
                <a16:creationId xmlns:a16="http://schemas.microsoft.com/office/drawing/2014/main" id="{897D8F17-19D4-7145-92E3-CB75114A361F}"/>
              </a:ext>
            </a:extLst>
          </p:cNvPr>
          <p:cNvCxnSpPr>
            <a:cxnSpLocks/>
            <a:stCxn id="56" idx="0"/>
            <a:endCxn id="55" idx="1"/>
          </p:cNvCxnSpPr>
          <p:nvPr/>
        </p:nvCxnSpPr>
        <p:spPr>
          <a:xfrm flipV="1">
            <a:off x="3132554" y="1383262"/>
            <a:ext cx="216000" cy="2264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直线连接符 737">
            <a:extLst>
              <a:ext uri="{FF2B5EF4-FFF2-40B4-BE49-F238E27FC236}">
                <a16:creationId xmlns:a16="http://schemas.microsoft.com/office/drawing/2014/main" id="{3019F340-58CA-494C-AF87-8F83319D51F1}"/>
              </a:ext>
            </a:extLst>
          </p:cNvPr>
          <p:cNvCxnSpPr>
            <a:cxnSpLocks/>
            <a:stCxn id="56" idx="1"/>
            <a:endCxn id="47" idx="3"/>
          </p:cNvCxnSpPr>
          <p:nvPr/>
        </p:nvCxnSpPr>
        <p:spPr>
          <a:xfrm flipH="1" flipV="1">
            <a:off x="2867364" y="1619639"/>
            <a:ext cx="157190" cy="621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直线连接符 740">
            <a:extLst>
              <a:ext uri="{FF2B5EF4-FFF2-40B4-BE49-F238E27FC236}">
                <a16:creationId xmlns:a16="http://schemas.microsoft.com/office/drawing/2014/main" id="{75976C03-61CE-7D4F-B449-596BF4B65F80}"/>
              </a:ext>
            </a:extLst>
          </p:cNvPr>
          <p:cNvCxnSpPr>
            <a:cxnSpLocks/>
            <a:stCxn id="47" idx="1"/>
            <a:endCxn id="44" idx="3"/>
          </p:cNvCxnSpPr>
          <p:nvPr/>
        </p:nvCxnSpPr>
        <p:spPr>
          <a:xfrm flipH="1">
            <a:off x="2377925" y="1619639"/>
            <a:ext cx="273439" cy="1469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直线连接符 743">
            <a:extLst>
              <a:ext uri="{FF2B5EF4-FFF2-40B4-BE49-F238E27FC236}">
                <a16:creationId xmlns:a16="http://schemas.microsoft.com/office/drawing/2014/main" id="{0EDC4C39-FE08-BA45-ABAB-C381175ACDD8}"/>
              </a:ext>
            </a:extLst>
          </p:cNvPr>
          <p:cNvCxnSpPr>
            <a:cxnSpLocks/>
            <a:stCxn id="59" idx="1"/>
            <a:endCxn id="44" idx="3"/>
          </p:cNvCxnSpPr>
          <p:nvPr/>
        </p:nvCxnSpPr>
        <p:spPr>
          <a:xfrm flipH="1" flipV="1">
            <a:off x="2377925" y="1766622"/>
            <a:ext cx="342733" cy="2225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直线连接符 746">
            <a:extLst>
              <a:ext uri="{FF2B5EF4-FFF2-40B4-BE49-F238E27FC236}">
                <a16:creationId xmlns:a16="http://schemas.microsoft.com/office/drawing/2014/main" id="{CEE7EF77-83FF-4048-8655-BE385BD6787D}"/>
              </a:ext>
            </a:extLst>
          </p:cNvPr>
          <p:cNvCxnSpPr>
            <a:cxnSpLocks/>
            <a:stCxn id="60" idx="0"/>
            <a:endCxn id="44" idx="2"/>
          </p:cNvCxnSpPr>
          <p:nvPr/>
        </p:nvCxnSpPr>
        <p:spPr>
          <a:xfrm flipH="1" flipV="1">
            <a:off x="2269925" y="1838622"/>
            <a:ext cx="211821" cy="4230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直线连接符 749">
            <a:extLst>
              <a:ext uri="{FF2B5EF4-FFF2-40B4-BE49-F238E27FC236}">
                <a16:creationId xmlns:a16="http://schemas.microsoft.com/office/drawing/2014/main" id="{01821C96-1A49-2245-844A-C2DD293C2BDD}"/>
              </a:ext>
            </a:extLst>
          </p:cNvPr>
          <p:cNvCxnSpPr>
            <a:cxnSpLocks/>
            <a:stCxn id="60" idx="1"/>
            <a:endCxn id="45" idx="3"/>
          </p:cNvCxnSpPr>
          <p:nvPr/>
        </p:nvCxnSpPr>
        <p:spPr>
          <a:xfrm flipH="1" flipV="1">
            <a:off x="1993716" y="2286388"/>
            <a:ext cx="380030" cy="473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3" name="直线连接符 752">
            <a:extLst>
              <a:ext uri="{FF2B5EF4-FFF2-40B4-BE49-F238E27FC236}">
                <a16:creationId xmlns:a16="http://schemas.microsoft.com/office/drawing/2014/main" id="{8C6F3D90-7C97-E441-A2EE-383FC23ACA49}"/>
              </a:ext>
            </a:extLst>
          </p:cNvPr>
          <p:cNvCxnSpPr>
            <a:cxnSpLocks/>
            <a:stCxn id="61" idx="0"/>
            <a:endCxn id="45" idx="2"/>
          </p:cNvCxnSpPr>
          <p:nvPr/>
        </p:nvCxnSpPr>
        <p:spPr>
          <a:xfrm flipH="1" flipV="1">
            <a:off x="1885716" y="2358388"/>
            <a:ext cx="336634" cy="3596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6" name="直线连接符 755">
            <a:extLst>
              <a:ext uri="{FF2B5EF4-FFF2-40B4-BE49-F238E27FC236}">
                <a16:creationId xmlns:a16="http://schemas.microsoft.com/office/drawing/2014/main" id="{9DFE05D6-31B6-BC47-8D04-B16491E59F60}"/>
              </a:ext>
            </a:extLst>
          </p:cNvPr>
          <p:cNvCxnSpPr>
            <a:cxnSpLocks/>
            <a:stCxn id="54" idx="1"/>
            <a:endCxn id="46" idx="3"/>
          </p:cNvCxnSpPr>
          <p:nvPr/>
        </p:nvCxnSpPr>
        <p:spPr>
          <a:xfrm flipH="1" flipV="1">
            <a:off x="1641840" y="2666375"/>
            <a:ext cx="83837" cy="1364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9" name="直线连接符 758">
            <a:extLst>
              <a:ext uri="{FF2B5EF4-FFF2-40B4-BE49-F238E27FC236}">
                <a16:creationId xmlns:a16="http://schemas.microsoft.com/office/drawing/2014/main" id="{B87E3E39-684E-4C42-BFDB-27F9D87C84C2}"/>
              </a:ext>
            </a:extLst>
          </p:cNvPr>
          <p:cNvCxnSpPr>
            <a:cxnSpLocks/>
            <a:stCxn id="54" idx="0"/>
            <a:endCxn id="45" idx="2"/>
          </p:cNvCxnSpPr>
          <p:nvPr/>
        </p:nvCxnSpPr>
        <p:spPr>
          <a:xfrm flipV="1">
            <a:off x="1833677" y="2358388"/>
            <a:ext cx="52039" cy="3724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2" name="直线连接符 761">
            <a:extLst>
              <a:ext uri="{FF2B5EF4-FFF2-40B4-BE49-F238E27FC236}">
                <a16:creationId xmlns:a16="http://schemas.microsoft.com/office/drawing/2014/main" id="{D5AC8758-EC3F-EE48-B720-B05DB9418038}"/>
              </a:ext>
            </a:extLst>
          </p:cNvPr>
          <p:cNvCxnSpPr>
            <a:cxnSpLocks/>
            <a:stCxn id="48" idx="0"/>
            <a:endCxn id="54" idx="1"/>
          </p:cNvCxnSpPr>
          <p:nvPr/>
        </p:nvCxnSpPr>
        <p:spPr>
          <a:xfrm flipV="1">
            <a:off x="1501275" y="2802804"/>
            <a:ext cx="224402" cy="2506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9" name="直线连接符 768">
            <a:extLst>
              <a:ext uri="{FF2B5EF4-FFF2-40B4-BE49-F238E27FC236}">
                <a16:creationId xmlns:a16="http://schemas.microsoft.com/office/drawing/2014/main" id="{1F9C0F63-E853-9D49-8294-F024AC413180}"/>
              </a:ext>
            </a:extLst>
          </p:cNvPr>
          <p:cNvCxnSpPr>
            <a:cxnSpLocks/>
            <a:stCxn id="59" idx="0"/>
            <a:endCxn id="47" idx="2"/>
          </p:cNvCxnSpPr>
          <p:nvPr/>
        </p:nvCxnSpPr>
        <p:spPr>
          <a:xfrm flipH="1" flipV="1">
            <a:off x="2759364" y="1691639"/>
            <a:ext cx="69294" cy="2255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直线连接符 771">
            <a:extLst>
              <a:ext uri="{FF2B5EF4-FFF2-40B4-BE49-F238E27FC236}">
                <a16:creationId xmlns:a16="http://schemas.microsoft.com/office/drawing/2014/main" id="{BD5B8644-34C5-9C4D-858D-C09FDD53E146}"/>
              </a:ext>
            </a:extLst>
          </p:cNvPr>
          <p:cNvCxnSpPr>
            <a:cxnSpLocks/>
            <a:stCxn id="59" idx="0"/>
            <a:endCxn id="56" idx="2"/>
          </p:cNvCxnSpPr>
          <p:nvPr/>
        </p:nvCxnSpPr>
        <p:spPr>
          <a:xfrm flipV="1">
            <a:off x="2828658" y="1753753"/>
            <a:ext cx="303896" cy="1634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直线连接符 778">
            <a:extLst>
              <a:ext uri="{FF2B5EF4-FFF2-40B4-BE49-F238E27FC236}">
                <a16:creationId xmlns:a16="http://schemas.microsoft.com/office/drawing/2014/main" id="{0384F46E-1F07-8A4C-9064-EECE73ADA519}"/>
              </a:ext>
            </a:extLst>
          </p:cNvPr>
          <p:cNvCxnSpPr>
            <a:cxnSpLocks/>
            <a:stCxn id="62" idx="0"/>
            <a:endCxn id="23" idx="3"/>
          </p:cNvCxnSpPr>
          <p:nvPr/>
        </p:nvCxnSpPr>
        <p:spPr>
          <a:xfrm flipH="1" flipV="1">
            <a:off x="4613156" y="1279069"/>
            <a:ext cx="226970" cy="2791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直线连接符 782">
            <a:extLst>
              <a:ext uri="{FF2B5EF4-FFF2-40B4-BE49-F238E27FC236}">
                <a16:creationId xmlns:a16="http://schemas.microsoft.com/office/drawing/2014/main" id="{C8C02389-C56E-6E40-91F2-A7B43950760F}"/>
              </a:ext>
            </a:extLst>
          </p:cNvPr>
          <p:cNvCxnSpPr>
            <a:cxnSpLocks/>
            <a:stCxn id="62" idx="0"/>
            <a:endCxn id="24" idx="2"/>
          </p:cNvCxnSpPr>
          <p:nvPr/>
        </p:nvCxnSpPr>
        <p:spPr>
          <a:xfrm flipV="1">
            <a:off x="4840126" y="1331084"/>
            <a:ext cx="175539" cy="227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直线连接符 785">
            <a:extLst>
              <a:ext uri="{FF2B5EF4-FFF2-40B4-BE49-F238E27FC236}">
                <a16:creationId xmlns:a16="http://schemas.microsoft.com/office/drawing/2014/main" id="{7B9798DE-CF4D-C940-8C5C-127FF7C8A843}"/>
              </a:ext>
            </a:extLst>
          </p:cNvPr>
          <p:cNvCxnSpPr>
            <a:cxnSpLocks/>
            <a:stCxn id="62" idx="3"/>
            <a:endCxn id="25" idx="1"/>
          </p:cNvCxnSpPr>
          <p:nvPr/>
        </p:nvCxnSpPr>
        <p:spPr>
          <a:xfrm flipV="1">
            <a:off x="4948126" y="1621805"/>
            <a:ext cx="346423" cy="83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直线连接符 788">
            <a:extLst>
              <a:ext uri="{FF2B5EF4-FFF2-40B4-BE49-F238E27FC236}">
                <a16:creationId xmlns:a16="http://schemas.microsoft.com/office/drawing/2014/main" id="{F1B04BBF-AFC7-C74F-BB66-14A9A9838D45}"/>
              </a:ext>
            </a:extLst>
          </p:cNvPr>
          <p:cNvCxnSpPr>
            <a:cxnSpLocks/>
            <a:stCxn id="62" idx="3"/>
            <a:endCxn id="82" idx="0"/>
          </p:cNvCxnSpPr>
          <p:nvPr/>
        </p:nvCxnSpPr>
        <p:spPr>
          <a:xfrm>
            <a:off x="4948126" y="1630184"/>
            <a:ext cx="98336" cy="2640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直线连接符 791">
            <a:extLst>
              <a:ext uri="{FF2B5EF4-FFF2-40B4-BE49-F238E27FC236}">
                <a16:creationId xmlns:a16="http://schemas.microsoft.com/office/drawing/2014/main" id="{DAD1B76D-2796-EE46-973A-2B11D7F80B82}"/>
              </a:ext>
            </a:extLst>
          </p:cNvPr>
          <p:cNvCxnSpPr>
            <a:cxnSpLocks/>
            <a:stCxn id="25" idx="2"/>
            <a:endCxn id="82" idx="0"/>
          </p:cNvCxnSpPr>
          <p:nvPr/>
        </p:nvCxnSpPr>
        <p:spPr>
          <a:xfrm flipH="1">
            <a:off x="5046462" y="1693805"/>
            <a:ext cx="356087" cy="2004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直线连接符 794">
            <a:extLst>
              <a:ext uri="{FF2B5EF4-FFF2-40B4-BE49-F238E27FC236}">
                <a16:creationId xmlns:a16="http://schemas.microsoft.com/office/drawing/2014/main" id="{738EB53D-6B53-4A4F-A002-AFD6539445F9}"/>
              </a:ext>
            </a:extLst>
          </p:cNvPr>
          <p:cNvCxnSpPr>
            <a:cxnSpLocks/>
            <a:stCxn id="25" idx="2"/>
            <a:endCxn id="83" idx="0"/>
          </p:cNvCxnSpPr>
          <p:nvPr/>
        </p:nvCxnSpPr>
        <p:spPr>
          <a:xfrm>
            <a:off x="5402549" y="1693805"/>
            <a:ext cx="83776" cy="2969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8" name="直线连接符 797">
            <a:extLst>
              <a:ext uri="{FF2B5EF4-FFF2-40B4-BE49-F238E27FC236}">
                <a16:creationId xmlns:a16="http://schemas.microsoft.com/office/drawing/2014/main" id="{9E35D80C-2CAA-8747-A0F5-D3E6981A89F1}"/>
              </a:ext>
            </a:extLst>
          </p:cNvPr>
          <p:cNvCxnSpPr>
            <a:cxnSpLocks/>
            <a:stCxn id="63" idx="1"/>
            <a:endCxn id="83" idx="3"/>
          </p:cNvCxnSpPr>
          <p:nvPr/>
        </p:nvCxnSpPr>
        <p:spPr>
          <a:xfrm flipH="1">
            <a:off x="5594325" y="1917233"/>
            <a:ext cx="116259" cy="1455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4" name="直线连接符 803">
            <a:extLst>
              <a:ext uri="{FF2B5EF4-FFF2-40B4-BE49-F238E27FC236}">
                <a16:creationId xmlns:a16="http://schemas.microsoft.com/office/drawing/2014/main" id="{A6BBD3F4-FCBE-F844-AA70-B6EE5818CAAE}"/>
              </a:ext>
            </a:extLst>
          </p:cNvPr>
          <p:cNvCxnSpPr>
            <a:cxnSpLocks/>
            <a:stCxn id="80" idx="0"/>
            <a:endCxn id="23" idx="2"/>
          </p:cNvCxnSpPr>
          <p:nvPr/>
        </p:nvCxnSpPr>
        <p:spPr>
          <a:xfrm flipH="1" flipV="1">
            <a:off x="4505156" y="1351069"/>
            <a:ext cx="7294" cy="4415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7" name="直线连接符 806">
            <a:extLst>
              <a:ext uri="{FF2B5EF4-FFF2-40B4-BE49-F238E27FC236}">
                <a16:creationId xmlns:a16="http://schemas.microsoft.com/office/drawing/2014/main" id="{70A05001-2BCF-D741-8C03-E45CED9B00E1}"/>
              </a:ext>
            </a:extLst>
          </p:cNvPr>
          <p:cNvCxnSpPr>
            <a:cxnSpLocks/>
            <a:stCxn id="80" idx="0"/>
            <a:endCxn id="57" idx="3"/>
          </p:cNvCxnSpPr>
          <p:nvPr/>
        </p:nvCxnSpPr>
        <p:spPr>
          <a:xfrm flipH="1" flipV="1">
            <a:off x="4154962" y="1655041"/>
            <a:ext cx="357488" cy="1375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0" name="直线连接符 809">
            <a:extLst>
              <a:ext uri="{FF2B5EF4-FFF2-40B4-BE49-F238E27FC236}">
                <a16:creationId xmlns:a16="http://schemas.microsoft.com/office/drawing/2014/main" id="{658D9821-D345-0E4B-8A76-371518CF7629}"/>
              </a:ext>
            </a:extLst>
          </p:cNvPr>
          <p:cNvCxnSpPr>
            <a:cxnSpLocks/>
            <a:stCxn id="80" idx="1"/>
            <a:endCxn id="81" idx="3"/>
          </p:cNvCxnSpPr>
          <p:nvPr/>
        </p:nvCxnSpPr>
        <p:spPr>
          <a:xfrm flipH="1">
            <a:off x="4007460" y="1864571"/>
            <a:ext cx="396990" cy="1994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直线连接符 812">
            <a:extLst>
              <a:ext uri="{FF2B5EF4-FFF2-40B4-BE49-F238E27FC236}">
                <a16:creationId xmlns:a16="http://schemas.microsoft.com/office/drawing/2014/main" id="{D080BF20-F710-894B-9188-531691400A8E}"/>
              </a:ext>
            </a:extLst>
          </p:cNvPr>
          <p:cNvCxnSpPr>
            <a:cxnSpLocks/>
            <a:stCxn id="80" idx="2"/>
            <a:endCxn id="86" idx="0"/>
          </p:cNvCxnSpPr>
          <p:nvPr/>
        </p:nvCxnSpPr>
        <p:spPr>
          <a:xfrm flipH="1">
            <a:off x="4371829" y="1936571"/>
            <a:ext cx="140621" cy="3139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直线连接符 815">
            <a:extLst>
              <a:ext uri="{FF2B5EF4-FFF2-40B4-BE49-F238E27FC236}">
                <a16:creationId xmlns:a16="http://schemas.microsoft.com/office/drawing/2014/main" id="{DDBB486D-D940-2840-8533-26D26156DA8D}"/>
              </a:ext>
            </a:extLst>
          </p:cNvPr>
          <p:cNvCxnSpPr>
            <a:cxnSpLocks/>
            <a:stCxn id="80" idx="2"/>
            <a:endCxn id="85" idx="0"/>
          </p:cNvCxnSpPr>
          <p:nvPr/>
        </p:nvCxnSpPr>
        <p:spPr>
          <a:xfrm>
            <a:off x="4512450" y="1936571"/>
            <a:ext cx="336818" cy="3389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直线连接符 818">
            <a:extLst>
              <a:ext uri="{FF2B5EF4-FFF2-40B4-BE49-F238E27FC236}">
                <a16:creationId xmlns:a16="http://schemas.microsoft.com/office/drawing/2014/main" id="{0B129021-380C-BB49-B732-1F3A538F94DD}"/>
              </a:ext>
            </a:extLst>
          </p:cNvPr>
          <p:cNvCxnSpPr>
            <a:cxnSpLocks/>
            <a:stCxn id="80" idx="3"/>
            <a:endCxn id="82" idx="1"/>
          </p:cNvCxnSpPr>
          <p:nvPr/>
        </p:nvCxnSpPr>
        <p:spPr>
          <a:xfrm>
            <a:off x="4620450" y="1864571"/>
            <a:ext cx="318012" cy="1016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直线连接符 821">
            <a:extLst>
              <a:ext uri="{FF2B5EF4-FFF2-40B4-BE49-F238E27FC236}">
                <a16:creationId xmlns:a16="http://schemas.microsoft.com/office/drawing/2014/main" id="{4CD17577-CEB1-404A-BEA8-A273B1C75D4D}"/>
              </a:ext>
            </a:extLst>
          </p:cNvPr>
          <p:cNvCxnSpPr>
            <a:cxnSpLocks/>
            <a:stCxn id="85" idx="0"/>
            <a:endCxn id="82" idx="2"/>
          </p:cNvCxnSpPr>
          <p:nvPr/>
        </p:nvCxnSpPr>
        <p:spPr>
          <a:xfrm flipV="1">
            <a:off x="4849268" y="2038207"/>
            <a:ext cx="197194" cy="2373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直线连接符 824">
            <a:extLst>
              <a:ext uri="{FF2B5EF4-FFF2-40B4-BE49-F238E27FC236}">
                <a16:creationId xmlns:a16="http://schemas.microsoft.com/office/drawing/2014/main" id="{CE2E0660-DDA2-C241-AAD6-54A46E8A2F78}"/>
              </a:ext>
            </a:extLst>
          </p:cNvPr>
          <p:cNvCxnSpPr>
            <a:cxnSpLocks/>
            <a:stCxn id="84" idx="0"/>
            <a:endCxn id="82" idx="2"/>
          </p:cNvCxnSpPr>
          <p:nvPr/>
        </p:nvCxnSpPr>
        <p:spPr>
          <a:xfrm flipH="1" flipV="1">
            <a:off x="5046462" y="2038207"/>
            <a:ext cx="260029" cy="25947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直线连接符 827">
            <a:extLst>
              <a:ext uri="{FF2B5EF4-FFF2-40B4-BE49-F238E27FC236}">
                <a16:creationId xmlns:a16="http://schemas.microsoft.com/office/drawing/2014/main" id="{00E6E113-62B4-1947-ABF3-3735D7742A69}"/>
              </a:ext>
            </a:extLst>
          </p:cNvPr>
          <p:cNvCxnSpPr>
            <a:cxnSpLocks/>
            <a:stCxn id="83" idx="1"/>
            <a:endCxn id="82" idx="3"/>
          </p:cNvCxnSpPr>
          <p:nvPr/>
        </p:nvCxnSpPr>
        <p:spPr>
          <a:xfrm flipH="1" flipV="1">
            <a:off x="5154462" y="1966207"/>
            <a:ext cx="223863" cy="965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直线连接符 836">
            <a:extLst>
              <a:ext uri="{FF2B5EF4-FFF2-40B4-BE49-F238E27FC236}">
                <a16:creationId xmlns:a16="http://schemas.microsoft.com/office/drawing/2014/main" id="{13B8D7C0-6CFC-C440-A649-3BBA8000E7EC}"/>
              </a:ext>
            </a:extLst>
          </p:cNvPr>
          <p:cNvCxnSpPr>
            <a:cxnSpLocks/>
            <a:stCxn id="64" idx="0"/>
            <a:endCxn id="83" idx="3"/>
          </p:cNvCxnSpPr>
          <p:nvPr/>
        </p:nvCxnSpPr>
        <p:spPr>
          <a:xfrm flipH="1" flipV="1">
            <a:off x="5594325" y="2062754"/>
            <a:ext cx="258488" cy="2538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直线连接符 839">
            <a:extLst>
              <a:ext uri="{FF2B5EF4-FFF2-40B4-BE49-F238E27FC236}">
                <a16:creationId xmlns:a16="http://schemas.microsoft.com/office/drawing/2014/main" id="{8E823170-D250-0442-83C0-103416D8E41E}"/>
              </a:ext>
            </a:extLst>
          </p:cNvPr>
          <p:cNvCxnSpPr>
            <a:cxnSpLocks/>
            <a:stCxn id="84" idx="0"/>
            <a:endCxn id="83" idx="2"/>
          </p:cNvCxnSpPr>
          <p:nvPr/>
        </p:nvCxnSpPr>
        <p:spPr>
          <a:xfrm flipV="1">
            <a:off x="5306491" y="2134754"/>
            <a:ext cx="179834" cy="1629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5" name="直线连接符 844">
            <a:extLst>
              <a:ext uri="{FF2B5EF4-FFF2-40B4-BE49-F238E27FC236}">
                <a16:creationId xmlns:a16="http://schemas.microsoft.com/office/drawing/2014/main" id="{4DDE8FB5-7336-CE43-AD00-BE8D32F58512}"/>
              </a:ext>
            </a:extLst>
          </p:cNvPr>
          <p:cNvCxnSpPr>
            <a:cxnSpLocks/>
            <a:stCxn id="84" idx="3"/>
            <a:endCxn id="64" idx="1"/>
          </p:cNvCxnSpPr>
          <p:nvPr/>
        </p:nvCxnSpPr>
        <p:spPr>
          <a:xfrm>
            <a:off x="5414491" y="2369680"/>
            <a:ext cx="330322" cy="189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8" name="直线连接符 847">
            <a:extLst>
              <a:ext uri="{FF2B5EF4-FFF2-40B4-BE49-F238E27FC236}">
                <a16:creationId xmlns:a16="http://schemas.microsoft.com/office/drawing/2014/main" id="{3BBE714A-B491-3742-B520-9BE896727681}"/>
              </a:ext>
            </a:extLst>
          </p:cNvPr>
          <p:cNvCxnSpPr>
            <a:cxnSpLocks/>
            <a:stCxn id="107" idx="3"/>
            <a:endCxn id="68" idx="1"/>
          </p:cNvCxnSpPr>
          <p:nvPr/>
        </p:nvCxnSpPr>
        <p:spPr>
          <a:xfrm>
            <a:off x="5525919" y="3678402"/>
            <a:ext cx="512492" cy="667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1" name="直线连接符 850">
            <a:extLst>
              <a:ext uri="{FF2B5EF4-FFF2-40B4-BE49-F238E27FC236}">
                <a16:creationId xmlns:a16="http://schemas.microsoft.com/office/drawing/2014/main" id="{41B82B76-C239-C84E-9AED-EAFCC8BA397E}"/>
              </a:ext>
            </a:extLst>
          </p:cNvPr>
          <p:cNvCxnSpPr>
            <a:cxnSpLocks/>
            <a:stCxn id="107" idx="2"/>
            <a:endCxn id="66" idx="0"/>
          </p:cNvCxnSpPr>
          <p:nvPr/>
        </p:nvCxnSpPr>
        <p:spPr>
          <a:xfrm>
            <a:off x="5417919" y="3750402"/>
            <a:ext cx="428964" cy="3430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6" name="直线连接符 855">
            <a:extLst>
              <a:ext uri="{FF2B5EF4-FFF2-40B4-BE49-F238E27FC236}">
                <a16:creationId xmlns:a16="http://schemas.microsoft.com/office/drawing/2014/main" id="{20A4B255-9094-DF4F-997B-6E0849744679}"/>
              </a:ext>
            </a:extLst>
          </p:cNvPr>
          <p:cNvCxnSpPr>
            <a:cxnSpLocks/>
            <a:stCxn id="107" idx="2"/>
            <a:endCxn id="108" idx="0"/>
          </p:cNvCxnSpPr>
          <p:nvPr/>
        </p:nvCxnSpPr>
        <p:spPr>
          <a:xfrm>
            <a:off x="5417919" y="3750402"/>
            <a:ext cx="10407" cy="2864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9" name="直线连接符 858">
            <a:extLst>
              <a:ext uri="{FF2B5EF4-FFF2-40B4-BE49-F238E27FC236}">
                <a16:creationId xmlns:a16="http://schemas.microsoft.com/office/drawing/2014/main" id="{7946A1B9-6DA7-5949-B63E-7013FF0288E1}"/>
              </a:ext>
            </a:extLst>
          </p:cNvPr>
          <p:cNvCxnSpPr>
            <a:cxnSpLocks/>
            <a:stCxn id="84" idx="2"/>
            <a:endCxn id="105" idx="0"/>
          </p:cNvCxnSpPr>
          <p:nvPr/>
        </p:nvCxnSpPr>
        <p:spPr>
          <a:xfrm>
            <a:off x="5306491" y="2441680"/>
            <a:ext cx="240876" cy="1655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直线连接符 861">
            <a:extLst>
              <a:ext uri="{FF2B5EF4-FFF2-40B4-BE49-F238E27FC236}">
                <a16:creationId xmlns:a16="http://schemas.microsoft.com/office/drawing/2014/main" id="{E5BE5797-4A78-9241-B839-6F2C5CCCFC09}"/>
              </a:ext>
            </a:extLst>
          </p:cNvPr>
          <p:cNvCxnSpPr>
            <a:cxnSpLocks/>
            <a:stCxn id="64" idx="1"/>
            <a:endCxn id="105" idx="0"/>
          </p:cNvCxnSpPr>
          <p:nvPr/>
        </p:nvCxnSpPr>
        <p:spPr>
          <a:xfrm flipH="1">
            <a:off x="5547367" y="2388585"/>
            <a:ext cx="197446" cy="2186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5" name="直线连接符 864">
            <a:extLst>
              <a:ext uri="{FF2B5EF4-FFF2-40B4-BE49-F238E27FC236}">
                <a16:creationId xmlns:a16="http://schemas.microsoft.com/office/drawing/2014/main" id="{EDB35A13-6CC4-D748-B71B-99CD170F3E13}"/>
              </a:ext>
            </a:extLst>
          </p:cNvPr>
          <p:cNvCxnSpPr>
            <a:cxnSpLocks/>
            <a:stCxn id="65" idx="0"/>
            <a:endCxn id="105" idx="3"/>
          </p:cNvCxnSpPr>
          <p:nvPr/>
        </p:nvCxnSpPr>
        <p:spPr>
          <a:xfrm flipH="1" flipV="1">
            <a:off x="5655367" y="2679224"/>
            <a:ext cx="303176" cy="1269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直线连接符 868">
            <a:extLst>
              <a:ext uri="{FF2B5EF4-FFF2-40B4-BE49-F238E27FC236}">
                <a16:creationId xmlns:a16="http://schemas.microsoft.com/office/drawing/2014/main" id="{A7C5E51B-0233-7944-8DEA-0D276F2615FC}"/>
              </a:ext>
            </a:extLst>
          </p:cNvPr>
          <p:cNvCxnSpPr>
            <a:cxnSpLocks/>
            <a:stCxn id="106" idx="0"/>
            <a:endCxn id="105" idx="2"/>
          </p:cNvCxnSpPr>
          <p:nvPr/>
        </p:nvCxnSpPr>
        <p:spPr>
          <a:xfrm flipV="1">
            <a:off x="5515907" y="2751224"/>
            <a:ext cx="31460" cy="2951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直线连接符 871">
            <a:extLst>
              <a:ext uri="{FF2B5EF4-FFF2-40B4-BE49-F238E27FC236}">
                <a16:creationId xmlns:a16="http://schemas.microsoft.com/office/drawing/2014/main" id="{CBF7030E-DA2B-6541-96CC-453FAE1795B0}"/>
              </a:ext>
            </a:extLst>
          </p:cNvPr>
          <p:cNvCxnSpPr>
            <a:cxnSpLocks/>
            <a:stCxn id="106" idx="0"/>
            <a:endCxn id="65" idx="1"/>
          </p:cNvCxnSpPr>
          <p:nvPr/>
        </p:nvCxnSpPr>
        <p:spPr>
          <a:xfrm flipV="1">
            <a:off x="5515907" y="2878192"/>
            <a:ext cx="334636" cy="1681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直线连接符 874">
            <a:extLst>
              <a:ext uri="{FF2B5EF4-FFF2-40B4-BE49-F238E27FC236}">
                <a16:creationId xmlns:a16="http://schemas.microsoft.com/office/drawing/2014/main" id="{27E48DA7-52E5-2945-B5F1-35983077E099}"/>
              </a:ext>
            </a:extLst>
          </p:cNvPr>
          <p:cNvCxnSpPr>
            <a:cxnSpLocks/>
            <a:stCxn id="106" idx="3"/>
            <a:endCxn id="67" idx="1"/>
          </p:cNvCxnSpPr>
          <p:nvPr/>
        </p:nvCxnSpPr>
        <p:spPr>
          <a:xfrm>
            <a:off x="5571398" y="3163715"/>
            <a:ext cx="297327" cy="8748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直线连接符 877">
            <a:extLst>
              <a:ext uri="{FF2B5EF4-FFF2-40B4-BE49-F238E27FC236}">
                <a16:creationId xmlns:a16="http://schemas.microsoft.com/office/drawing/2014/main" id="{C2255611-033F-0740-AE5D-F9A794834C60}"/>
              </a:ext>
            </a:extLst>
          </p:cNvPr>
          <p:cNvCxnSpPr>
            <a:cxnSpLocks/>
            <a:stCxn id="106" idx="2"/>
            <a:endCxn id="107" idx="0"/>
          </p:cNvCxnSpPr>
          <p:nvPr/>
        </p:nvCxnSpPr>
        <p:spPr>
          <a:xfrm flipH="1">
            <a:off x="5417919" y="3169807"/>
            <a:ext cx="23822" cy="4365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直线连接符 880">
            <a:extLst>
              <a:ext uri="{FF2B5EF4-FFF2-40B4-BE49-F238E27FC236}">
                <a16:creationId xmlns:a16="http://schemas.microsoft.com/office/drawing/2014/main" id="{61AAA306-B61B-474B-8428-83BD1B63C117}"/>
              </a:ext>
            </a:extLst>
          </p:cNvPr>
          <p:cNvCxnSpPr>
            <a:cxnSpLocks/>
            <a:stCxn id="67" idx="2"/>
            <a:endCxn id="107" idx="3"/>
          </p:cNvCxnSpPr>
          <p:nvPr/>
        </p:nvCxnSpPr>
        <p:spPr>
          <a:xfrm flipH="1">
            <a:off x="5525919" y="3348699"/>
            <a:ext cx="428491" cy="3297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直线连接符 883">
            <a:extLst>
              <a:ext uri="{FF2B5EF4-FFF2-40B4-BE49-F238E27FC236}">
                <a16:creationId xmlns:a16="http://schemas.microsoft.com/office/drawing/2014/main" id="{2442EFE2-9C95-AF47-A3B7-7E81D14311E2}"/>
              </a:ext>
            </a:extLst>
          </p:cNvPr>
          <p:cNvCxnSpPr>
            <a:cxnSpLocks/>
            <a:stCxn id="81" idx="3"/>
            <a:endCxn id="86" idx="1"/>
          </p:cNvCxnSpPr>
          <p:nvPr/>
        </p:nvCxnSpPr>
        <p:spPr>
          <a:xfrm>
            <a:off x="4007460" y="2063976"/>
            <a:ext cx="256369" cy="2585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直线连接符 887">
            <a:extLst>
              <a:ext uri="{FF2B5EF4-FFF2-40B4-BE49-F238E27FC236}">
                <a16:creationId xmlns:a16="http://schemas.microsoft.com/office/drawing/2014/main" id="{2C67246E-8485-EB4E-90BE-4E9D9EA1496E}"/>
              </a:ext>
            </a:extLst>
          </p:cNvPr>
          <p:cNvCxnSpPr>
            <a:cxnSpLocks/>
            <a:stCxn id="81" idx="2"/>
            <a:endCxn id="113" idx="0"/>
          </p:cNvCxnSpPr>
          <p:nvPr/>
        </p:nvCxnSpPr>
        <p:spPr>
          <a:xfrm>
            <a:off x="3899460" y="2135976"/>
            <a:ext cx="193452" cy="4208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直线连接符 890">
            <a:extLst>
              <a:ext uri="{FF2B5EF4-FFF2-40B4-BE49-F238E27FC236}">
                <a16:creationId xmlns:a16="http://schemas.microsoft.com/office/drawing/2014/main" id="{E6C7F778-CCBD-F946-8575-51AB906B1C52}"/>
              </a:ext>
            </a:extLst>
          </p:cNvPr>
          <p:cNvCxnSpPr>
            <a:cxnSpLocks/>
            <a:stCxn id="95" idx="3"/>
            <a:endCxn id="113" idx="1"/>
          </p:cNvCxnSpPr>
          <p:nvPr/>
        </p:nvCxnSpPr>
        <p:spPr>
          <a:xfrm>
            <a:off x="3669533" y="2524065"/>
            <a:ext cx="299047" cy="700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4" name="直线连接符 893">
            <a:extLst>
              <a:ext uri="{FF2B5EF4-FFF2-40B4-BE49-F238E27FC236}">
                <a16:creationId xmlns:a16="http://schemas.microsoft.com/office/drawing/2014/main" id="{0D39FB96-A532-D440-A2C4-9E76D303980D}"/>
              </a:ext>
            </a:extLst>
          </p:cNvPr>
          <p:cNvCxnSpPr>
            <a:cxnSpLocks/>
            <a:stCxn id="115" idx="0"/>
            <a:endCxn id="113" idx="2"/>
          </p:cNvCxnSpPr>
          <p:nvPr/>
        </p:nvCxnSpPr>
        <p:spPr>
          <a:xfrm flipV="1">
            <a:off x="3728620" y="2694514"/>
            <a:ext cx="322190" cy="2327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7" name="直线连接符 896">
            <a:extLst>
              <a:ext uri="{FF2B5EF4-FFF2-40B4-BE49-F238E27FC236}">
                <a16:creationId xmlns:a16="http://schemas.microsoft.com/office/drawing/2014/main" id="{09F7AB35-911A-0F4D-AA59-F7085F806481}"/>
              </a:ext>
            </a:extLst>
          </p:cNvPr>
          <p:cNvCxnSpPr>
            <a:cxnSpLocks/>
            <a:stCxn id="126" idx="0"/>
            <a:endCxn id="113" idx="2"/>
          </p:cNvCxnSpPr>
          <p:nvPr/>
        </p:nvCxnSpPr>
        <p:spPr>
          <a:xfrm flipH="1" flipV="1">
            <a:off x="4050810" y="2694514"/>
            <a:ext cx="191656" cy="3254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0" name="直线连接符 899">
            <a:extLst>
              <a:ext uri="{FF2B5EF4-FFF2-40B4-BE49-F238E27FC236}">
                <a16:creationId xmlns:a16="http://schemas.microsoft.com/office/drawing/2014/main" id="{D814029A-221A-D543-874E-69D709901D90}"/>
              </a:ext>
            </a:extLst>
          </p:cNvPr>
          <p:cNvCxnSpPr>
            <a:cxnSpLocks/>
            <a:stCxn id="113" idx="0"/>
            <a:endCxn id="86" idx="1"/>
          </p:cNvCxnSpPr>
          <p:nvPr/>
        </p:nvCxnSpPr>
        <p:spPr>
          <a:xfrm flipV="1">
            <a:off x="4092912" y="2322512"/>
            <a:ext cx="170917" cy="2342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7" name="直线连接符 906">
            <a:extLst>
              <a:ext uri="{FF2B5EF4-FFF2-40B4-BE49-F238E27FC236}">
                <a16:creationId xmlns:a16="http://schemas.microsoft.com/office/drawing/2014/main" id="{CD9B3BF4-A494-AA40-A686-02C3D4FC2B2E}"/>
              </a:ext>
            </a:extLst>
          </p:cNvPr>
          <p:cNvCxnSpPr>
            <a:cxnSpLocks/>
            <a:stCxn id="114" idx="0"/>
            <a:endCxn id="86" idx="2"/>
          </p:cNvCxnSpPr>
          <p:nvPr/>
        </p:nvCxnSpPr>
        <p:spPr>
          <a:xfrm flipH="1" flipV="1">
            <a:off x="4371829" y="2394512"/>
            <a:ext cx="223062" cy="2468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直线连接符 909">
            <a:extLst>
              <a:ext uri="{FF2B5EF4-FFF2-40B4-BE49-F238E27FC236}">
                <a16:creationId xmlns:a16="http://schemas.microsoft.com/office/drawing/2014/main" id="{A0F3E706-BD53-5646-85A4-A477999181E9}"/>
              </a:ext>
            </a:extLst>
          </p:cNvPr>
          <p:cNvCxnSpPr>
            <a:cxnSpLocks/>
            <a:stCxn id="85" idx="1"/>
            <a:endCxn id="86" idx="3"/>
          </p:cNvCxnSpPr>
          <p:nvPr/>
        </p:nvCxnSpPr>
        <p:spPr>
          <a:xfrm flipH="1" flipV="1">
            <a:off x="4479829" y="2322512"/>
            <a:ext cx="261439" cy="250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直线连接符 912">
            <a:extLst>
              <a:ext uri="{FF2B5EF4-FFF2-40B4-BE49-F238E27FC236}">
                <a16:creationId xmlns:a16="http://schemas.microsoft.com/office/drawing/2014/main" id="{17438EA1-C9A7-5F4E-A016-F579EBA5B778}"/>
              </a:ext>
            </a:extLst>
          </p:cNvPr>
          <p:cNvCxnSpPr>
            <a:cxnSpLocks/>
            <a:stCxn id="84" idx="1"/>
            <a:endCxn id="85" idx="3"/>
          </p:cNvCxnSpPr>
          <p:nvPr/>
        </p:nvCxnSpPr>
        <p:spPr>
          <a:xfrm flipH="1" flipV="1">
            <a:off x="4957268" y="2347554"/>
            <a:ext cx="241223" cy="221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直线连接符 915">
            <a:extLst>
              <a:ext uri="{FF2B5EF4-FFF2-40B4-BE49-F238E27FC236}">
                <a16:creationId xmlns:a16="http://schemas.microsoft.com/office/drawing/2014/main" id="{D69EA21D-1795-7544-829A-345CEA0E5EFD}"/>
              </a:ext>
            </a:extLst>
          </p:cNvPr>
          <p:cNvCxnSpPr>
            <a:cxnSpLocks/>
            <a:stCxn id="116" idx="0"/>
            <a:endCxn id="85" idx="2"/>
          </p:cNvCxnSpPr>
          <p:nvPr/>
        </p:nvCxnSpPr>
        <p:spPr>
          <a:xfrm flipH="1" flipV="1">
            <a:off x="4849268" y="2419554"/>
            <a:ext cx="234131" cy="2160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直线连接符 918">
            <a:extLst>
              <a:ext uri="{FF2B5EF4-FFF2-40B4-BE49-F238E27FC236}">
                <a16:creationId xmlns:a16="http://schemas.microsoft.com/office/drawing/2014/main" id="{3C43E393-ABA1-F445-A268-E75A4AC4768E}"/>
              </a:ext>
            </a:extLst>
          </p:cNvPr>
          <p:cNvCxnSpPr>
            <a:cxnSpLocks/>
            <a:stCxn id="114" idx="0"/>
            <a:endCxn id="85" idx="1"/>
          </p:cNvCxnSpPr>
          <p:nvPr/>
        </p:nvCxnSpPr>
        <p:spPr>
          <a:xfrm flipV="1">
            <a:off x="4594891" y="2347554"/>
            <a:ext cx="146377" cy="29379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直线连接符 921">
            <a:extLst>
              <a:ext uri="{FF2B5EF4-FFF2-40B4-BE49-F238E27FC236}">
                <a16:creationId xmlns:a16="http://schemas.microsoft.com/office/drawing/2014/main" id="{8D56C2E5-203E-074E-85FA-EBF7EC355BC0}"/>
              </a:ext>
            </a:extLst>
          </p:cNvPr>
          <p:cNvCxnSpPr>
            <a:cxnSpLocks/>
            <a:stCxn id="114" idx="3"/>
            <a:endCxn id="116" idx="1"/>
          </p:cNvCxnSpPr>
          <p:nvPr/>
        </p:nvCxnSpPr>
        <p:spPr>
          <a:xfrm flipV="1">
            <a:off x="4691820" y="2707600"/>
            <a:ext cx="283579" cy="200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直线连接符 927">
            <a:extLst>
              <a:ext uri="{FF2B5EF4-FFF2-40B4-BE49-F238E27FC236}">
                <a16:creationId xmlns:a16="http://schemas.microsoft.com/office/drawing/2014/main" id="{1CC95931-5CCA-F547-8779-AF41570007BC}"/>
              </a:ext>
            </a:extLst>
          </p:cNvPr>
          <p:cNvCxnSpPr>
            <a:cxnSpLocks/>
            <a:stCxn id="116" idx="0"/>
            <a:endCxn id="84" idx="2"/>
          </p:cNvCxnSpPr>
          <p:nvPr/>
        </p:nvCxnSpPr>
        <p:spPr>
          <a:xfrm flipV="1">
            <a:off x="5083399" y="2441680"/>
            <a:ext cx="223092" cy="1939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直线连接符 930">
            <a:extLst>
              <a:ext uri="{FF2B5EF4-FFF2-40B4-BE49-F238E27FC236}">
                <a16:creationId xmlns:a16="http://schemas.microsoft.com/office/drawing/2014/main" id="{A3BDAD2D-AF66-AA4A-A38C-5593B2A4BF10}"/>
              </a:ext>
            </a:extLst>
          </p:cNvPr>
          <p:cNvCxnSpPr>
            <a:cxnSpLocks/>
            <a:stCxn id="116" idx="3"/>
            <a:endCxn id="105" idx="1"/>
          </p:cNvCxnSpPr>
          <p:nvPr/>
        </p:nvCxnSpPr>
        <p:spPr>
          <a:xfrm flipV="1">
            <a:off x="5191399" y="2679224"/>
            <a:ext cx="247968" cy="283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直线连接符 933">
            <a:extLst>
              <a:ext uri="{FF2B5EF4-FFF2-40B4-BE49-F238E27FC236}">
                <a16:creationId xmlns:a16="http://schemas.microsoft.com/office/drawing/2014/main" id="{6D4A866E-2969-E14E-A867-BC3E9F5366AB}"/>
              </a:ext>
            </a:extLst>
          </p:cNvPr>
          <p:cNvCxnSpPr>
            <a:cxnSpLocks/>
            <a:stCxn id="116" idx="2"/>
            <a:endCxn id="106" idx="1"/>
          </p:cNvCxnSpPr>
          <p:nvPr/>
        </p:nvCxnSpPr>
        <p:spPr>
          <a:xfrm>
            <a:off x="5083399" y="2779600"/>
            <a:ext cx="302851" cy="2728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直线连接符 936">
            <a:extLst>
              <a:ext uri="{FF2B5EF4-FFF2-40B4-BE49-F238E27FC236}">
                <a16:creationId xmlns:a16="http://schemas.microsoft.com/office/drawing/2014/main" id="{5FF368D3-F3D6-584A-871C-0CD4D9D1CCDE}"/>
              </a:ext>
            </a:extLst>
          </p:cNvPr>
          <p:cNvCxnSpPr>
            <a:cxnSpLocks/>
            <a:stCxn id="116" idx="2"/>
            <a:endCxn id="125" idx="0"/>
          </p:cNvCxnSpPr>
          <p:nvPr/>
        </p:nvCxnSpPr>
        <p:spPr>
          <a:xfrm flipH="1">
            <a:off x="4863440" y="2779600"/>
            <a:ext cx="219959" cy="3700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直线连接符 939">
            <a:extLst>
              <a:ext uri="{FF2B5EF4-FFF2-40B4-BE49-F238E27FC236}">
                <a16:creationId xmlns:a16="http://schemas.microsoft.com/office/drawing/2014/main" id="{67DFB347-D003-E842-9513-2E8A856281C8}"/>
              </a:ext>
            </a:extLst>
          </p:cNvPr>
          <p:cNvCxnSpPr>
            <a:cxnSpLocks/>
            <a:stCxn id="114" idx="2"/>
            <a:endCxn id="125" idx="0"/>
          </p:cNvCxnSpPr>
          <p:nvPr/>
        </p:nvCxnSpPr>
        <p:spPr>
          <a:xfrm>
            <a:off x="4574851" y="2783951"/>
            <a:ext cx="288589" cy="3657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直线连接符 942">
            <a:extLst>
              <a:ext uri="{FF2B5EF4-FFF2-40B4-BE49-F238E27FC236}">
                <a16:creationId xmlns:a16="http://schemas.microsoft.com/office/drawing/2014/main" id="{AABC2712-B0F8-0A47-AB29-CF8EEF23FD24}"/>
              </a:ext>
            </a:extLst>
          </p:cNvPr>
          <p:cNvCxnSpPr>
            <a:cxnSpLocks/>
            <a:stCxn id="114" idx="2"/>
            <a:endCxn id="126" idx="0"/>
          </p:cNvCxnSpPr>
          <p:nvPr/>
        </p:nvCxnSpPr>
        <p:spPr>
          <a:xfrm flipH="1">
            <a:off x="4242466" y="2783951"/>
            <a:ext cx="332385" cy="2360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直线连接符 945">
            <a:extLst>
              <a:ext uri="{FF2B5EF4-FFF2-40B4-BE49-F238E27FC236}">
                <a16:creationId xmlns:a16="http://schemas.microsoft.com/office/drawing/2014/main" id="{33FBC36A-9147-1741-B746-CC56EAE9221E}"/>
              </a:ext>
            </a:extLst>
          </p:cNvPr>
          <p:cNvCxnSpPr>
            <a:cxnSpLocks/>
            <a:stCxn id="125" idx="1"/>
            <a:endCxn id="126" idx="3"/>
          </p:cNvCxnSpPr>
          <p:nvPr/>
        </p:nvCxnSpPr>
        <p:spPr>
          <a:xfrm flipH="1" flipV="1">
            <a:off x="4334744" y="3111276"/>
            <a:ext cx="420696" cy="1104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直线连接符 949">
            <a:extLst>
              <a:ext uri="{FF2B5EF4-FFF2-40B4-BE49-F238E27FC236}">
                <a16:creationId xmlns:a16="http://schemas.microsoft.com/office/drawing/2014/main" id="{7CBB0CAB-0D22-C047-ABEB-12216D6DD1C2}"/>
              </a:ext>
            </a:extLst>
          </p:cNvPr>
          <p:cNvCxnSpPr>
            <a:cxnSpLocks/>
            <a:stCxn id="106" idx="1"/>
            <a:endCxn id="125" idx="3"/>
          </p:cNvCxnSpPr>
          <p:nvPr/>
        </p:nvCxnSpPr>
        <p:spPr>
          <a:xfrm flipH="1">
            <a:off x="4971440" y="3052467"/>
            <a:ext cx="414810" cy="1692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直线连接符 952">
            <a:extLst>
              <a:ext uri="{FF2B5EF4-FFF2-40B4-BE49-F238E27FC236}">
                <a16:creationId xmlns:a16="http://schemas.microsoft.com/office/drawing/2014/main" id="{5F275A9F-A574-9044-AEB3-AECF09A9AC02}"/>
              </a:ext>
            </a:extLst>
          </p:cNvPr>
          <p:cNvCxnSpPr>
            <a:cxnSpLocks/>
            <a:stCxn id="107" idx="1"/>
            <a:endCxn id="125" idx="2"/>
          </p:cNvCxnSpPr>
          <p:nvPr/>
        </p:nvCxnSpPr>
        <p:spPr>
          <a:xfrm flipH="1" flipV="1">
            <a:off x="4863440" y="3293682"/>
            <a:ext cx="446479" cy="3847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直线连接符 955">
            <a:extLst>
              <a:ext uri="{FF2B5EF4-FFF2-40B4-BE49-F238E27FC236}">
                <a16:creationId xmlns:a16="http://schemas.microsoft.com/office/drawing/2014/main" id="{5FA14C7B-9345-3B4D-9EDA-C826C23FE64E}"/>
              </a:ext>
            </a:extLst>
          </p:cNvPr>
          <p:cNvCxnSpPr>
            <a:cxnSpLocks/>
            <a:stCxn id="124" idx="0"/>
            <a:endCxn id="125" idx="2"/>
          </p:cNvCxnSpPr>
          <p:nvPr/>
        </p:nvCxnSpPr>
        <p:spPr>
          <a:xfrm flipV="1">
            <a:off x="4834497" y="3293682"/>
            <a:ext cx="28943" cy="3657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直线连接符 958">
            <a:extLst>
              <a:ext uri="{FF2B5EF4-FFF2-40B4-BE49-F238E27FC236}">
                <a16:creationId xmlns:a16="http://schemas.microsoft.com/office/drawing/2014/main" id="{B15FF237-587D-1347-BB22-4C8A32DE269E}"/>
              </a:ext>
            </a:extLst>
          </p:cNvPr>
          <p:cNvCxnSpPr>
            <a:cxnSpLocks/>
            <a:stCxn id="107" idx="1"/>
            <a:endCxn id="124" idx="3"/>
          </p:cNvCxnSpPr>
          <p:nvPr/>
        </p:nvCxnSpPr>
        <p:spPr>
          <a:xfrm flipH="1">
            <a:off x="4942497" y="3678402"/>
            <a:ext cx="367422" cy="530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直线连接符 961">
            <a:extLst>
              <a:ext uri="{FF2B5EF4-FFF2-40B4-BE49-F238E27FC236}">
                <a16:creationId xmlns:a16="http://schemas.microsoft.com/office/drawing/2014/main" id="{8D788921-45DF-9F41-B6D3-EF0C9FFC932F}"/>
              </a:ext>
            </a:extLst>
          </p:cNvPr>
          <p:cNvCxnSpPr>
            <a:cxnSpLocks/>
            <a:stCxn id="123" idx="0"/>
            <a:endCxn id="124" idx="2"/>
          </p:cNvCxnSpPr>
          <p:nvPr/>
        </p:nvCxnSpPr>
        <p:spPr>
          <a:xfrm flipH="1" flipV="1">
            <a:off x="4834497" y="3803419"/>
            <a:ext cx="140902" cy="3296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直线连接符 964">
            <a:extLst>
              <a:ext uri="{FF2B5EF4-FFF2-40B4-BE49-F238E27FC236}">
                <a16:creationId xmlns:a16="http://schemas.microsoft.com/office/drawing/2014/main" id="{2F4022BD-1958-B845-BAD2-6D8A81E65EF8}"/>
              </a:ext>
            </a:extLst>
          </p:cNvPr>
          <p:cNvCxnSpPr>
            <a:cxnSpLocks/>
            <a:stCxn id="123" idx="0"/>
            <a:endCxn id="107" idx="2"/>
          </p:cNvCxnSpPr>
          <p:nvPr/>
        </p:nvCxnSpPr>
        <p:spPr>
          <a:xfrm flipV="1">
            <a:off x="4975399" y="3750402"/>
            <a:ext cx="442520" cy="3826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直线连接符 969">
            <a:extLst>
              <a:ext uri="{FF2B5EF4-FFF2-40B4-BE49-F238E27FC236}">
                <a16:creationId xmlns:a16="http://schemas.microsoft.com/office/drawing/2014/main" id="{620F3258-2F09-C041-9BBA-3F868D85D67E}"/>
              </a:ext>
            </a:extLst>
          </p:cNvPr>
          <p:cNvCxnSpPr>
            <a:cxnSpLocks/>
            <a:stCxn id="123" idx="3"/>
            <a:endCxn id="108" idx="1"/>
          </p:cNvCxnSpPr>
          <p:nvPr/>
        </p:nvCxnSpPr>
        <p:spPr>
          <a:xfrm flipV="1">
            <a:off x="5083399" y="4108831"/>
            <a:ext cx="236927" cy="962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直线连接符 972">
            <a:extLst>
              <a:ext uri="{FF2B5EF4-FFF2-40B4-BE49-F238E27FC236}">
                <a16:creationId xmlns:a16="http://schemas.microsoft.com/office/drawing/2014/main" id="{821CE2FF-5036-864F-8658-9182D8F263C3}"/>
              </a:ext>
            </a:extLst>
          </p:cNvPr>
          <p:cNvCxnSpPr>
            <a:cxnSpLocks/>
            <a:stCxn id="108" idx="3"/>
            <a:endCxn id="66" idx="1"/>
          </p:cNvCxnSpPr>
          <p:nvPr/>
        </p:nvCxnSpPr>
        <p:spPr>
          <a:xfrm>
            <a:off x="5536326" y="4108831"/>
            <a:ext cx="202557" cy="566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直线连接符 975">
            <a:extLst>
              <a:ext uri="{FF2B5EF4-FFF2-40B4-BE49-F238E27FC236}">
                <a16:creationId xmlns:a16="http://schemas.microsoft.com/office/drawing/2014/main" id="{66375DDB-EBD2-9840-BFFF-77F66A107483}"/>
              </a:ext>
            </a:extLst>
          </p:cNvPr>
          <p:cNvCxnSpPr>
            <a:cxnSpLocks/>
            <a:stCxn id="108" idx="2"/>
            <a:endCxn id="104" idx="0"/>
          </p:cNvCxnSpPr>
          <p:nvPr/>
        </p:nvCxnSpPr>
        <p:spPr>
          <a:xfrm>
            <a:off x="5428326" y="4180831"/>
            <a:ext cx="4773" cy="2435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直线连接符 978">
            <a:extLst>
              <a:ext uri="{FF2B5EF4-FFF2-40B4-BE49-F238E27FC236}">
                <a16:creationId xmlns:a16="http://schemas.microsoft.com/office/drawing/2014/main" id="{34D65412-3692-7A44-9936-95C004B3F172}"/>
              </a:ext>
            </a:extLst>
          </p:cNvPr>
          <p:cNvCxnSpPr>
            <a:cxnSpLocks/>
            <a:stCxn id="66" idx="1"/>
            <a:endCxn id="104" idx="0"/>
          </p:cNvCxnSpPr>
          <p:nvPr/>
        </p:nvCxnSpPr>
        <p:spPr>
          <a:xfrm flipH="1">
            <a:off x="5433099" y="4165464"/>
            <a:ext cx="305784" cy="2589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直线连接符 981">
            <a:extLst>
              <a:ext uri="{FF2B5EF4-FFF2-40B4-BE49-F238E27FC236}">
                <a16:creationId xmlns:a16="http://schemas.microsoft.com/office/drawing/2014/main" id="{7DECD527-929A-1F44-98DE-D4916132B544}"/>
              </a:ext>
            </a:extLst>
          </p:cNvPr>
          <p:cNvCxnSpPr>
            <a:cxnSpLocks/>
            <a:stCxn id="104" idx="1"/>
            <a:endCxn id="103" idx="0"/>
          </p:cNvCxnSpPr>
          <p:nvPr/>
        </p:nvCxnSpPr>
        <p:spPr>
          <a:xfrm flipH="1">
            <a:off x="4987104" y="4496377"/>
            <a:ext cx="337995" cy="1627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直线连接符 984">
            <a:extLst>
              <a:ext uri="{FF2B5EF4-FFF2-40B4-BE49-F238E27FC236}">
                <a16:creationId xmlns:a16="http://schemas.microsoft.com/office/drawing/2014/main" id="{8D925B00-A118-4540-ABF4-40B114D1D744}"/>
              </a:ext>
            </a:extLst>
          </p:cNvPr>
          <p:cNvCxnSpPr>
            <a:cxnSpLocks/>
            <a:stCxn id="123" idx="2"/>
            <a:endCxn id="103" idx="0"/>
          </p:cNvCxnSpPr>
          <p:nvPr/>
        </p:nvCxnSpPr>
        <p:spPr>
          <a:xfrm>
            <a:off x="4975399" y="4277079"/>
            <a:ext cx="11705" cy="3820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直线连接符 987">
            <a:extLst>
              <a:ext uri="{FF2B5EF4-FFF2-40B4-BE49-F238E27FC236}">
                <a16:creationId xmlns:a16="http://schemas.microsoft.com/office/drawing/2014/main" id="{1594BD7B-99A7-A844-A8A2-2A5FCE5C49B1}"/>
              </a:ext>
            </a:extLst>
          </p:cNvPr>
          <p:cNvCxnSpPr>
            <a:cxnSpLocks/>
            <a:stCxn id="123" idx="3"/>
            <a:endCxn id="104" idx="0"/>
          </p:cNvCxnSpPr>
          <p:nvPr/>
        </p:nvCxnSpPr>
        <p:spPr>
          <a:xfrm>
            <a:off x="5083399" y="4205079"/>
            <a:ext cx="349700" cy="2192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直线连接符 990">
            <a:extLst>
              <a:ext uri="{FF2B5EF4-FFF2-40B4-BE49-F238E27FC236}">
                <a16:creationId xmlns:a16="http://schemas.microsoft.com/office/drawing/2014/main" id="{B5CB2470-7B2B-7F43-8C7B-2D760F75B0F9}"/>
              </a:ext>
            </a:extLst>
          </p:cNvPr>
          <p:cNvCxnSpPr>
            <a:cxnSpLocks/>
            <a:stCxn id="115" idx="3"/>
            <a:endCxn id="126" idx="1"/>
          </p:cNvCxnSpPr>
          <p:nvPr/>
        </p:nvCxnSpPr>
        <p:spPr>
          <a:xfrm>
            <a:off x="3812590" y="3026227"/>
            <a:ext cx="310122" cy="438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  <a:stCxn id="127" idx="0"/>
            <a:endCxn id="126" idx="2"/>
          </p:cNvCxnSpPr>
          <p:nvPr/>
        </p:nvCxnSpPr>
        <p:spPr>
          <a:xfrm flipV="1">
            <a:off x="3888231" y="3161346"/>
            <a:ext cx="326759" cy="2159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直线连接符 1000">
            <a:extLst>
              <a:ext uri="{FF2B5EF4-FFF2-40B4-BE49-F238E27FC236}">
                <a16:creationId xmlns:a16="http://schemas.microsoft.com/office/drawing/2014/main" id="{88F4062A-C405-914A-81B5-2355967887D3}"/>
              </a:ext>
            </a:extLst>
          </p:cNvPr>
          <p:cNvCxnSpPr>
            <a:cxnSpLocks/>
            <a:stCxn id="114" idx="1"/>
            <a:endCxn id="113" idx="3"/>
          </p:cNvCxnSpPr>
          <p:nvPr/>
        </p:nvCxnSpPr>
        <p:spPr>
          <a:xfrm flipH="1" flipV="1">
            <a:off x="4175142" y="2657236"/>
            <a:ext cx="302780" cy="4038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  <a:stCxn id="128" idx="0"/>
            <a:endCxn id="126" idx="2"/>
          </p:cNvCxnSpPr>
          <p:nvPr/>
        </p:nvCxnSpPr>
        <p:spPr>
          <a:xfrm flipH="1" flipV="1">
            <a:off x="4214990" y="3161346"/>
            <a:ext cx="200226" cy="3373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直线连接符 1008">
            <a:extLst>
              <a:ext uri="{FF2B5EF4-FFF2-40B4-BE49-F238E27FC236}">
                <a16:creationId xmlns:a16="http://schemas.microsoft.com/office/drawing/2014/main" id="{B7ACD4DE-7D76-694D-865B-600E02A00E89}"/>
              </a:ext>
            </a:extLst>
          </p:cNvPr>
          <p:cNvCxnSpPr>
            <a:cxnSpLocks/>
            <a:stCxn id="128" idx="0"/>
            <a:endCxn id="125" idx="1"/>
          </p:cNvCxnSpPr>
          <p:nvPr/>
        </p:nvCxnSpPr>
        <p:spPr>
          <a:xfrm flipV="1">
            <a:off x="4415216" y="3221682"/>
            <a:ext cx="340224" cy="2769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直线连接符 1020">
            <a:extLst>
              <a:ext uri="{FF2B5EF4-FFF2-40B4-BE49-F238E27FC236}">
                <a16:creationId xmlns:a16="http://schemas.microsoft.com/office/drawing/2014/main" id="{AE160E6F-3ADF-CE42-B98E-4F1DF0A5C677}"/>
              </a:ext>
            </a:extLst>
          </p:cNvPr>
          <p:cNvCxnSpPr>
            <a:cxnSpLocks/>
            <a:stCxn id="124" idx="1"/>
            <a:endCxn id="128" idx="3"/>
          </p:cNvCxnSpPr>
          <p:nvPr/>
        </p:nvCxnSpPr>
        <p:spPr>
          <a:xfrm flipH="1" flipV="1">
            <a:off x="4488380" y="3605894"/>
            <a:ext cx="238117" cy="1255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直线连接符 1023">
            <a:extLst>
              <a:ext uri="{FF2B5EF4-FFF2-40B4-BE49-F238E27FC236}">
                <a16:creationId xmlns:a16="http://schemas.microsoft.com/office/drawing/2014/main" id="{89DC03A6-BA7F-8142-9F8D-D1190922D014}"/>
              </a:ext>
            </a:extLst>
          </p:cNvPr>
          <p:cNvCxnSpPr>
            <a:cxnSpLocks/>
            <a:stCxn id="130" idx="0"/>
            <a:endCxn id="128" idx="2"/>
          </p:cNvCxnSpPr>
          <p:nvPr/>
        </p:nvCxnSpPr>
        <p:spPr>
          <a:xfrm flipH="1" flipV="1">
            <a:off x="4361272" y="3632193"/>
            <a:ext cx="159387" cy="3286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  <a:stCxn id="128" idx="1"/>
            <a:endCxn id="127" idx="3"/>
          </p:cNvCxnSpPr>
          <p:nvPr/>
        </p:nvCxnSpPr>
        <p:spPr>
          <a:xfrm flipH="1" flipV="1">
            <a:off x="3996231" y="3449289"/>
            <a:ext cx="291877" cy="756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直线连接符 1029">
            <a:extLst>
              <a:ext uri="{FF2B5EF4-FFF2-40B4-BE49-F238E27FC236}">
                <a16:creationId xmlns:a16="http://schemas.microsoft.com/office/drawing/2014/main" id="{43295269-EAD4-1C41-BFFE-03E0391DF776}"/>
              </a:ext>
            </a:extLst>
          </p:cNvPr>
          <p:cNvCxnSpPr>
            <a:cxnSpLocks/>
            <a:stCxn id="128" idx="2"/>
            <a:endCxn id="129" idx="0"/>
          </p:cNvCxnSpPr>
          <p:nvPr/>
        </p:nvCxnSpPr>
        <p:spPr>
          <a:xfrm flipH="1">
            <a:off x="4057961" y="3632193"/>
            <a:ext cx="303311" cy="2147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直线连接符 1032">
            <a:extLst>
              <a:ext uri="{FF2B5EF4-FFF2-40B4-BE49-F238E27FC236}">
                <a16:creationId xmlns:a16="http://schemas.microsoft.com/office/drawing/2014/main" id="{88CCC1DB-C9CE-7947-BE0F-8160CB2A0177}"/>
              </a:ext>
            </a:extLst>
          </p:cNvPr>
          <p:cNvCxnSpPr>
            <a:cxnSpLocks/>
            <a:stCxn id="130" idx="1"/>
            <a:endCxn id="129" idx="3"/>
          </p:cNvCxnSpPr>
          <p:nvPr/>
        </p:nvCxnSpPr>
        <p:spPr>
          <a:xfrm flipH="1" flipV="1">
            <a:off x="4165961" y="3918960"/>
            <a:ext cx="246698" cy="1139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直线连接符 1035">
            <a:extLst>
              <a:ext uri="{FF2B5EF4-FFF2-40B4-BE49-F238E27FC236}">
                <a16:creationId xmlns:a16="http://schemas.microsoft.com/office/drawing/2014/main" id="{19D9BCA1-77F7-D541-AAC6-AE8050DFDD70}"/>
              </a:ext>
            </a:extLst>
          </p:cNvPr>
          <p:cNvCxnSpPr>
            <a:cxnSpLocks/>
            <a:endCxn id="124" idx="1"/>
          </p:cNvCxnSpPr>
          <p:nvPr/>
        </p:nvCxnSpPr>
        <p:spPr>
          <a:xfrm flipV="1">
            <a:off x="4536290" y="3731419"/>
            <a:ext cx="190207" cy="2128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直线连接符 1038">
            <a:extLst>
              <a:ext uri="{FF2B5EF4-FFF2-40B4-BE49-F238E27FC236}">
                <a16:creationId xmlns:a16="http://schemas.microsoft.com/office/drawing/2014/main" id="{F0116F29-5B76-5640-A041-3885A4ACA45C}"/>
              </a:ext>
            </a:extLst>
          </p:cNvPr>
          <p:cNvCxnSpPr>
            <a:cxnSpLocks/>
            <a:stCxn id="130" idx="3"/>
            <a:endCxn id="123" idx="0"/>
          </p:cNvCxnSpPr>
          <p:nvPr/>
        </p:nvCxnSpPr>
        <p:spPr>
          <a:xfrm>
            <a:off x="4628659" y="4032874"/>
            <a:ext cx="346740" cy="1002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直线连接符 1041">
            <a:extLst>
              <a:ext uri="{FF2B5EF4-FFF2-40B4-BE49-F238E27FC236}">
                <a16:creationId xmlns:a16="http://schemas.microsoft.com/office/drawing/2014/main" id="{68B7F922-5262-8D40-8DB0-EF7C8D2405AF}"/>
              </a:ext>
            </a:extLst>
          </p:cNvPr>
          <p:cNvCxnSpPr>
            <a:cxnSpLocks/>
            <a:stCxn id="130" idx="2"/>
            <a:endCxn id="122" idx="0"/>
          </p:cNvCxnSpPr>
          <p:nvPr/>
        </p:nvCxnSpPr>
        <p:spPr>
          <a:xfrm>
            <a:off x="4520659" y="4104874"/>
            <a:ext cx="151113" cy="2684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直线连接符 1044">
            <a:extLst>
              <a:ext uri="{FF2B5EF4-FFF2-40B4-BE49-F238E27FC236}">
                <a16:creationId xmlns:a16="http://schemas.microsoft.com/office/drawing/2014/main" id="{D105B562-8EA6-934D-B62B-0D20C941F11C}"/>
              </a:ext>
            </a:extLst>
          </p:cNvPr>
          <p:cNvCxnSpPr>
            <a:cxnSpLocks/>
            <a:stCxn id="130" idx="1"/>
            <a:endCxn id="121" idx="0"/>
          </p:cNvCxnSpPr>
          <p:nvPr/>
        </p:nvCxnSpPr>
        <p:spPr>
          <a:xfrm flipH="1">
            <a:off x="4232823" y="4032874"/>
            <a:ext cx="179836" cy="2609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直线连接符 1047">
            <a:extLst>
              <a:ext uri="{FF2B5EF4-FFF2-40B4-BE49-F238E27FC236}">
                <a16:creationId xmlns:a16="http://schemas.microsoft.com/office/drawing/2014/main" id="{E2A74B4D-A7DF-6641-812F-B4AAEEB5717B}"/>
              </a:ext>
            </a:extLst>
          </p:cNvPr>
          <p:cNvCxnSpPr>
            <a:cxnSpLocks/>
            <a:stCxn id="122" idx="1"/>
            <a:endCxn id="121" idx="3"/>
          </p:cNvCxnSpPr>
          <p:nvPr/>
        </p:nvCxnSpPr>
        <p:spPr>
          <a:xfrm flipH="1" flipV="1">
            <a:off x="4340823" y="4365826"/>
            <a:ext cx="219329" cy="737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直线连接符 1056">
            <a:extLst>
              <a:ext uri="{FF2B5EF4-FFF2-40B4-BE49-F238E27FC236}">
                <a16:creationId xmlns:a16="http://schemas.microsoft.com/office/drawing/2014/main" id="{6C226E97-3146-E248-A612-4C230DEE13C5}"/>
              </a:ext>
            </a:extLst>
          </p:cNvPr>
          <p:cNvCxnSpPr>
            <a:cxnSpLocks/>
            <a:stCxn id="122" idx="1"/>
            <a:endCxn id="102" idx="0"/>
          </p:cNvCxnSpPr>
          <p:nvPr/>
        </p:nvCxnSpPr>
        <p:spPr>
          <a:xfrm flipH="1">
            <a:off x="4444909" y="4439569"/>
            <a:ext cx="115243" cy="4322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直线连接符 1060">
            <a:extLst>
              <a:ext uri="{FF2B5EF4-FFF2-40B4-BE49-F238E27FC236}">
                <a16:creationId xmlns:a16="http://schemas.microsoft.com/office/drawing/2014/main" id="{761D4BFA-4476-A747-89EE-EEFFCE134979}"/>
              </a:ext>
            </a:extLst>
          </p:cNvPr>
          <p:cNvCxnSpPr>
            <a:cxnSpLocks/>
            <a:endCxn id="122" idx="3"/>
          </p:cNvCxnSpPr>
          <p:nvPr/>
        </p:nvCxnSpPr>
        <p:spPr>
          <a:xfrm flipH="1" flipV="1">
            <a:off x="4775856" y="4450873"/>
            <a:ext cx="222282" cy="1893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直线连接符 1063">
            <a:extLst>
              <a:ext uri="{FF2B5EF4-FFF2-40B4-BE49-F238E27FC236}">
                <a16:creationId xmlns:a16="http://schemas.microsoft.com/office/drawing/2014/main" id="{3977FCA4-408A-0D45-8261-F41C42905F78}"/>
              </a:ext>
            </a:extLst>
          </p:cNvPr>
          <p:cNvCxnSpPr>
            <a:cxnSpLocks/>
            <a:stCxn id="123" idx="1"/>
            <a:endCxn id="122" idx="0"/>
          </p:cNvCxnSpPr>
          <p:nvPr/>
        </p:nvCxnSpPr>
        <p:spPr>
          <a:xfrm flipH="1">
            <a:off x="4671772" y="4205079"/>
            <a:ext cx="195627" cy="168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直线连接符 1066">
            <a:extLst>
              <a:ext uri="{FF2B5EF4-FFF2-40B4-BE49-F238E27FC236}">
                <a16:creationId xmlns:a16="http://schemas.microsoft.com/office/drawing/2014/main" id="{680028B3-9114-6D4B-B763-EF61CEB18711}"/>
              </a:ext>
            </a:extLst>
          </p:cNvPr>
          <p:cNvCxnSpPr>
            <a:cxnSpLocks/>
            <a:stCxn id="103" idx="1"/>
            <a:endCxn id="102" idx="3"/>
          </p:cNvCxnSpPr>
          <p:nvPr/>
        </p:nvCxnSpPr>
        <p:spPr>
          <a:xfrm flipH="1">
            <a:off x="4552909" y="4731110"/>
            <a:ext cx="326195" cy="2127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直线连接符 1074">
            <a:extLst>
              <a:ext uri="{FF2B5EF4-FFF2-40B4-BE49-F238E27FC236}">
                <a16:creationId xmlns:a16="http://schemas.microsoft.com/office/drawing/2014/main" id="{9D903305-910D-C547-8E6B-F59E33351DE0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5095104" y="4731110"/>
            <a:ext cx="225222" cy="2777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直线连接符 1077">
            <a:extLst>
              <a:ext uri="{FF2B5EF4-FFF2-40B4-BE49-F238E27FC236}">
                <a16:creationId xmlns:a16="http://schemas.microsoft.com/office/drawing/2014/main" id="{09D8BAB4-46E4-9A45-800E-9A2962FF7E15}"/>
              </a:ext>
            </a:extLst>
          </p:cNvPr>
          <p:cNvCxnSpPr>
            <a:cxnSpLocks/>
            <a:stCxn id="103" idx="2"/>
            <a:endCxn id="71" idx="0"/>
          </p:cNvCxnSpPr>
          <p:nvPr/>
        </p:nvCxnSpPr>
        <p:spPr>
          <a:xfrm flipH="1">
            <a:off x="4971571" y="4803110"/>
            <a:ext cx="15533" cy="326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直线连接符 1080">
            <a:extLst>
              <a:ext uri="{FF2B5EF4-FFF2-40B4-BE49-F238E27FC236}">
                <a16:creationId xmlns:a16="http://schemas.microsoft.com/office/drawing/2014/main" id="{8C1AC6BF-56A0-D245-A607-A9CE00DBCB11}"/>
              </a:ext>
            </a:extLst>
          </p:cNvPr>
          <p:cNvCxnSpPr>
            <a:cxnSpLocks/>
            <a:stCxn id="102" idx="3"/>
            <a:endCxn id="71" idx="0"/>
          </p:cNvCxnSpPr>
          <p:nvPr/>
        </p:nvCxnSpPr>
        <p:spPr>
          <a:xfrm>
            <a:off x="4552909" y="4943838"/>
            <a:ext cx="418662" cy="1855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直线连接符 1083">
            <a:extLst>
              <a:ext uri="{FF2B5EF4-FFF2-40B4-BE49-F238E27FC236}">
                <a16:creationId xmlns:a16="http://schemas.microsoft.com/office/drawing/2014/main" id="{C7CD610B-02A0-9248-81A5-04B11AD27210}"/>
              </a:ext>
            </a:extLst>
          </p:cNvPr>
          <p:cNvCxnSpPr>
            <a:cxnSpLocks/>
            <a:stCxn id="72" idx="0"/>
            <a:endCxn id="71" idx="2"/>
          </p:cNvCxnSpPr>
          <p:nvPr/>
        </p:nvCxnSpPr>
        <p:spPr>
          <a:xfrm flipV="1">
            <a:off x="4680421" y="5273375"/>
            <a:ext cx="291150" cy="2396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直线连接符 1090">
            <a:extLst>
              <a:ext uri="{FF2B5EF4-FFF2-40B4-BE49-F238E27FC236}">
                <a16:creationId xmlns:a16="http://schemas.microsoft.com/office/drawing/2014/main" id="{5E779E93-4C86-B844-9C50-7846F143C80E}"/>
              </a:ext>
            </a:extLst>
          </p:cNvPr>
          <p:cNvCxnSpPr>
            <a:cxnSpLocks/>
            <a:stCxn id="71" idx="3"/>
            <a:endCxn id="70" idx="1"/>
          </p:cNvCxnSpPr>
          <p:nvPr/>
        </p:nvCxnSpPr>
        <p:spPr>
          <a:xfrm flipV="1">
            <a:off x="5079571" y="5008845"/>
            <a:ext cx="240755" cy="1925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线连接符 1094">
            <a:extLst>
              <a:ext uri="{FF2B5EF4-FFF2-40B4-BE49-F238E27FC236}">
                <a16:creationId xmlns:a16="http://schemas.microsoft.com/office/drawing/2014/main" id="{745FA83A-16BD-2347-A2F8-9902CAD5B550}"/>
              </a:ext>
            </a:extLst>
          </p:cNvPr>
          <p:cNvCxnSpPr>
            <a:cxnSpLocks/>
            <a:stCxn id="102" idx="2"/>
            <a:endCxn id="74" idx="0"/>
          </p:cNvCxnSpPr>
          <p:nvPr/>
        </p:nvCxnSpPr>
        <p:spPr>
          <a:xfrm flipH="1">
            <a:off x="4236735" y="5015838"/>
            <a:ext cx="208174" cy="43769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线连接符 1097">
            <a:extLst>
              <a:ext uri="{FF2B5EF4-FFF2-40B4-BE49-F238E27FC236}">
                <a16:creationId xmlns:a16="http://schemas.microsoft.com/office/drawing/2014/main" id="{E137A5F0-3A32-D549-80DB-C2F6CF9B5C32}"/>
              </a:ext>
            </a:extLst>
          </p:cNvPr>
          <p:cNvCxnSpPr>
            <a:cxnSpLocks/>
            <a:stCxn id="72" idx="1"/>
            <a:endCxn id="74" idx="3"/>
          </p:cNvCxnSpPr>
          <p:nvPr/>
        </p:nvCxnSpPr>
        <p:spPr>
          <a:xfrm flipH="1" flipV="1">
            <a:off x="4344735" y="5525530"/>
            <a:ext cx="227686" cy="595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直线连接符 1100">
            <a:extLst>
              <a:ext uri="{FF2B5EF4-FFF2-40B4-BE49-F238E27FC236}">
                <a16:creationId xmlns:a16="http://schemas.microsoft.com/office/drawing/2014/main" id="{D6B6D05E-B31B-FB4C-86FC-586C7407B929}"/>
              </a:ext>
            </a:extLst>
          </p:cNvPr>
          <p:cNvCxnSpPr>
            <a:cxnSpLocks/>
            <a:stCxn id="74" idx="1"/>
            <a:endCxn id="75" idx="3"/>
          </p:cNvCxnSpPr>
          <p:nvPr/>
        </p:nvCxnSpPr>
        <p:spPr>
          <a:xfrm flipH="1">
            <a:off x="3903089" y="5525530"/>
            <a:ext cx="225646" cy="616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线连接符 1103">
            <a:extLst>
              <a:ext uri="{FF2B5EF4-FFF2-40B4-BE49-F238E27FC236}">
                <a16:creationId xmlns:a16="http://schemas.microsoft.com/office/drawing/2014/main" id="{D4AF202C-2714-B940-95FC-45B7EDF86C18}"/>
              </a:ext>
            </a:extLst>
          </p:cNvPr>
          <p:cNvCxnSpPr>
            <a:cxnSpLocks/>
            <a:stCxn id="75" idx="1"/>
            <a:endCxn id="76" idx="3"/>
          </p:cNvCxnSpPr>
          <p:nvPr/>
        </p:nvCxnSpPr>
        <p:spPr>
          <a:xfrm flipH="1" flipV="1">
            <a:off x="3359842" y="5648277"/>
            <a:ext cx="337819" cy="56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直线连接符 1108">
            <a:extLst>
              <a:ext uri="{FF2B5EF4-FFF2-40B4-BE49-F238E27FC236}">
                <a16:creationId xmlns:a16="http://schemas.microsoft.com/office/drawing/2014/main" id="{BCA91F6D-6219-CE47-98C7-4690EC8FF3FA}"/>
              </a:ext>
            </a:extLst>
          </p:cNvPr>
          <p:cNvCxnSpPr>
            <a:cxnSpLocks/>
            <a:stCxn id="76" idx="1"/>
            <a:endCxn id="73" idx="3"/>
          </p:cNvCxnSpPr>
          <p:nvPr/>
        </p:nvCxnSpPr>
        <p:spPr>
          <a:xfrm flipH="1" flipV="1">
            <a:off x="2858027" y="5395312"/>
            <a:ext cx="296387" cy="1862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直线连接符 1111">
            <a:extLst>
              <a:ext uri="{FF2B5EF4-FFF2-40B4-BE49-F238E27FC236}">
                <a16:creationId xmlns:a16="http://schemas.microsoft.com/office/drawing/2014/main" id="{7EE56141-921E-DB4C-9F7C-05DE71748C8B}"/>
              </a:ext>
            </a:extLst>
          </p:cNvPr>
          <p:cNvCxnSpPr>
            <a:cxnSpLocks/>
            <a:stCxn id="58" idx="2"/>
            <a:endCxn id="81" idx="0"/>
          </p:cNvCxnSpPr>
          <p:nvPr/>
        </p:nvCxnSpPr>
        <p:spPr>
          <a:xfrm>
            <a:off x="3631720" y="1730872"/>
            <a:ext cx="267740" cy="261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直线连接符 1114">
            <a:extLst>
              <a:ext uri="{FF2B5EF4-FFF2-40B4-BE49-F238E27FC236}">
                <a16:creationId xmlns:a16="http://schemas.microsoft.com/office/drawing/2014/main" id="{AEDACB58-A327-4A4D-9B00-758602A1F70B}"/>
              </a:ext>
            </a:extLst>
          </p:cNvPr>
          <p:cNvCxnSpPr>
            <a:cxnSpLocks/>
            <a:stCxn id="56" idx="2"/>
            <a:endCxn id="79" idx="0"/>
          </p:cNvCxnSpPr>
          <p:nvPr/>
        </p:nvCxnSpPr>
        <p:spPr>
          <a:xfrm>
            <a:off x="3132554" y="1753753"/>
            <a:ext cx="207958" cy="25002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直线连接符 1117">
            <a:extLst>
              <a:ext uri="{FF2B5EF4-FFF2-40B4-BE49-F238E27FC236}">
                <a16:creationId xmlns:a16="http://schemas.microsoft.com/office/drawing/2014/main" id="{E54359FA-1C48-E141-9F9F-0E960CFB6F6A}"/>
              </a:ext>
            </a:extLst>
          </p:cNvPr>
          <p:cNvCxnSpPr>
            <a:cxnSpLocks/>
            <a:stCxn id="58" idx="1"/>
            <a:endCxn id="79" idx="0"/>
          </p:cNvCxnSpPr>
          <p:nvPr/>
        </p:nvCxnSpPr>
        <p:spPr>
          <a:xfrm flipH="1">
            <a:off x="3340512" y="1658872"/>
            <a:ext cx="183208" cy="3449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直线连接符 1120">
            <a:extLst>
              <a:ext uri="{FF2B5EF4-FFF2-40B4-BE49-F238E27FC236}">
                <a16:creationId xmlns:a16="http://schemas.microsoft.com/office/drawing/2014/main" id="{CFFEA2D2-5426-6544-991B-E08D39AF1266}"/>
              </a:ext>
            </a:extLst>
          </p:cNvPr>
          <p:cNvCxnSpPr>
            <a:cxnSpLocks/>
            <a:stCxn id="81" idx="1"/>
            <a:endCxn id="79" idx="3"/>
          </p:cNvCxnSpPr>
          <p:nvPr/>
        </p:nvCxnSpPr>
        <p:spPr>
          <a:xfrm flipH="1">
            <a:off x="3448512" y="2063976"/>
            <a:ext cx="342948" cy="118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线连接符 1123">
            <a:extLst>
              <a:ext uri="{FF2B5EF4-FFF2-40B4-BE49-F238E27FC236}">
                <a16:creationId xmlns:a16="http://schemas.microsoft.com/office/drawing/2014/main" id="{9C482A08-CBF3-114F-B8D6-4A8827EE027B}"/>
              </a:ext>
            </a:extLst>
          </p:cNvPr>
          <p:cNvCxnSpPr>
            <a:cxnSpLocks/>
            <a:stCxn id="95" idx="0"/>
            <a:endCxn id="79" idx="2"/>
          </p:cNvCxnSpPr>
          <p:nvPr/>
        </p:nvCxnSpPr>
        <p:spPr>
          <a:xfrm flipH="1" flipV="1">
            <a:off x="3340512" y="2147780"/>
            <a:ext cx="252159" cy="2716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直线连接符 1130">
            <a:extLst>
              <a:ext uri="{FF2B5EF4-FFF2-40B4-BE49-F238E27FC236}">
                <a16:creationId xmlns:a16="http://schemas.microsoft.com/office/drawing/2014/main" id="{149141D0-0EB4-AE49-9A81-0743E62F8292}"/>
              </a:ext>
            </a:extLst>
          </p:cNvPr>
          <p:cNvCxnSpPr>
            <a:cxnSpLocks/>
            <a:stCxn id="79" idx="1"/>
            <a:endCxn id="59" idx="3"/>
          </p:cNvCxnSpPr>
          <p:nvPr/>
        </p:nvCxnSpPr>
        <p:spPr>
          <a:xfrm flipH="1" flipV="1">
            <a:off x="2936658" y="1989194"/>
            <a:ext cx="295854" cy="865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直线连接符 1133">
            <a:extLst>
              <a:ext uri="{FF2B5EF4-FFF2-40B4-BE49-F238E27FC236}">
                <a16:creationId xmlns:a16="http://schemas.microsoft.com/office/drawing/2014/main" id="{88801890-14F8-6540-BB4D-16B23581FB3E}"/>
              </a:ext>
            </a:extLst>
          </p:cNvPr>
          <p:cNvCxnSpPr>
            <a:cxnSpLocks/>
            <a:stCxn id="87" idx="0"/>
            <a:endCxn id="59" idx="2"/>
          </p:cNvCxnSpPr>
          <p:nvPr/>
        </p:nvCxnSpPr>
        <p:spPr>
          <a:xfrm flipH="1" flipV="1">
            <a:off x="2828658" y="2061194"/>
            <a:ext cx="200184" cy="3076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直线连接符 1136">
            <a:extLst>
              <a:ext uri="{FF2B5EF4-FFF2-40B4-BE49-F238E27FC236}">
                <a16:creationId xmlns:a16="http://schemas.microsoft.com/office/drawing/2014/main" id="{561B9058-6F77-184C-BD52-BE017EF859AB}"/>
              </a:ext>
            </a:extLst>
          </p:cNvPr>
          <p:cNvCxnSpPr>
            <a:cxnSpLocks/>
            <a:stCxn id="87" idx="0"/>
            <a:endCxn id="79" idx="2"/>
          </p:cNvCxnSpPr>
          <p:nvPr/>
        </p:nvCxnSpPr>
        <p:spPr>
          <a:xfrm flipV="1">
            <a:off x="3028842" y="2147780"/>
            <a:ext cx="311670" cy="2210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直线连接符 1139">
            <a:extLst>
              <a:ext uri="{FF2B5EF4-FFF2-40B4-BE49-F238E27FC236}">
                <a16:creationId xmlns:a16="http://schemas.microsoft.com/office/drawing/2014/main" id="{A5CEC117-593D-E74D-8007-2297EC74BAA9}"/>
              </a:ext>
            </a:extLst>
          </p:cNvPr>
          <p:cNvCxnSpPr>
            <a:cxnSpLocks/>
            <a:stCxn id="87" idx="1"/>
            <a:endCxn id="60" idx="3"/>
          </p:cNvCxnSpPr>
          <p:nvPr/>
        </p:nvCxnSpPr>
        <p:spPr>
          <a:xfrm flipH="1" flipV="1">
            <a:off x="2589746" y="2333702"/>
            <a:ext cx="331096" cy="1071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直线连接符 1142">
            <a:extLst>
              <a:ext uri="{FF2B5EF4-FFF2-40B4-BE49-F238E27FC236}">
                <a16:creationId xmlns:a16="http://schemas.microsoft.com/office/drawing/2014/main" id="{E1A3DC9E-1E5E-C44B-BAD6-435EA8DA95AB}"/>
              </a:ext>
            </a:extLst>
          </p:cNvPr>
          <p:cNvCxnSpPr>
            <a:cxnSpLocks/>
            <a:stCxn id="60" idx="2"/>
            <a:endCxn id="61" idx="0"/>
          </p:cNvCxnSpPr>
          <p:nvPr/>
        </p:nvCxnSpPr>
        <p:spPr>
          <a:xfrm flipH="1">
            <a:off x="2222350" y="2405702"/>
            <a:ext cx="259396" cy="3123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直线连接符 1147">
            <a:extLst>
              <a:ext uri="{FF2B5EF4-FFF2-40B4-BE49-F238E27FC236}">
                <a16:creationId xmlns:a16="http://schemas.microsoft.com/office/drawing/2014/main" id="{E0594F6F-0720-474E-AE33-EEB606019074}"/>
              </a:ext>
            </a:extLst>
          </p:cNvPr>
          <p:cNvCxnSpPr>
            <a:cxnSpLocks/>
            <a:stCxn id="88" idx="1"/>
            <a:endCxn id="61" idx="3"/>
          </p:cNvCxnSpPr>
          <p:nvPr/>
        </p:nvCxnSpPr>
        <p:spPr>
          <a:xfrm flipH="1">
            <a:off x="2330350" y="2742431"/>
            <a:ext cx="250585" cy="475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1" name="直线连接符 1150">
            <a:extLst>
              <a:ext uri="{FF2B5EF4-FFF2-40B4-BE49-F238E27FC236}">
                <a16:creationId xmlns:a16="http://schemas.microsoft.com/office/drawing/2014/main" id="{3A747D37-2941-384E-A3A4-ECAA7CEAE97D}"/>
              </a:ext>
            </a:extLst>
          </p:cNvPr>
          <p:cNvCxnSpPr>
            <a:cxnSpLocks/>
            <a:stCxn id="89" idx="0"/>
            <a:endCxn id="61" idx="2"/>
          </p:cNvCxnSpPr>
          <p:nvPr/>
        </p:nvCxnSpPr>
        <p:spPr>
          <a:xfrm flipH="1" flipV="1">
            <a:off x="2222350" y="2862024"/>
            <a:ext cx="194016" cy="2876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4" name="直线连接符 1153">
            <a:extLst>
              <a:ext uri="{FF2B5EF4-FFF2-40B4-BE49-F238E27FC236}">
                <a16:creationId xmlns:a16="http://schemas.microsoft.com/office/drawing/2014/main" id="{BFE5CF8A-0CCD-5B40-89E4-2CE40A7DFB72}"/>
              </a:ext>
            </a:extLst>
          </p:cNvPr>
          <p:cNvCxnSpPr>
            <a:cxnSpLocks/>
            <a:stCxn id="77" idx="0"/>
            <a:endCxn id="61" idx="2"/>
          </p:cNvCxnSpPr>
          <p:nvPr/>
        </p:nvCxnSpPr>
        <p:spPr>
          <a:xfrm flipV="1">
            <a:off x="1980006" y="2862024"/>
            <a:ext cx="242344" cy="2479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7" name="直线连接符 1156">
            <a:extLst>
              <a:ext uri="{FF2B5EF4-FFF2-40B4-BE49-F238E27FC236}">
                <a16:creationId xmlns:a16="http://schemas.microsoft.com/office/drawing/2014/main" id="{A489370B-37DA-F846-A66C-B5F321C976C7}"/>
              </a:ext>
            </a:extLst>
          </p:cNvPr>
          <p:cNvCxnSpPr>
            <a:cxnSpLocks/>
            <a:stCxn id="77" idx="0"/>
            <a:endCxn id="54" idx="2"/>
          </p:cNvCxnSpPr>
          <p:nvPr/>
        </p:nvCxnSpPr>
        <p:spPr>
          <a:xfrm flipH="1" flipV="1">
            <a:off x="1833677" y="2874804"/>
            <a:ext cx="146329" cy="2351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0" name="直线连接符 1159">
            <a:extLst>
              <a:ext uri="{FF2B5EF4-FFF2-40B4-BE49-F238E27FC236}">
                <a16:creationId xmlns:a16="http://schemas.microsoft.com/office/drawing/2014/main" id="{69BC77A3-B755-A145-ABC9-124E403A1751}"/>
              </a:ext>
            </a:extLst>
          </p:cNvPr>
          <p:cNvCxnSpPr>
            <a:cxnSpLocks/>
            <a:stCxn id="77" idx="1"/>
            <a:endCxn id="48" idx="3"/>
          </p:cNvCxnSpPr>
          <p:nvPr/>
        </p:nvCxnSpPr>
        <p:spPr>
          <a:xfrm flipH="1" flipV="1">
            <a:off x="1609275" y="3125453"/>
            <a:ext cx="262731" cy="565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3" name="直线连接符 1162">
            <a:extLst>
              <a:ext uri="{FF2B5EF4-FFF2-40B4-BE49-F238E27FC236}">
                <a16:creationId xmlns:a16="http://schemas.microsoft.com/office/drawing/2014/main" id="{E5B35020-DA99-9F40-A687-7EF7A9CEC88E}"/>
              </a:ext>
            </a:extLst>
          </p:cNvPr>
          <p:cNvCxnSpPr>
            <a:cxnSpLocks/>
            <a:stCxn id="78" idx="0"/>
            <a:endCxn id="48" idx="2"/>
          </p:cNvCxnSpPr>
          <p:nvPr/>
        </p:nvCxnSpPr>
        <p:spPr>
          <a:xfrm flipH="1" flipV="1">
            <a:off x="1501275" y="3197453"/>
            <a:ext cx="217953" cy="1956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6" name="直线连接符 1165">
            <a:extLst>
              <a:ext uri="{FF2B5EF4-FFF2-40B4-BE49-F238E27FC236}">
                <a16:creationId xmlns:a16="http://schemas.microsoft.com/office/drawing/2014/main" id="{B4278717-F124-1543-94B9-4A4359FBF215}"/>
              </a:ext>
            </a:extLst>
          </p:cNvPr>
          <p:cNvCxnSpPr>
            <a:cxnSpLocks/>
            <a:stCxn id="78" idx="0"/>
            <a:endCxn id="77" idx="1"/>
          </p:cNvCxnSpPr>
          <p:nvPr/>
        </p:nvCxnSpPr>
        <p:spPr>
          <a:xfrm flipV="1">
            <a:off x="1719228" y="3181954"/>
            <a:ext cx="152778" cy="2111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9" name="直线连接符 1168">
            <a:extLst>
              <a:ext uri="{FF2B5EF4-FFF2-40B4-BE49-F238E27FC236}">
                <a16:creationId xmlns:a16="http://schemas.microsoft.com/office/drawing/2014/main" id="{B3F5A38B-F6E8-3B45-82E7-130BC8F76BEB}"/>
              </a:ext>
            </a:extLst>
          </p:cNvPr>
          <p:cNvCxnSpPr>
            <a:cxnSpLocks/>
            <a:stCxn id="78" idx="1"/>
            <a:endCxn id="49" idx="3"/>
          </p:cNvCxnSpPr>
          <p:nvPr/>
        </p:nvCxnSpPr>
        <p:spPr>
          <a:xfrm flipH="1">
            <a:off x="1520101" y="3470608"/>
            <a:ext cx="95043" cy="1473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2" name="直线连接符 1171">
            <a:extLst>
              <a:ext uri="{FF2B5EF4-FFF2-40B4-BE49-F238E27FC236}">
                <a16:creationId xmlns:a16="http://schemas.microsoft.com/office/drawing/2014/main" id="{4296C79A-8E62-BA4B-AE9D-0677F8CDCE55}"/>
              </a:ext>
            </a:extLst>
          </p:cNvPr>
          <p:cNvCxnSpPr>
            <a:cxnSpLocks/>
            <a:stCxn id="78" idx="2"/>
            <a:endCxn id="50" idx="0"/>
          </p:cNvCxnSpPr>
          <p:nvPr/>
        </p:nvCxnSpPr>
        <p:spPr>
          <a:xfrm flipH="1">
            <a:off x="1608161" y="3536857"/>
            <a:ext cx="118603" cy="3620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5" name="直线连接符 1174">
            <a:extLst>
              <a:ext uri="{FF2B5EF4-FFF2-40B4-BE49-F238E27FC236}">
                <a16:creationId xmlns:a16="http://schemas.microsoft.com/office/drawing/2014/main" id="{66593436-D912-D942-A7A3-2B29C0ECF106}"/>
              </a:ext>
            </a:extLst>
          </p:cNvPr>
          <p:cNvCxnSpPr>
            <a:cxnSpLocks/>
            <a:stCxn id="90" idx="1"/>
            <a:endCxn id="50" idx="3"/>
          </p:cNvCxnSpPr>
          <p:nvPr/>
        </p:nvCxnSpPr>
        <p:spPr>
          <a:xfrm flipH="1">
            <a:off x="1716161" y="3598607"/>
            <a:ext cx="274995" cy="3722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8" name="直线连接符 1177">
            <a:extLst>
              <a:ext uri="{FF2B5EF4-FFF2-40B4-BE49-F238E27FC236}">
                <a16:creationId xmlns:a16="http://schemas.microsoft.com/office/drawing/2014/main" id="{8710E3C2-BF0F-0F40-AB29-267998A92CFD}"/>
              </a:ext>
            </a:extLst>
          </p:cNvPr>
          <p:cNvCxnSpPr>
            <a:cxnSpLocks/>
            <a:stCxn id="91" idx="1"/>
            <a:endCxn id="50" idx="3"/>
          </p:cNvCxnSpPr>
          <p:nvPr/>
        </p:nvCxnSpPr>
        <p:spPr>
          <a:xfrm flipH="1" flipV="1">
            <a:off x="1716161" y="3970896"/>
            <a:ext cx="299321" cy="619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7" name="直线连接符 1186">
            <a:extLst>
              <a:ext uri="{FF2B5EF4-FFF2-40B4-BE49-F238E27FC236}">
                <a16:creationId xmlns:a16="http://schemas.microsoft.com/office/drawing/2014/main" id="{91C87D2D-7787-D148-BB57-147499802B14}"/>
              </a:ext>
            </a:extLst>
          </p:cNvPr>
          <p:cNvCxnSpPr>
            <a:cxnSpLocks/>
            <a:stCxn id="90" idx="2"/>
            <a:endCxn id="91" idx="0"/>
          </p:cNvCxnSpPr>
          <p:nvPr/>
        </p:nvCxnSpPr>
        <p:spPr>
          <a:xfrm>
            <a:off x="2099156" y="3670607"/>
            <a:ext cx="24326" cy="2902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0" name="直线连接符 1189">
            <a:extLst>
              <a:ext uri="{FF2B5EF4-FFF2-40B4-BE49-F238E27FC236}">
                <a16:creationId xmlns:a16="http://schemas.microsoft.com/office/drawing/2014/main" id="{148D26E2-910A-8D45-924B-79223788D3AE}"/>
              </a:ext>
            </a:extLst>
          </p:cNvPr>
          <p:cNvCxnSpPr>
            <a:cxnSpLocks/>
            <a:stCxn id="78" idx="3"/>
            <a:endCxn id="90" idx="1"/>
          </p:cNvCxnSpPr>
          <p:nvPr/>
        </p:nvCxnSpPr>
        <p:spPr>
          <a:xfrm>
            <a:off x="1830848" y="3459304"/>
            <a:ext cx="160308" cy="1393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4" name="直线连接符 1203">
            <a:extLst>
              <a:ext uri="{FF2B5EF4-FFF2-40B4-BE49-F238E27FC236}">
                <a16:creationId xmlns:a16="http://schemas.microsoft.com/office/drawing/2014/main" id="{AFB1023B-EB5B-4347-B8F3-01470A8E5CC7}"/>
              </a:ext>
            </a:extLst>
          </p:cNvPr>
          <p:cNvCxnSpPr>
            <a:cxnSpLocks/>
            <a:stCxn id="91" idx="2"/>
            <a:endCxn id="51" idx="0"/>
          </p:cNvCxnSpPr>
          <p:nvPr/>
        </p:nvCxnSpPr>
        <p:spPr>
          <a:xfrm flipH="1">
            <a:off x="1865221" y="4104874"/>
            <a:ext cx="258261" cy="3495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1" name="直线连接符 1210">
            <a:extLst>
              <a:ext uri="{FF2B5EF4-FFF2-40B4-BE49-F238E27FC236}">
                <a16:creationId xmlns:a16="http://schemas.microsoft.com/office/drawing/2014/main" id="{9CA2850A-C61C-6346-A46A-148A86B20543}"/>
              </a:ext>
            </a:extLst>
          </p:cNvPr>
          <p:cNvCxnSpPr>
            <a:cxnSpLocks/>
            <a:stCxn id="89" idx="0"/>
            <a:endCxn id="88" idx="2"/>
          </p:cNvCxnSpPr>
          <p:nvPr/>
        </p:nvCxnSpPr>
        <p:spPr>
          <a:xfrm flipV="1">
            <a:off x="2416366" y="2845669"/>
            <a:ext cx="243244" cy="3040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4" name="直线连接符 1213">
            <a:extLst>
              <a:ext uri="{FF2B5EF4-FFF2-40B4-BE49-F238E27FC236}">
                <a16:creationId xmlns:a16="http://schemas.microsoft.com/office/drawing/2014/main" id="{AE7F6343-5418-C542-BBD7-C255DF407624}"/>
              </a:ext>
            </a:extLst>
          </p:cNvPr>
          <p:cNvCxnSpPr>
            <a:cxnSpLocks/>
            <a:stCxn id="89" idx="1"/>
            <a:endCxn id="77" idx="3"/>
          </p:cNvCxnSpPr>
          <p:nvPr/>
        </p:nvCxnSpPr>
        <p:spPr>
          <a:xfrm flipH="1" flipV="1">
            <a:off x="2088006" y="3181954"/>
            <a:ext cx="220360" cy="397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2" name="直线连接符 1221">
            <a:extLst>
              <a:ext uri="{FF2B5EF4-FFF2-40B4-BE49-F238E27FC236}">
                <a16:creationId xmlns:a16="http://schemas.microsoft.com/office/drawing/2014/main" id="{BBBE1081-6E5A-6E40-AD18-A3CD36757434}"/>
              </a:ext>
            </a:extLst>
          </p:cNvPr>
          <p:cNvCxnSpPr>
            <a:cxnSpLocks/>
            <a:stCxn id="61" idx="1"/>
            <a:endCxn id="54" idx="3"/>
          </p:cNvCxnSpPr>
          <p:nvPr/>
        </p:nvCxnSpPr>
        <p:spPr>
          <a:xfrm flipH="1">
            <a:off x="1941677" y="2790024"/>
            <a:ext cx="172673" cy="127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" name="直线连接符 1229">
            <a:extLst>
              <a:ext uri="{FF2B5EF4-FFF2-40B4-BE49-F238E27FC236}">
                <a16:creationId xmlns:a16="http://schemas.microsoft.com/office/drawing/2014/main" id="{39D18D1C-A1BD-A041-8213-5A2A73A52DB6}"/>
              </a:ext>
            </a:extLst>
          </p:cNvPr>
          <p:cNvCxnSpPr>
            <a:cxnSpLocks/>
            <a:stCxn id="88" idx="1"/>
            <a:endCxn id="60" idx="2"/>
          </p:cNvCxnSpPr>
          <p:nvPr/>
        </p:nvCxnSpPr>
        <p:spPr>
          <a:xfrm flipH="1" flipV="1">
            <a:off x="2481746" y="2405702"/>
            <a:ext cx="99189" cy="3367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3" name="直线连接符 1232">
            <a:extLst>
              <a:ext uri="{FF2B5EF4-FFF2-40B4-BE49-F238E27FC236}">
                <a16:creationId xmlns:a16="http://schemas.microsoft.com/office/drawing/2014/main" id="{ABF503D6-B3FA-874C-9F0B-DD6D6A740681}"/>
              </a:ext>
            </a:extLst>
          </p:cNvPr>
          <p:cNvCxnSpPr>
            <a:cxnSpLocks/>
            <a:stCxn id="88" idx="0"/>
            <a:endCxn id="87" idx="1"/>
          </p:cNvCxnSpPr>
          <p:nvPr/>
        </p:nvCxnSpPr>
        <p:spPr>
          <a:xfrm flipV="1">
            <a:off x="2706492" y="2440863"/>
            <a:ext cx="214350" cy="2686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6" name="直线连接符 1235">
            <a:extLst>
              <a:ext uri="{FF2B5EF4-FFF2-40B4-BE49-F238E27FC236}">
                <a16:creationId xmlns:a16="http://schemas.microsoft.com/office/drawing/2014/main" id="{E470901E-AE93-3C49-A90E-6EABAFB98B26}"/>
              </a:ext>
            </a:extLst>
          </p:cNvPr>
          <p:cNvCxnSpPr>
            <a:cxnSpLocks/>
            <a:stCxn id="87" idx="3"/>
            <a:endCxn id="95" idx="1"/>
          </p:cNvCxnSpPr>
          <p:nvPr/>
        </p:nvCxnSpPr>
        <p:spPr>
          <a:xfrm>
            <a:off x="3136842" y="2440863"/>
            <a:ext cx="329717" cy="93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9" name="直线连接符 1248">
            <a:extLst>
              <a:ext uri="{FF2B5EF4-FFF2-40B4-BE49-F238E27FC236}">
                <a16:creationId xmlns:a16="http://schemas.microsoft.com/office/drawing/2014/main" id="{94421D74-B730-3146-B6B2-40289B0B1C8E}"/>
              </a:ext>
            </a:extLst>
          </p:cNvPr>
          <p:cNvCxnSpPr>
            <a:cxnSpLocks/>
            <a:stCxn id="87" idx="2"/>
            <a:endCxn id="94" idx="0"/>
          </p:cNvCxnSpPr>
          <p:nvPr/>
        </p:nvCxnSpPr>
        <p:spPr>
          <a:xfrm>
            <a:off x="3028842" y="2512863"/>
            <a:ext cx="181756" cy="2711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2" name="直线连接符 1251">
            <a:extLst>
              <a:ext uri="{FF2B5EF4-FFF2-40B4-BE49-F238E27FC236}">
                <a16:creationId xmlns:a16="http://schemas.microsoft.com/office/drawing/2014/main" id="{6BAC57EF-E1E1-7C4D-904D-63AE896406C3}"/>
              </a:ext>
            </a:extLst>
          </p:cNvPr>
          <p:cNvCxnSpPr>
            <a:cxnSpLocks/>
            <a:stCxn id="95" idx="2"/>
            <a:endCxn id="94" idx="0"/>
          </p:cNvCxnSpPr>
          <p:nvPr/>
        </p:nvCxnSpPr>
        <p:spPr>
          <a:xfrm flipH="1">
            <a:off x="3210598" y="2554785"/>
            <a:ext cx="332823" cy="2292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5" name="直线连接符 1254">
            <a:extLst>
              <a:ext uri="{FF2B5EF4-FFF2-40B4-BE49-F238E27FC236}">
                <a16:creationId xmlns:a16="http://schemas.microsoft.com/office/drawing/2014/main" id="{8A86404D-4076-5249-85B0-954449709C3B}"/>
              </a:ext>
            </a:extLst>
          </p:cNvPr>
          <p:cNvCxnSpPr>
            <a:cxnSpLocks/>
            <a:stCxn id="115" idx="1"/>
            <a:endCxn id="94" idx="3"/>
          </p:cNvCxnSpPr>
          <p:nvPr/>
        </p:nvCxnSpPr>
        <p:spPr>
          <a:xfrm flipH="1" flipV="1">
            <a:off x="3302876" y="2875316"/>
            <a:ext cx="302082" cy="9137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8" name="直线连接符 1257">
            <a:extLst>
              <a:ext uri="{FF2B5EF4-FFF2-40B4-BE49-F238E27FC236}">
                <a16:creationId xmlns:a16="http://schemas.microsoft.com/office/drawing/2014/main" id="{E065BE9F-AC2A-6045-863D-BAD7405AB320}"/>
              </a:ext>
            </a:extLst>
          </p:cNvPr>
          <p:cNvCxnSpPr>
            <a:cxnSpLocks/>
            <a:stCxn id="96" idx="0"/>
            <a:endCxn id="94" idx="2"/>
          </p:cNvCxnSpPr>
          <p:nvPr/>
        </p:nvCxnSpPr>
        <p:spPr>
          <a:xfrm flipH="1" flipV="1">
            <a:off x="3183122" y="2925386"/>
            <a:ext cx="210977" cy="3478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1" name="直线连接符 1260">
            <a:extLst>
              <a:ext uri="{FF2B5EF4-FFF2-40B4-BE49-F238E27FC236}">
                <a16:creationId xmlns:a16="http://schemas.microsoft.com/office/drawing/2014/main" id="{8901CCE0-DAD7-564F-AC27-37F256AA47FA}"/>
              </a:ext>
            </a:extLst>
          </p:cNvPr>
          <p:cNvCxnSpPr>
            <a:cxnSpLocks/>
            <a:stCxn id="96" idx="0"/>
            <a:endCxn id="115" idx="2"/>
          </p:cNvCxnSpPr>
          <p:nvPr/>
        </p:nvCxnSpPr>
        <p:spPr>
          <a:xfrm flipV="1">
            <a:off x="3394099" y="3065669"/>
            <a:ext cx="294829" cy="2076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直线连接符 1268">
            <a:extLst>
              <a:ext uri="{FF2B5EF4-FFF2-40B4-BE49-F238E27FC236}">
                <a16:creationId xmlns:a16="http://schemas.microsoft.com/office/drawing/2014/main" id="{49DD4EB5-9C18-7B4B-B6D1-E41D8D32B2AC}"/>
              </a:ext>
            </a:extLst>
          </p:cNvPr>
          <p:cNvCxnSpPr>
            <a:cxnSpLocks/>
            <a:stCxn id="94" idx="1"/>
            <a:endCxn id="88" idx="3"/>
          </p:cNvCxnSpPr>
          <p:nvPr/>
        </p:nvCxnSpPr>
        <p:spPr>
          <a:xfrm flipH="1" flipV="1">
            <a:off x="2785167" y="2812753"/>
            <a:ext cx="305677" cy="213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7" name="直线连接符 1276">
            <a:extLst>
              <a:ext uri="{FF2B5EF4-FFF2-40B4-BE49-F238E27FC236}">
                <a16:creationId xmlns:a16="http://schemas.microsoft.com/office/drawing/2014/main" id="{3DF896D4-DA60-B742-8C8C-8BB684CC6B56}"/>
              </a:ext>
            </a:extLst>
          </p:cNvPr>
          <p:cNvCxnSpPr>
            <a:cxnSpLocks/>
            <a:stCxn id="93" idx="0"/>
            <a:endCxn id="88" idx="2"/>
          </p:cNvCxnSpPr>
          <p:nvPr/>
        </p:nvCxnSpPr>
        <p:spPr>
          <a:xfrm flipH="1" flipV="1">
            <a:off x="2659610" y="2845669"/>
            <a:ext cx="226586" cy="3514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0" name="直线连接符 1279">
            <a:extLst>
              <a:ext uri="{FF2B5EF4-FFF2-40B4-BE49-F238E27FC236}">
                <a16:creationId xmlns:a16="http://schemas.microsoft.com/office/drawing/2014/main" id="{CDEE2689-E578-DA46-9118-58E49E074B64}"/>
              </a:ext>
            </a:extLst>
          </p:cNvPr>
          <p:cNvCxnSpPr>
            <a:cxnSpLocks/>
            <a:stCxn id="90" idx="0"/>
            <a:endCxn id="89" idx="1"/>
          </p:cNvCxnSpPr>
          <p:nvPr/>
        </p:nvCxnSpPr>
        <p:spPr>
          <a:xfrm flipV="1">
            <a:off x="2099156" y="3221682"/>
            <a:ext cx="209210" cy="3049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3" name="直线连接符 1282">
            <a:extLst>
              <a:ext uri="{FF2B5EF4-FFF2-40B4-BE49-F238E27FC236}">
                <a16:creationId xmlns:a16="http://schemas.microsoft.com/office/drawing/2014/main" id="{9A8E5C47-10FD-2547-9570-657448A2C5B7}"/>
              </a:ext>
            </a:extLst>
          </p:cNvPr>
          <p:cNvCxnSpPr>
            <a:cxnSpLocks/>
            <a:stCxn id="90" idx="0"/>
            <a:endCxn id="77" idx="2"/>
          </p:cNvCxnSpPr>
          <p:nvPr/>
        </p:nvCxnSpPr>
        <p:spPr>
          <a:xfrm flipH="1" flipV="1">
            <a:off x="1980006" y="3253954"/>
            <a:ext cx="119150" cy="2726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6" name="直线连接符 1285">
            <a:extLst>
              <a:ext uri="{FF2B5EF4-FFF2-40B4-BE49-F238E27FC236}">
                <a16:creationId xmlns:a16="http://schemas.microsoft.com/office/drawing/2014/main" id="{F5FC10F3-0FAB-8B48-8AFF-449FB415EFAB}"/>
              </a:ext>
            </a:extLst>
          </p:cNvPr>
          <p:cNvCxnSpPr>
            <a:cxnSpLocks/>
            <a:stCxn id="92" idx="0"/>
            <a:endCxn id="89" idx="2"/>
          </p:cNvCxnSpPr>
          <p:nvPr/>
        </p:nvCxnSpPr>
        <p:spPr>
          <a:xfrm flipH="1" flipV="1">
            <a:off x="2416366" y="3293682"/>
            <a:ext cx="147707" cy="4081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4" name="直线连接符 1293">
            <a:extLst>
              <a:ext uri="{FF2B5EF4-FFF2-40B4-BE49-F238E27FC236}">
                <a16:creationId xmlns:a16="http://schemas.microsoft.com/office/drawing/2014/main" id="{DCED53D3-9DD1-D943-9D83-DC2FED93FD7A}"/>
              </a:ext>
            </a:extLst>
          </p:cNvPr>
          <p:cNvCxnSpPr>
            <a:cxnSpLocks/>
            <a:stCxn id="92" idx="1"/>
            <a:endCxn id="90" idx="3"/>
          </p:cNvCxnSpPr>
          <p:nvPr/>
        </p:nvCxnSpPr>
        <p:spPr>
          <a:xfrm flipH="1" flipV="1">
            <a:off x="2207156" y="3598607"/>
            <a:ext cx="248917" cy="1751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7" name="直线连接符 1296">
            <a:extLst>
              <a:ext uri="{FF2B5EF4-FFF2-40B4-BE49-F238E27FC236}">
                <a16:creationId xmlns:a16="http://schemas.microsoft.com/office/drawing/2014/main" id="{F0E1D305-976D-C24A-B061-AFEB96F0A921}"/>
              </a:ext>
            </a:extLst>
          </p:cNvPr>
          <p:cNvCxnSpPr>
            <a:cxnSpLocks/>
            <a:stCxn id="92" idx="1"/>
            <a:endCxn id="91" idx="3"/>
          </p:cNvCxnSpPr>
          <p:nvPr/>
        </p:nvCxnSpPr>
        <p:spPr>
          <a:xfrm flipH="1">
            <a:off x="2231482" y="3773787"/>
            <a:ext cx="224591" cy="2590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0" name="直线连接符 1299">
            <a:extLst>
              <a:ext uri="{FF2B5EF4-FFF2-40B4-BE49-F238E27FC236}">
                <a16:creationId xmlns:a16="http://schemas.microsoft.com/office/drawing/2014/main" id="{320A47D3-740C-0442-A6EC-AA1F815ED6D2}"/>
              </a:ext>
            </a:extLst>
          </p:cNvPr>
          <p:cNvCxnSpPr>
            <a:cxnSpLocks/>
            <a:stCxn id="93" idx="1"/>
            <a:endCxn id="89" idx="3"/>
          </p:cNvCxnSpPr>
          <p:nvPr/>
        </p:nvCxnSpPr>
        <p:spPr>
          <a:xfrm flipH="1" flipV="1">
            <a:off x="2524366" y="3221682"/>
            <a:ext cx="253830" cy="474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5" name="直线连接符 1304">
            <a:extLst>
              <a:ext uri="{FF2B5EF4-FFF2-40B4-BE49-F238E27FC236}">
                <a16:creationId xmlns:a16="http://schemas.microsoft.com/office/drawing/2014/main" id="{E17F0E5D-24C0-384E-A42B-B3D7C41ECF0E}"/>
              </a:ext>
            </a:extLst>
          </p:cNvPr>
          <p:cNvCxnSpPr>
            <a:cxnSpLocks/>
            <a:stCxn id="93" idx="0"/>
            <a:endCxn id="94" idx="2"/>
          </p:cNvCxnSpPr>
          <p:nvPr/>
        </p:nvCxnSpPr>
        <p:spPr>
          <a:xfrm flipV="1">
            <a:off x="2886196" y="2925386"/>
            <a:ext cx="296926" cy="2717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8" name="直线连接符 1307">
            <a:extLst>
              <a:ext uri="{FF2B5EF4-FFF2-40B4-BE49-F238E27FC236}">
                <a16:creationId xmlns:a16="http://schemas.microsoft.com/office/drawing/2014/main" id="{0D3B83B5-576E-444B-A913-EE049A473E23}"/>
              </a:ext>
            </a:extLst>
          </p:cNvPr>
          <p:cNvCxnSpPr>
            <a:cxnSpLocks/>
            <a:stCxn id="93" idx="3"/>
            <a:endCxn id="96" idx="1"/>
          </p:cNvCxnSpPr>
          <p:nvPr/>
        </p:nvCxnSpPr>
        <p:spPr>
          <a:xfrm>
            <a:off x="2994196" y="3269123"/>
            <a:ext cx="291903" cy="761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8" name="直线连接符 1317">
            <a:extLst>
              <a:ext uri="{FF2B5EF4-FFF2-40B4-BE49-F238E27FC236}">
                <a16:creationId xmlns:a16="http://schemas.microsoft.com/office/drawing/2014/main" id="{6B824618-87C3-C04A-A21D-2F3E37835B2C}"/>
              </a:ext>
            </a:extLst>
          </p:cNvPr>
          <p:cNvCxnSpPr>
            <a:cxnSpLocks/>
            <a:stCxn id="127" idx="1"/>
            <a:endCxn id="96" idx="3"/>
          </p:cNvCxnSpPr>
          <p:nvPr/>
        </p:nvCxnSpPr>
        <p:spPr>
          <a:xfrm flipH="1" flipV="1">
            <a:off x="3502099" y="3345283"/>
            <a:ext cx="278132" cy="1040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5" name="直线连接符 1324">
            <a:extLst>
              <a:ext uri="{FF2B5EF4-FFF2-40B4-BE49-F238E27FC236}">
                <a16:creationId xmlns:a16="http://schemas.microsoft.com/office/drawing/2014/main" id="{9D16D40D-2EBC-5C4D-8EF5-65037D6A14B8}"/>
              </a:ext>
            </a:extLst>
          </p:cNvPr>
          <p:cNvCxnSpPr>
            <a:cxnSpLocks/>
            <a:stCxn id="119" idx="0"/>
            <a:endCxn id="96" idx="2"/>
          </p:cNvCxnSpPr>
          <p:nvPr/>
        </p:nvCxnSpPr>
        <p:spPr>
          <a:xfrm flipH="1" flipV="1">
            <a:off x="3394099" y="3417283"/>
            <a:ext cx="176391" cy="2887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8" name="直线连接符 1327">
            <a:extLst>
              <a:ext uri="{FF2B5EF4-FFF2-40B4-BE49-F238E27FC236}">
                <a16:creationId xmlns:a16="http://schemas.microsoft.com/office/drawing/2014/main" id="{6FE6884C-5CD1-C547-A82A-278A4A79B500}"/>
              </a:ext>
            </a:extLst>
          </p:cNvPr>
          <p:cNvCxnSpPr>
            <a:cxnSpLocks/>
            <a:stCxn id="119" idx="0"/>
            <a:endCxn id="127" idx="1"/>
          </p:cNvCxnSpPr>
          <p:nvPr/>
        </p:nvCxnSpPr>
        <p:spPr>
          <a:xfrm flipV="1">
            <a:off x="3570490" y="3449289"/>
            <a:ext cx="209741" cy="25672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1" name="直线连接符 1330">
            <a:extLst>
              <a:ext uri="{FF2B5EF4-FFF2-40B4-BE49-F238E27FC236}">
                <a16:creationId xmlns:a16="http://schemas.microsoft.com/office/drawing/2014/main" id="{4DFA1361-5E06-A94E-B88E-1884DFA90DDA}"/>
              </a:ext>
            </a:extLst>
          </p:cNvPr>
          <p:cNvCxnSpPr>
            <a:cxnSpLocks/>
            <a:stCxn id="109" idx="0"/>
            <a:endCxn id="93" idx="2"/>
          </p:cNvCxnSpPr>
          <p:nvPr/>
        </p:nvCxnSpPr>
        <p:spPr>
          <a:xfrm flipH="1" flipV="1">
            <a:off x="2886196" y="3341123"/>
            <a:ext cx="192047" cy="3319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4" name="直线连接符 1333">
            <a:extLst>
              <a:ext uri="{FF2B5EF4-FFF2-40B4-BE49-F238E27FC236}">
                <a16:creationId xmlns:a16="http://schemas.microsoft.com/office/drawing/2014/main" id="{88FA9C2E-709F-8246-A909-7D59B63BDBD7}"/>
              </a:ext>
            </a:extLst>
          </p:cNvPr>
          <p:cNvCxnSpPr>
            <a:cxnSpLocks/>
            <a:stCxn id="92" idx="0"/>
            <a:endCxn id="93" idx="2"/>
          </p:cNvCxnSpPr>
          <p:nvPr/>
        </p:nvCxnSpPr>
        <p:spPr>
          <a:xfrm flipV="1">
            <a:off x="2564073" y="3341123"/>
            <a:ext cx="322123" cy="3606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7" name="直线连接符 1336">
            <a:extLst>
              <a:ext uri="{FF2B5EF4-FFF2-40B4-BE49-F238E27FC236}">
                <a16:creationId xmlns:a16="http://schemas.microsoft.com/office/drawing/2014/main" id="{B3259087-FE6D-174B-A211-9D01D90436EC}"/>
              </a:ext>
            </a:extLst>
          </p:cNvPr>
          <p:cNvCxnSpPr>
            <a:cxnSpLocks/>
            <a:stCxn id="92" idx="3"/>
            <a:endCxn id="109" idx="1"/>
          </p:cNvCxnSpPr>
          <p:nvPr/>
        </p:nvCxnSpPr>
        <p:spPr>
          <a:xfrm flipV="1">
            <a:off x="2672073" y="3745121"/>
            <a:ext cx="298170" cy="286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8" name="直线连接符 1347">
            <a:extLst>
              <a:ext uri="{FF2B5EF4-FFF2-40B4-BE49-F238E27FC236}">
                <a16:creationId xmlns:a16="http://schemas.microsoft.com/office/drawing/2014/main" id="{779CA223-1252-544C-9D92-A21BA335034F}"/>
              </a:ext>
            </a:extLst>
          </p:cNvPr>
          <p:cNvCxnSpPr>
            <a:cxnSpLocks/>
            <a:stCxn id="109" idx="0"/>
            <a:endCxn id="96" idx="2"/>
          </p:cNvCxnSpPr>
          <p:nvPr/>
        </p:nvCxnSpPr>
        <p:spPr>
          <a:xfrm flipV="1">
            <a:off x="3078243" y="3417283"/>
            <a:ext cx="315856" cy="2558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1" name="直线连接符 1350">
            <a:extLst>
              <a:ext uri="{FF2B5EF4-FFF2-40B4-BE49-F238E27FC236}">
                <a16:creationId xmlns:a16="http://schemas.microsoft.com/office/drawing/2014/main" id="{C717B828-F7D7-9B49-B2E0-32ABD5752CD0}"/>
              </a:ext>
            </a:extLst>
          </p:cNvPr>
          <p:cNvCxnSpPr>
            <a:cxnSpLocks/>
            <a:stCxn id="109" idx="3"/>
            <a:endCxn id="119" idx="1"/>
          </p:cNvCxnSpPr>
          <p:nvPr/>
        </p:nvCxnSpPr>
        <p:spPr>
          <a:xfrm>
            <a:off x="3186243" y="3745121"/>
            <a:ext cx="276247" cy="328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4" name="直线连接符 1353">
            <a:extLst>
              <a:ext uri="{FF2B5EF4-FFF2-40B4-BE49-F238E27FC236}">
                <a16:creationId xmlns:a16="http://schemas.microsoft.com/office/drawing/2014/main" id="{4B050A4B-29E7-CF4C-A244-C5DECDFC232F}"/>
              </a:ext>
            </a:extLst>
          </p:cNvPr>
          <p:cNvCxnSpPr>
            <a:cxnSpLocks/>
            <a:stCxn id="129" idx="1"/>
            <a:endCxn id="119" idx="3"/>
          </p:cNvCxnSpPr>
          <p:nvPr/>
        </p:nvCxnSpPr>
        <p:spPr>
          <a:xfrm flipH="1" flipV="1">
            <a:off x="3678490" y="3778016"/>
            <a:ext cx="271471" cy="1409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1" name="直线连接符 1360">
            <a:extLst>
              <a:ext uri="{FF2B5EF4-FFF2-40B4-BE49-F238E27FC236}">
                <a16:creationId xmlns:a16="http://schemas.microsoft.com/office/drawing/2014/main" id="{C5C2EDE1-D164-8644-8D06-CA65E00908F1}"/>
              </a:ext>
            </a:extLst>
          </p:cNvPr>
          <p:cNvCxnSpPr>
            <a:cxnSpLocks/>
            <a:stCxn id="120" idx="0"/>
            <a:endCxn id="119" idx="2"/>
          </p:cNvCxnSpPr>
          <p:nvPr/>
        </p:nvCxnSpPr>
        <p:spPr>
          <a:xfrm flipH="1" flipV="1">
            <a:off x="3570490" y="3850016"/>
            <a:ext cx="194202" cy="3337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4" name="直线连接符 1363">
            <a:extLst>
              <a:ext uri="{FF2B5EF4-FFF2-40B4-BE49-F238E27FC236}">
                <a16:creationId xmlns:a16="http://schemas.microsoft.com/office/drawing/2014/main" id="{8E205CE8-9D86-5847-B4F6-4161FE2330C2}"/>
              </a:ext>
            </a:extLst>
          </p:cNvPr>
          <p:cNvCxnSpPr>
            <a:cxnSpLocks/>
            <a:stCxn id="120" idx="0"/>
            <a:endCxn id="129" idx="2"/>
          </p:cNvCxnSpPr>
          <p:nvPr/>
        </p:nvCxnSpPr>
        <p:spPr>
          <a:xfrm flipV="1">
            <a:off x="3764692" y="3990960"/>
            <a:ext cx="293269" cy="1927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7" name="直线连接符 1366">
            <a:extLst>
              <a:ext uri="{FF2B5EF4-FFF2-40B4-BE49-F238E27FC236}">
                <a16:creationId xmlns:a16="http://schemas.microsoft.com/office/drawing/2014/main" id="{4FFE31FE-20B4-E24F-81EA-28B5113FB8A0}"/>
              </a:ext>
            </a:extLst>
          </p:cNvPr>
          <p:cNvCxnSpPr>
            <a:cxnSpLocks/>
            <a:stCxn id="120" idx="3"/>
            <a:endCxn id="121" idx="1"/>
          </p:cNvCxnSpPr>
          <p:nvPr/>
        </p:nvCxnSpPr>
        <p:spPr>
          <a:xfrm>
            <a:off x="3852066" y="4279730"/>
            <a:ext cx="272757" cy="860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0" name="直线连接符 1369">
            <a:extLst>
              <a:ext uri="{FF2B5EF4-FFF2-40B4-BE49-F238E27FC236}">
                <a16:creationId xmlns:a16="http://schemas.microsoft.com/office/drawing/2014/main" id="{619D9575-E32E-A343-81D0-65D607AEF3A9}"/>
              </a:ext>
            </a:extLst>
          </p:cNvPr>
          <p:cNvCxnSpPr>
            <a:cxnSpLocks/>
            <a:stCxn id="109" idx="2"/>
            <a:endCxn id="112" idx="0"/>
          </p:cNvCxnSpPr>
          <p:nvPr/>
        </p:nvCxnSpPr>
        <p:spPr>
          <a:xfrm>
            <a:off x="3078243" y="3817121"/>
            <a:ext cx="189545" cy="3013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4" name="直线连接符 1373">
            <a:extLst>
              <a:ext uri="{FF2B5EF4-FFF2-40B4-BE49-F238E27FC236}">
                <a16:creationId xmlns:a16="http://schemas.microsoft.com/office/drawing/2014/main" id="{FA498C10-D813-264A-942B-66CC1F0E4B3C}"/>
              </a:ext>
            </a:extLst>
          </p:cNvPr>
          <p:cNvCxnSpPr>
            <a:cxnSpLocks/>
            <a:stCxn id="119" idx="2"/>
            <a:endCxn id="112" idx="0"/>
          </p:cNvCxnSpPr>
          <p:nvPr/>
        </p:nvCxnSpPr>
        <p:spPr>
          <a:xfrm flipH="1">
            <a:off x="3267788" y="3850016"/>
            <a:ext cx="302702" cy="2684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7" name="直线连接符 1376">
            <a:extLst>
              <a:ext uri="{FF2B5EF4-FFF2-40B4-BE49-F238E27FC236}">
                <a16:creationId xmlns:a16="http://schemas.microsoft.com/office/drawing/2014/main" id="{F1459759-BF9A-BF42-802C-D594130558C2}"/>
              </a:ext>
            </a:extLst>
          </p:cNvPr>
          <p:cNvCxnSpPr>
            <a:cxnSpLocks/>
            <a:stCxn id="92" idx="2"/>
            <a:endCxn id="110" idx="0"/>
          </p:cNvCxnSpPr>
          <p:nvPr/>
        </p:nvCxnSpPr>
        <p:spPr>
          <a:xfrm>
            <a:off x="2564073" y="3845787"/>
            <a:ext cx="270521" cy="2117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0" name="直线连接符 1379">
            <a:extLst>
              <a:ext uri="{FF2B5EF4-FFF2-40B4-BE49-F238E27FC236}">
                <a16:creationId xmlns:a16="http://schemas.microsoft.com/office/drawing/2014/main" id="{3BE1E66E-AC06-1848-8024-E7FCAA845545}"/>
              </a:ext>
            </a:extLst>
          </p:cNvPr>
          <p:cNvCxnSpPr>
            <a:cxnSpLocks/>
            <a:stCxn id="92" idx="2"/>
            <a:endCxn id="97" idx="0"/>
          </p:cNvCxnSpPr>
          <p:nvPr/>
        </p:nvCxnSpPr>
        <p:spPr>
          <a:xfrm flipH="1">
            <a:off x="2481746" y="3845787"/>
            <a:ext cx="82327" cy="4554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3" name="直线连接符 1382">
            <a:extLst>
              <a:ext uri="{FF2B5EF4-FFF2-40B4-BE49-F238E27FC236}">
                <a16:creationId xmlns:a16="http://schemas.microsoft.com/office/drawing/2014/main" id="{DAA62A71-A449-9A42-8EB6-11F02C4041C8}"/>
              </a:ext>
            </a:extLst>
          </p:cNvPr>
          <p:cNvCxnSpPr>
            <a:cxnSpLocks/>
            <a:stCxn id="91" idx="2"/>
            <a:endCxn id="97" idx="1"/>
          </p:cNvCxnSpPr>
          <p:nvPr/>
        </p:nvCxnSpPr>
        <p:spPr>
          <a:xfrm>
            <a:off x="2123482" y="4104874"/>
            <a:ext cx="250264" cy="2683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6" name="直线连接符 1385">
            <a:extLst>
              <a:ext uri="{FF2B5EF4-FFF2-40B4-BE49-F238E27FC236}">
                <a16:creationId xmlns:a16="http://schemas.microsoft.com/office/drawing/2014/main" id="{C5BE5C98-FC6D-F646-B4B8-AD65C3C50A4D}"/>
              </a:ext>
            </a:extLst>
          </p:cNvPr>
          <p:cNvCxnSpPr>
            <a:cxnSpLocks/>
            <a:stCxn id="51" idx="3"/>
            <a:endCxn id="97" idx="1"/>
          </p:cNvCxnSpPr>
          <p:nvPr/>
        </p:nvCxnSpPr>
        <p:spPr>
          <a:xfrm flipV="1">
            <a:off x="1994916" y="4373221"/>
            <a:ext cx="378830" cy="7601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1" name="直线连接符 1400">
            <a:extLst>
              <a:ext uri="{FF2B5EF4-FFF2-40B4-BE49-F238E27FC236}">
                <a16:creationId xmlns:a16="http://schemas.microsoft.com/office/drawing/2014/main" id="{18EB8CCB-2128-F247-AC2A-98C67196126F}"/>
              </a:ext>
            </a:extLst>
          </p:cNvPr>
          <p:cNvCxnSpPr>
            <a:cxnSpLocks/>
            <a:stCxn id="110" idx="1"/>
            <a:endCxn id="97" idx="0"/>
          </p:cNvCxnSpPr>
          <p:nvPr/>
        </p:nvCxnSpPr>
        <p:spPr>
          <a:xfrm flipH="1">
            <a:off x="2481746" y="4129522"/>
            <a:ext cx="244848" cy="17169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5" name="直线连接符 1404">
            <a:extLst>
              <a:ext uri="{FF2B5EF4-FFF2-40B4-BE49-F238E27FC236}">
                <a16:creationId xmlns:a16="http://schemas.microsoft.com/office/drawing/2014/main" id="{DC892055-93D8-0A4E-A0D1-E293CEA6E5CA}"/>
              </a:ext>
            </a:extLst>
          </p:cNvPr>
          <p:cNvCxnSpPr>
            <a:cxnSpLocks/>
            <a:stCxn id="109" idx="2"/>
            <a:endCxn id="110" idx="0"/>
          </p:cNvCxnSpPr>
          <p:nvPr/>
        </p:nvCxnSpPr>
        <p:spPr>
          <a:xfrm flipH="1">
            <a:off x="2834594" y="3817121"/>
            <a:ext cx="243649" cy="2404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8" name="直线连接符 1407">
            <a:extLst>
              <a:ext uri="{FF2B5EF4-FFF2-40B4-BE49-F238E27FC236}">
                <a16:creationId xmlns:a16="http://schemas.microsoft.com/office/drawing/2014/main" id="{68EC2CD6-1796-B44B-8536-B10866D8B537}"/>
              </a:ext>
            </a:extLst>
          </p:cNvPr>
          <p:cNvCxnSpPr>
            <a:cxnSpLocks/>
            <a:stCxn id="112" idx="1"/>
            <a:endCxn id="110" idx="3"/>
          </p:cNvCxnSpPr>
          <p:nvPr/>
        </p:nvCxnSpPr>
        <p:spPr>
          <a:xfrm flipH="1" flipV="1">
            <a:off x="2942594" y="4129522"/>
            <a:ext cx="217194" cy="609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5" name="直线连接符 1414">
            <a:extLst>
              <a:ext uri="{FF2B5EF4-FFF2-40B4-BE49-F238E27FC236}">
                <a16:creationId xmlns:a16="http://schemas.microsoft.com/office/drawing/2014/main" id="{79FD5816-CAFF-BA4B-99F4-98C49942525A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>
            <a:off x="3375788" y="4190510"/>
            <a:ext cx="266694" cy="369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8" name="直线连接符 1427">
            <a:extLst>
              <a:ext uri="{FF2B5EF4-FFF2-40B4-BE49-F238E27FC236}">
                <a16:creationId xmlns:a16="http://schemas.microsoft.com/office/drawing/2014/main" id="{355299B8-7627-D448-B649-F9F7954E1D61}"/>
              </a:ext>
            </a:extLst>
          </p:cNvPr>
          <p:cNvCxnSpPr>
            <a:cxnSpLocks/>
            <a:stCxn id="112" idx="2"/>
            <a:endCxn id="117" idx="0"/>
          </p:cNvCxnSpPr>
          <p:nvPr/>
        </p:nvCxnSpPr>
        <p:spPr>
          <a:xfrm>
            <a:off x="3267788" y="4262510"/>
            <a:ext cx="218108" cy="3881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1" name="直线连接符 1430">
            <a:extLst>
              <a:ext uri="{FF2B5EF4-FFF2-40B4-BE49-F238E27FC236}">
                <a16:creationId xmlns:a16="http://schemas.microsoft.com/office/drawing/2014/main" id="{AFDC780C-A190-584A-8800-B44FEB5CBCF8}"/>
              </a:ext>
            </a:extLst>
          </p:cNvPr>
          <p:cNvCxnSpPr>
            <a:cxnSpLocks/>
            <a:stCxn id="120" idx="2"/>
            <a:endCxn id="117" idx="0"/>
          </p:cNvCxnSpPr>
          <p:nvPr/>
        </p:nvCxnSpPr>
        <p:spPr>
          <a:xfrm flipH="1">
            <a:off x="3485896" y="4323463"/>
            <a:ext cx="243960" cy="3271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4" name="直线连接符 1433">
            <a:extLst>
              <a:ext uri="{FF2B5EF4-FFF2-40B4-BE49-F238E27FC236}">
                <a16:creationId xmlns:a16="http://schemas.microsoft.com/office/drawing/2014/main" id="{F91E8F6A-1FCD-2048-9E24-63221F876D48}"/>
              </a:ext>
            </a:extLst>
          </p:cNvPr>
          <p:cNvCxnSpPr>
            <a:cxnSpLocks/>
            <a:stCxn id="120" idx="2"/>
            <a:endCxn id="118" idx="0"/>
          </p:cNvCxnSpPr>
          <p:nvPr/>
        </p:nvCxnSpPr>
        <p:spPr>
          <a:xfrm>
            <a:off x="3729856" y="4323463"/>
            <a:ext cx="249910" cy="3115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7" name="直线连接符 1436">
            <a:extLst>
              <a:ext uri="{FF2B5EF4-FFF2-40B4-BE49-F238E27FC236}">
                <a16:creationId xmlns:a16="http://schemas.microsoft.com/office/drawing/2014/main" id="{0B89DB01-8039-E54E-81A8-C6D16E23DF40}"/>
              </a:ext>
            </a:extLst>
          </p:cNvPr>
          <p:cNvCxnSpPr>
            <a:cxnSpLocks/>
            <a:stCxn id="121" idx="1"/>
            <a:endCxn id="118" idx="0"/>
          </p:cNvCxnSpPr>
          <p:nvPr/>
        </p:nvCxnSpPr>
        <p:spPr>
          <a:xfrm flipH="1">
            <a:off x="3979766" y="4365826"/>
            <a:ext cx="145057" cy="2691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0" name="直线连接符 1439">
            <a:extLst>
              <a:ext uri="{FF2B5EF4-FFF2-40B4-BE49-F238E27FC236}">
                <a16:creationId xmlns:a16="http://schemas.microsoft.com/office/drawing/2014/main" id="{0FCCF4AF-F4D4-A349-916A-E4BCDB762818}"/>
              </a:ext>
            </a:extLst>
          </p:cNvPr>
          <p:cNvCxnSpPr>
            <a:cxnSpLocks/>
            <a:stCxn id="102" idx="1"/>
            <a:endCxn id="118" idx="3"/>
          </p:cNvCxnSpPr>
          <p:nvPr/>
        </p:nvCxnSpPr>
        <p:spPr>
          <a:xfrm flipH="1" flipV="1">
            <a:off x="4087766" y="4706976"/>
            <a:ext cx="249143" cy="2368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3" name="直线连接符 1442">
            <a:extLst>
              <a:ext uri="{FF2B5EF4-FFF2-40B4-BE49-F238E27FC236}">
                <a16:creationId xmlns:a16="http://schemas.microsoft.com/office/drawing/2014/main" id="{8F49E64E-08E1-5B4A-B14F-2408C0DBD8B0}"/>
              </a:ext>
            </a:extLst>
          </p:cNvPr>
          <p:cNvCxnSpPr>
            <a:cxnSpLocks/>
            <a:stCxn id="102" idx="1"/>
            <a:endCxn id="101" idx="3"/>
          </p:cNvCxnSpPr>
          <p:nvPr/>
        </p:nvCxnSpPr>
        <p:spPr>
          <a:xfrm flipH="1">
            <a:off x="4004001" y="4943838"/>
            <a:ext cx="332908" cy="1406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8" name="直线连接符 1457">
            <a:extLst>
              <a:ext uri="{FF2B5EF4-FFF2-40B4-BE49-F238E27FC236}">
                <a16:creationId xmlns:a16="http://schemas.microsoft.com/office/drawing/2014/main" id="{8212AF4E-C918-3C4E-83B1-93F0BA7DAB4C}"/>
              </a:ext>
            </a:extLst>
          </p:cNvPr>
          <p:cNvCxnSpPr>
            <a:cxnSpLocks/>
            <a:stCxn id="74" idx="0"/>
            <a:endCxn id="101" idx="2"/>
          </p:cNvCxnSpPr>
          <p:nvPr/>
        </p:nvCxnSpPr>
        <p:spPr>
          <a:xfrm flipH="1" flipV="1">
            <a:off x="3916627" y="5180447"/>
            <a:ext cx="320108" cy="2730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1" name="直线连接符 1460">
            <a:extLst>
              <a:ext uri="{FF2B5EF4-FFF2-40B4-BE49-F238E27FC236}">
                <a16:creationId xmlns:a16="http://schemas.microsoft.com/office/drawing/2014/main" id="{64F576BC-3AD6-B243-BE73-E675FBE6E798}"/>
              </a:ext>
            </a:extLst>
          </p:cNvPr>
          <p:cNvCxnSpPr>
            <a:cxnSpLocks/>
            <a:stCxn id="75" idx="0"/>
            <a:endCxn id="101" idx="2"/>
          </p:cNvCxnSpPr>
          <p:nvPr/>
        </p:nvCxnSpPr>
        <p:spPr>
          <a:xfrm flipV="1">
            <a:off x="3778126" y="5180447"/>
            <a:ext cx="138501" cy="3716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4" name="直线连接符 1463">
            <a:extLst>
              <a:ext uri="{FF2B5EF4-FFF2-40B4-BE49-F238E27FC236}">
                <a16:creationId xmlns:a16="http://schemas.microsoft.com/office/drawing/2014/main" id="{E9450E05-1597-FE42-B91C-F20DAD755D78}"/>
              </a:ext>
            </a:extLst>
          </p:cNvPr>
          <p:cNvCxnSpPr>
            <a:cxnSpLocks/>
            <a:stCxn id="75" idx="0"/>
            <a:endCxn id="100" idx="2"/>
          </p:cNvCxnSpPr>
          <p:nvPr/>
        </p:nvCxnSpPr>
        <p:spPr>
          <a:xfrm flipH="1" flipV="1">
            <a:off x="3517185" y="5289473"/>
            <a:ext cx="260941" cy="2625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7" name="直线连接符 1466">
            <a:extLst>
              <a:ext uri="{FF2B5EF4-FFF2-40B4-BE49-F238E27FC236}">
                <a16:creationId xmlns:a16="http://schemas.microsoft.com/office/drawing/2014/main" id="{1CC91781-7B8D-0445-8E13-4105CD40C0B8}"/>
              </a:ext>
            </a:extLst>
          </p:cNvPr>
          <p:cNvCxnSpPr>
            <a:cxnSpLocks/>
            <a:stCxn id="118" idx="1"/>
            <a:endCxn id="117" idx="3"/>
          </p:cNvCxnSpPr>
          <p:nvPr/>
        </p:nvCxnSpPr>
        <p:spPr>
          <a:xfrm flipH="1">
            <a:off x="3593896" y="4706976"/>
            <a:ext cx="277870" cy="156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0" name="直线连接符 1469">
            <a:extLst>
              <a:ext uri="{FF2B5EF4-FFF2-40B4-BE49-F238E27FC236}">
                <a16:creationId xmlns:a16="http://schemas.microsoft.com/office/drawing/2014/main" id="{7F5E9CD2-BD1D-934E-ADDD-916CCF37F342}"/>
              </a:ext>
            </a:extLst>
          </p:cNvPr>
          <p:cNvCxnSpPr>
            <a:cxnSpLocks/>
            <a:stCxn id="101" idx="0"/>
            <a:endCxn id="117" idx="2"/>
          </p:cNvCxnSpPr>
          <p:nvPr/>
        </p:nvCxnSpPr>
        <p:spPr>
          <a:xfrm flipH="1" flipV="1">
            <a:off x="3485896" y="4794643"/>
            <a:ext cx="395895" cy="2460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3" name="直线连接符 1472">
            <a:extLst>
              <a:ext uri="{FF2B5EF4-FFF2-40B4-BE49-F238E27FC236}">
                <a16:creationId xmlns:a16="http://schemas.microsoft.com/office/drawing/2014/main" id="{CB70F9B0-7525-8049-AEF8-AB3DAC4FB825}"/>
              </a:ext>
            </a:extLst>
          </p:cNvPr>
          <p:cNvCxnSpPr>
            <a:cxnSpLocks/>
            <a:stCxn id="101" idx="0"/>
            <a:endCxn id="118" idx="2"/>
          </p:cNvCxnSpPr>
          <p:nvPr/>
        </p:nvCxnSpPr>
        <p:spPr>
          <a:xfrm flipV="1">
            <a:off x="3881791" y="4778976"/>
            <a:ext cx="97975" cy="2617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6" name="直线连接符 1475">
            <a:extLst>
              <a:ext uri="{FF2B5EF4-FFF2-40B4-BE49-F238E27FC236}">
                <a16:creationId xmlns:a16="http://schemas.microsoft.com/office/drawing/2014/main" id="{56FFBAFF-6A5B-CC47-9E41-0E336AC84338}"/>
              </a:ext>
            </a:extLst>
          </p:cNvPr>
          <p:cNvCxnSpPr>
            <a:cxnSpLocks/>
            <a:stCxn id="100" idx="0"/>
            <a:endCxn id="117" idx="2"/>
          </p:cNvCxnSpPr>
          <p:nvPr/>
        </p:nvCxnSpPr>
        <p:spPr>
          <a:xfrm flipH="1" flipV="1">
            <a:off x="3485896" y="4794643"/>
            <a:ext cx="31289" cy="3508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9" name="直线连接符 1478">
            <a:extLst>
              <a:ext uri="{FF2B5EF4-FFF2-40B4-BE49-F238E27FC236}">
                <a16:creationId xmlns:a16="http://schemas.microsoft.com/office/drawing/2014/main" id="{69A57C29-4121-A848-8A04-26949D2E9207}"/>
              </a:ext>
            </a:extLst>
          </p:cNvPr>
          <p:cNvCxnSpPr>
            <a:cxnSpLocks/>
            <a:stCxn id="100" idx="3"/>
            <a:endCxn id="101" idx="1"/>
          </p:cNvCxnSpPr>
          <p:nvPr/>
        </p:nvCxnSpPr>
        <p:spPr>
          <a:xfrm flipV="1">
            <a:off x="3625185" y="5136714"/>
            <a:ext cx="169232" cy="807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5" name="直线连接符 1484">
            <a:extLst>
              <a:ext uri="{FF2B5EF4-FFF2-40B4-BE49-F238E27FC236}">
                <a16:creationId xmlns:a16="http://schemas.microsoft.com/office/drawing/2014/main" id="{EA692808-6249-2547-972C-1A2DA8383AE3}"/>
              </a:ext>
            </a:extLst>
          </p:cNvPr>
          <p:cNvCxnSpPr>
            <a:cxnSpLocks/>
            <a:stCxn id="111" idx="0"/>
            <a:endCxn id="110" idx="2"/>
          </p:cNvCxnSpPr>
          <p:nvPr/>
        </p:nvCxnSpPr>
        <p:spPr>
          <a:xfrm flipH="1" flipV="1">
            <a:off x="2834594" y="4201522"/>
            <a:ext cx="125735" cy="30577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9" name="直线连接符 1488">
            <a:extLst>
              <a:ext uri="{FF2B5EF4-FFF2-40B4-BE49-F238E27FC236}">
                <a16:creationId xmlns:a16="http://schemas.microsoft.com/office/drawing/2014/main" id="{D501D5FA-E8DC-334E-B4CF-37F735281C05}"/>
              </a:ext>
            </a:extLst>
          </p:cNvPr>
          <p:cNvCxnSpPr>
            <a:cxnSpLocks/>
            <a:stCxn id="111" idx="0"/>
            <a:endCxn id="112" idx="2"/>
          </p:cNvCxnSpPr>
          <p:nvPr/>
        </p:nvCxnSpPr>
        <p:spPr>
          <a:xfrm flipV="1">
            <a:off x="2960329" y="4262510"/>
            <a:ext cx="307459" cy="24478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2" name="直线连接符 1491">
            <a:extLst>
              <a:ext uri="{FF2B5EF4-FFF2-40B4-BE49-F238E27FC236}">
                <a16:creationId xmlns:a16="http://schemas.microsoft.com/office/drawing/2014/main" id="{D23B771C-D449-C849-9F46-59BE38ED3843}"/>
              </a:ext>
            </a:extLst>
          </p:cNvPr>
          <p:cNvCxnSpPr>
            <a:cxnSpLocks/>
            <a:stCxn id="111" idx="3"/>
            <a:endCxn id="117" idx="1"/>
          </p:cNvCxnSpPr>
          <p:nvPr/>
        </p:nvCxnSpPr>
        <p:spPr>
          <a:xfrm>
            <a:off x="3068329" y="4579295"/>
            <a:ext cx="309567" cy="1433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5" name="直线连接符 1494">
            <a:extLst>
              <a:ext uri="{FF2B5EF4-FFF2-40B4-BE49-F238E27FC236}">
                <a16:creationId xmlns:a16="http://schemas.microsoft.com/office/drawing/2014/main" id="{BF1108AC-B674-8945-96CC-6DAF8636119D}"/>
              </a:ext>
            </a:extLst>
          </p:cNvPr>
          <p:cNvCxnSpPr>
            <a:cxnSpLocks/>
            <a:stCxn id="111" idx="2"/>
            <a:endCxn id="99" idx="0"/>
          </p:cNvCxnSpPr>
          <p:nvPr/>
        </p:nvCxnSpPr>
        <p:spPr>
          <a:xfrm>
            <a:off x="2960329" y="4651295"/>
            <a:ext cx="167216" cy="3207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8" name="直线连接符 1497">
            <a:extLst>
              <a:ext uri="{FF2B5EF4-FFF2-40B4-BE49-F238E27FC236}">
                <a16:creationId xmlns:a16="http://schemas.microsoft.com/office/drawing/2014/main" id="{91359D64-3D05-4440-AC9B-457CFD096662}"/>
              </a:ext>
            </a:extLst>
          </p:cNvPr>
          <p:cNvCxnSpPr>
            <a:cxnSpLocks/>
            <a:stCxn id="117" idx="1"/>
            <a:endCxn id="99" idx="0"/>
          </p:cNvCxnSpPr>
          <p:nvPr/>
        </p:nvCxnSpPr>
        <p:spPr>
          <a:xfrm flipH="1">
            <a:off x="3127545" y="4722643"/>
            <a:ext cx="250351" cy="2493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3" name="直线连接符 1502">
            <a:extLst>
              <a:ext uri="{FF2B5EF4-FFF2-40B4-BE49-F238E27FC236}">
                <a16:creationId xmlns:a16="http://schemas.microsoft.com/office/drawing/2014/main" id="{335A08B5-0865-224B-AA7C-FAB7421A0B2D}"/>
              </a:ext>
            </a:extLst>
          </p:cNvPr>
          <p:cNvCxnSpPr>
            <a:cxnSpLocks/>
            <a:stCxn id="100" idx="1"/>
            <a:endCxn id="99" idx="3"/>
          </p:cNvCxnSpPr>
          <p:nvPr/>
        </p:nvCxnSpPr>
        <p:spPr>
          <a:xfrm flipH="1" flipV="1">
            <a:off x="3235545" y="5044008"/>
            <a:ext cx="173640" cy="1734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6" name="直线连接符 1505">
            <a:extLst>
              <a:ext uri="{FF2B5EF4-FFF2-40B4-BE49-F238E27FC236}">
                <a16:creationId xmlns:a16="http://schemas.microsoft.com/office/drawing/2014/main" id="{51F90C95-1D2A-6F42-B5DD-F258BDB788AC}"/>
              </a:ext>
            </a:extLst>
          </p:cNvPr>
          <p:cNvCxnSpPr>
            <a:cxnSpLocks/>
            <a:stCxn id="76" idx="0"/>
            <a:endCxn id="99" idx="2"/>
          </p:cNvCxnSpPr>
          <p:nvPr/>
        </p:nvCxnSpPr>
        <p:spPr>
          <a:xfrm flipH="1" flipV="1">
            <a:off x="3127545" y="5116008"/>
            <a:ext cx="151832" cy="4304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6" name="直线连接符 1515">
            <a:extLst>
              <a:ext uri="{FF2B5EF4-FFF2-40B4-BE49-F238E27FC236}">
                <a16:creationId xmlns:a16="http://schemas.microsoft.com/office/drawing/2014/main" id="{DDC6F9A9-7763-F741-BA91-BAAEF419B268}"/>
              </a:ext>
            </a:extLst>
          </p:cNvPr>
          <p:cNvCxnSpPr>
            <a:cxnSpLocks/>
            <a:stCxn id="76" idx="0"/>
            <a:endCxn id="100" idx="2"/>
          </p:cNvCxnSpPr>
          <p:nvPr/>
        </p:nvCxnSpPr>
        <p:spPr>
          <a:xfrm flipV="1">
            <a:off x="3279377" y="5289473"/>
            <a:ext cx="237808" cy="2569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9" name="直线连接符 1518">
            <a:extLst>
              <a:ext uri="{FF2B5EF4-FFF2-40B4-BE49-F238E27FC236}">
                <a16:creationId xmlns:a16="http://schemas.microsoft.com/office/drawing/2014/main" id="{D81A7C33-3A82-1644-A769-1DC786046054}"/>
              </a:ext>
            </a:extLst>
          </p:cNvPr>
          <p:cNvCxnSpPr>
            <a:cxnSpLocks/>
            <a:stCxn id="98" idx="0"/>
            <a:endCxn id="97" idx="2"/>
          </p:cNvCxnSpPr>
          <p:nvPr/>
        </p:nvCxnSpPr>
        <p:spPr>
          <a:xfrm flipH="1" flipV="1">
            <a:off x="2481746" y="4445221"/>
            <a:ext cx="156339" cy="4040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2" name="直线连接符 1521">
            <a:extLst>
              <a:ext uri="{FF2B5EF4-FFF2-40B4-BE49-F238E27FC236}">
                <a16:creationId xmlns:a16="http://schemas.microsoft.com/office/drawing/2014/main" id="{A9372511-DB18-874B-B3CC-9C688C9810AB}"/>
              </a:ext>
            </a:extLst>
          </p:cNvPr>
          <p:cNvCxnSpPr>
            <a:cxnSpLocks/>
            <a:stCxn id="53" idx="0"/>
            <a:endCxn id="97" idx="2"/>
          </p:cNvCxnSpPr>
          <p:nvPr/>
        </p:nvCxnSpPr>
        <p:spPr>
          <a:xfrm flipV="1">
            <a:off x="2252779" y="4445221"/>
            <a:ext cx="228967" cy="3043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5" name="直线连接符 1524">
            <a:extLst>
              <a:ext uri="{FF2B5EF4-FFF2-40B4-BE49-F238E27FC236}">
                <a16:creationId xmlns:a16="http://schemas.microsoft.com/office/drawing/2014/main" id="{8734B3A1-6A61-1946-A166-BCCF236E07ED}"/>
              </a:ext>
            </a:extLst>
          </p:cNvPr>
          <p:cNvCxnSpPr>
            <a:cxnSpLocks/>
            <a:stCxn id="97" idx="3"/>
            <a:endCxn id="111" idx="1"/>
          </p:cNvCxnSpPr>
          <p:nvPr/>
        </p:nvCxnSpPr>
        <p:spPr>
          <a:xfrm>
            <a:off x="2589746" y="4373221"/>
            <a:ext cx="262583" cy="2060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8" name="直线连接符 1527">
            <a:extLst>
              <a:ext uri="{FF2B5EF4-FFF2-40B4-BE49-F238E27FC236}">
                <a16:creationId xmlns:a16="http://schemas.microsoft.com/office/drawing/2014/main" id="{A1E96E1B-7C10-6141-8A1D-174FB9A6E718}"/>
              </a:ext>
            </a:extLst>
          </p:cNvPr>
          <p:cNvCxnSpPr>
            <a:cxnSpLocks/>
            <a:stCxn id="53" idx="3"/>
            <a:endCxn id="98" idx="1"/>
          </p:cNvCxnSpPr>
          <p:nvPr/>
        </p:nvCxnSpPr>
        <p:spPr>
          <a:xfrm>
            <a:off x="2320231" y="4860453"/>
            <a:ext cx="209854" cy="608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1" name="直线连接符 1530">
            <a:extLst>
              <a:ext uri="{FF2B5EF4-FFF2-40B4-BE49-F238E27FC236}">
                <a16:creationId xmlns:a16="http://schemas.microsoft.com/office/drawing/2014/main" id="{F0894CA9-F4B2-7A41-ACFB-A99669C0B72D}"/>
              </a:ext>
            </a:extLst>
          </p:cNvPr>
          <p:cNvCxnSpPr>
            <a:cxnSpLocks/>
            <a:stCxn id="52" idx="0"/>
            <a:endCxn id="98" idx="1"/>
          </p:cNvCxnSpPr>
          <p:nvPr/>
        </p:nvCxnSpPr>
        <p:spPr>
          <a:xfrm flipV="1">
            <a:off x="2278799" y="4921274"/>
            <a:ext cx="251286" cy="2776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4" name="直线连接符 1533">
            <a:extLst>
              <a:ext uri="{FF2B5EF4-FFF2-40B4-BE49-F238E27FC236}">
                <a16:creationId xmlns:a16="http://schemas.microsoft.com/office/drawing/2014/main" id="{910A3995-8067-0249-AC4D-B157CEA90D88}"/>
              </a:ext>
            </a:extLst>
          </p:cNvPr>
          <p:cNvCxnSpPr>
            <a:cxnSpLocks/>
            <a:stCxn id="98" idx="3"/>
            <a:endCxn id="99" idx="1"/>
          </p:cNvCxnSpPr>
          <p:nvPr/>
        </p:nvCxnSpPr>
        <p:spPr>
          <a:xfrm>
            <a:off x="2746085" y="4921274"/>
            <a:ext cx="273460" cy="1227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7" name="直线连接符 1536">
            <a:extLst>
              <a:ext uri="{FF2B5EF4-FFF2-40B4-BE49-F238E27FC236}">
                <a16:creationId xmlns:a16="http://schemas.microsoft.com/office/drawing/2014/main" id="{09216652-8FCD-0A4D-8D71-47A1CF9F9CBD}"/>
              </a:ext>
            </a:extLst>
          </p:cNvPr>
          <p:cNvCxnSpPr>
            <a:cxnSpLocks/>
            <a:stCxn id="111" idx="2"/>
            <a:endCxn id="98" idx="0"/>
          </p:cNvCxnSpPr>
          <p:nvPr/>
        </p:nvCxnSpPr>
        <p:spPr>
          <a:xfrm flipH="1">
            <a:off x="2638085" y="4651295"/>
            <a:ext cx="322244" cy="1979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0" name="直线连接符 1539">
            <a:extLst>
              <a:ext uri="{FF2B5EF4-FFF2-40B4-BE49-F238E27FC236}">
                <a16:creationId xmlns:a16="http://schemas.microsoft.com/office/drawing/2014/main" id="{1EBED145-D4CF-2744-A685-F4BC6567B015}"/>
              </a:ext>
            </a:extLst>
          </p:cNvPr>
          <p:cNvCxnSpPr>
            <a:cxnSpLocks/>
            <a:stCxn id="98" idx="2"/>
            <a:endCxn id="73" idx="0"/>
          </p:cNvCxnSpPr>
          <p:nvPr/>
        </p:nvCxnSpPr>
        <p:spPr>
          <a:xfrm>
            <a:off x="2638085" y="4993274"/>
            <a:ext cx="150564" cy="2923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3" name="直线连接符 1542">
            <a:extLst>
              <a:ext uri="{FF2B5EF4-FFF2-40B4-BE49-F238E27FC236}">
                <a16:creationId xmlns:a16="http://schemas.microsoft.com/office/drawing/2014/main" id="{394C4094-53EB-C641-BE44-C221450E743A}"/>
              </a:ext>
            </a:extLst>
          </p:cNvPr>
          <p:cNvCxnSpPr>
            <a:cxnSpLocks/>
            <a:stCxn id="99" idx="1"/>
            <a:endCxn id="73" idx="0"/>
          </p:cNvCxnSpPr>
          <p:nvPr/>
        </p:nvCxnSpPr>
        <p:spPr>
          <a:xfrm flipH="1">
            <a:off x="2788649" y="5044008"/>
            <a:ext cx="230896" cy="2416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9" name="直线连接符 1618">
            <a:extLst>
              <a:ext uri="{FF2B5EF4-FFF2-40B4-BE49-F238E27FC236}">
                <a16:creationId xmlns:a16="http://schemas.microsoft.com/office/drawing/2014/main" id="{D5EA8124-CEFE-C24C-B15B-6D6D35A52217}"/>
              </a:ext>
            </a:extLst>
          </p:cNvPr>
          <p:cNvCxnSpPr>
            <a:cxnSpLocks/>
            <a:stCxn id="80" idx="0"/>
            <a:endCxn id="62" idx="1"/>
          </p:cNvCxnSpPr>
          <p:nvPr/>
        </p:nvCxnSpPr>
        <p:spPr>
          <a:xfrm flipV="1">
            <a:off x="4512450" y="1630184"/>
            <a:ext cx="219676" cy="1623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7" name="直线连接符 1636">
            <a:extLst>
              <a:ext uri="{FF2B5EF4-FFF2-40B4-BE49-F238E27FC236}">
                <a16:creationId xmlns:a16="http://schemas.microsoft.com/office/drawing/2014/main" id="{CA0F8042-9B61-134A-A8DC-E2DC5890F126}"/>
              </a:ext>
            </a:extLst>
          </p:cNvPr>
          <p:cNvCxnSpPr>
            <a:cxnSpLocks/>
            <a:stCxn id="60" idx="0"/>
            <a:endCxn id="59" idx="1"/>
          </p:cNvCxnSpPr>
          <p:nvPr/>
        </p:nvCxnSpPr>
        <p:spPr>
          <a:xfrm flipV="1">
            <a:off x="2481746" y="1989194"/>
            <a:ext cx="238912" cy="2725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607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69CF164-83C5-744F-9AEB-D6369D609A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39" t="11752" r="17297" b="9831"/>
          <a:stretch/>
        </p:blipFill>
        <p:spPr>
          <a:xfrm>
            <a:off x="3208148" y="805912"/>
            <a:ext cx="5408909" cy="537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273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9E02947-7ABD-F84E-AD63-BD7249DC0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519" y="0"/>
            <a:ext cx="69249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75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02D6EE5-28E4-2844-BDD5-CBC281E6D0E6}"/>
              </a:ext>
            </a:extLst>
          </p:cNvPr>
          <p:cNvGrpSpPr/>
          <p:nvPr/>
        </p:nvGrpSpPr>
        <p:grpSpPr>
          <a:xfrm>
            <a:off x="2551027" y="572400"/>
            <a:ext cx="5725316" cy="5713200"/>
            <a:chOff x="988197" y="555007"/>
            <a:chExt cx="5725316" cy="571268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6C32A3B-F994-2D4B-A8DE-D749112BC20C}"/>
                </a:ext>
              </a:extLst>
            </p:cNvPr>
            <p:cNvSpPr/>
            <p:nvPr/>
          </p:nvSpPr>
          <p:spPr>
            <a:xfrm rot="-1560000">
              <a:off x="2411925" y="88132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929501D-65C2-8A42-B775-79B0E595B74E}"/>
                </a:ext>
              </a:extLst>
            </p:cNvPr>
            <p:cNvSpPr/>
            <p:nvPr/>
          </p:nvSpPr>
          <p:spPr>
            <a:xfrm rot="-2220000">
              <a:off x="1914622" y="121454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C0F2F9B-8CB4-AA4F-AECD-C4EF48CE981B}"/>
                </a:ext>
              </a:extLst>
            </p:cNvPr>
            <p:cNvSpPr/>
            <p:nvPr/>
          </p:nvSpPr>
          <p:spPr>
            <a:xfrm rot="-3000000">
              <a:off x="1498066" y="163682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DF51E95-FBB4-EC41-91D6-78EA50612F24}"/>
                </a:ext>
              </a:extLst>
            </p:cNvPr>
            <p:cNvSpPr/>
            <p:nvPr/>
          </p:nvSpPr>
          <p:spPr>
            <a:xfrm rot="-1080000">
              <a:off x="2971848" y="65071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B32DBAD-054B-CB42-B2E1-55E2C52C4284}"/>
                </a:ext>
              </a:extLst>
            </p:cNvPr>
            <p:cNvSpPr/>
            <p:nvPr/>
          </p:nvSpPr>
          <p:spPr>
            <a:xfrm>
              <a:off x="3576807" y="55500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DF471AD-CF20-A640-AD6C-71DAEA1D1B69}"/>
                </a:ext>
              </a:extLst>
            </p:cNvPr>
            <p:cNvSpPr/>
            <p:nvPr/>
          </p:nvSpPr>
          <p:spPr>
            <a:xfrm rot="720000">
              <a:off x="4194073" y="58283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37A5C95-17F4-554F-9270-F7A9940DFDAF}"/>
                </a:ext>
              </a:extLst>
            </p:cNvPr>
            <p:cNvSpPr/>
            <p:nvPr/>
          </p:nvSpPr>
          <p:spPr>
            <a:xfrm rot="1320000">
              <a:off x="4780557" y="76519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994F720-959B-9241-BCE0-4743C22EFF31}"/>
                </a:ext>
              </a:extLst>
            </p:cNvPr>
            <p:cNvSpPr/>
            <p:nvPr/>
          </p:nvSpPr>
          <p:spPr>
            <a:xfrm rot="2340000">
              <a:off x="5325100" y="105155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6B5A438-4D02-AE44-A990-C1EABF893E8C}"/>
                </a:ext>
              </a:extLst>
            </p:cNvPr>
            <p:cNvSpPr/>
            <p:nvPr/>
          </p:nvSpPr>
          <p:spPr>
            <a:xfrm rot="2400000">
              <a:off x="5768436" y="142306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6A88BF9-871C-AE45-8EF7-6B31EC1D0E06}"/>
                </a:ext>
              </a:extLst>
            </p:cNvPr>
            <p:cNvSpPr/>
            <p:nvPr/>
          </p:nvSpPr>
          <p:spPr>
            <a:xfrm rot="-4140000">
              <a:off x="1188436" y="217182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5B336A3-CAB2-1C4B-B340-4815A3A4604B}"/>
                </a:ext>
              </a:extLst>
            </p:cNvPr>
            <p:cNvSpPr/>
            <p:nvPr/>
          </p:nvSpPr>
          <p:spPr>
            <a:xfrm rot="-4680000">
              <a:off x="992267" y="277302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DABA224-1EA2-9147-9A0A-46ABD6B05352}"/>
                </a:ext>
              </a:extLst>
            </p:cNvPr>
            <p:cNvSpPr/>
            <p:nvPr/>
          </p:nvSpPr>
          <p:spPr>
            <a:xfrm>
              <a:off x="2411926" y="129470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2D462AF-8D8F-E541-98AC-2593A8353A6E}"/>
                </a:ext>
              </a:extLst>
            </p:cNvPr>
            <p:cNvSpPr/>
            <p:nvPr/>
          </p:nvSpPr>
          <p:spPr>
            <a:xfrm>
              <a:off x="2864311" y="114548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3A08A4A-0459-BC4D-896C-4EA790F21BE1}"/>
                </a:ext>
              </a:extLst>
            </p:cNvPr>
            <p:cNvSpPr/>
            <p:nvPr/>
          </p:nvSpPr>
          <p:spPr>
            <a:xfrm>
              <a:off x="3286393" y="98688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892346B2-6EBC-9B4C-8B4B-0E63DF3BBF53}"/>
                </a:ext>
              </a:extLst>
            </p:cNvPr>
            <p:cNvSpPr/>
            <p:nvPr/>
          </p:nvSpPr>
          <p:spPr>
            <a:xfrm>
              <a:off x="3731599" y="108857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A2DFC17-34E2-F442-9613-657C779DB08D}"/>
                </a:ext>
              </a:extLst>
            </p:cNvPr>
            <p:cNvSpPr/>
            <p:nvPr/>
          </p:nvSpPr>
          <p:spPr>
            <a:xfrm>
              <a:off x="4397156" y="120706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532DC71-0AD2-2540-ABB6-A906495B2140}"/>
                </a:ext>
              </a:extLst>
            </p:cNvPr>
            <p:cNvSpPr/>
            <p:nvPr/>
          </p:nvSpPr>
          <p:spPr>
            <a:xfrm>
              <a:off x="4907665" y="118708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8021112-D6AD-D64F-AE0C-8A9348D748A0}"/>
                </a:ext>
              </a:extLst>
            </p:cNvPr>
            <p:cNvSpPr/>
            <p:nvPr/>
          </p:nvSpPr>
          <p:spPr>
            <a:xfrm>
              <a:off x="5294549" y="154980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E214A55-C9D5-E647-9764-22621DE0BEE0}"/>
                </a:ext>
              </a:extLst>
            </p:cNvPr>
            <p:cNvSpPr/>
            <p:nvPr/>
          </p:nvSpPr>
          <p:spPr>
            <a:xfrm rot="3660000">
              <a:off x="6160606" y="193708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41B05CB-96F7-4E40-9D7C-EB8E23739903}"/>
                </a:ext>
              </a:extLst>
            </p:cNvPr>
            <p:cNvSpPr/>
            <p:nvPr/>
          </p:nvSpPr>
          <p:spPr>
            <a:xfrm rot="4080000">
              <a:off x="6393669" y="242798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073E6CF2-28AB-A24B-91AD-167A53CDB8FA}"/>
                </a:ext>
              </a:extLst>
            </p:cNvPr>
            <p:cNvSpPr/>
            <p:nvPr/>
          </p:nvSpPr>
          <p:spPr>
            <a:xfrm rot="4920000">
              <a:off x="6533513" y="309233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83321004-8492-B148-8305-0E060B97990F}"/>
                </a:ext>
              </a:extLst>
            </p:cNvPr>
            <p:cNvSpPr/>
            <p:nvPr/>
          </p:nvSpPr>
          <p:spPr>
            <a:xfrm rot="6000000">
              <a:off x="6513997" y="367533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EA218C33-8667-044D-ADF6-3DDA9D2B1427}"/>
                </a:ext>
              </a:extLst>
            </p:cNvPr>
            <p:cNvSpPr/>
            <p:nvPr/>
          </p:nvSpPr>
          <p:spPr>
            <a:xfrm rot="6480000">
              <a:off x="6374540" y="4290428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50F3D06-906F-5947-9B1E-BC9CC179AD65}"/>
                </a:ext>
              </a:extLst>
            </p:cNvPr>
            <p:cNvSpPr/>
            <p:nvPr/>
          </p:nvSpPr>
          <p:spPr>
            <a:xfrm rot="7380000">
              <a:off x="6143431" y="478506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6E6CCB4-D351-3245-AF1E-174C540726DD}"/>
                </a:ext>
              </a:extLst>
            </p:cNvPr>
            <p:cNvSpPr/>
            <p:nvPr/>
          </p:nvSpPr>
          <p:spPr>
            <a:xfrm rot="7980000">
              <a:off x="5771137" y="527356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3D7A44DC-AB24-C24A-BA67-B901423B1B7C}"/>
                </a:ext>
              </a:extLst>
            </p:cNvPr>
            <p:cNvSpPr/>
            <p:nvPr/>
          </p:nvSpPr>
          <p:spPr>
            <a:xfrm rot="-2160000">
              <a:off x="5285543" y="566463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08C17466-FAEE-8143-A406-1215FB42711D}"/>
                </a:ext>
              </a:extLst>
            </p:cNvPr>
            <p:cNvSpPr/>
            <p:nvPr/>
          </p:nvSpPr>
          <p:spPr>
            <a:xfrm rot="-960000">
              <a:off x="4771103" y="592757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80AD2907-8877-5D40-9F61-B4DA6DC256B1}"/>
                </a:ext>
              </a:extLst>
            </p:cNvPr>
            <p:cNvSpPr/>
            <p:nvPr/>
          </p:nvSpPr>
          <p:spPr>
            <a:xfrm rot="-240000">
              <a:off x="4167484" y="609457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BB60A60D-9DC0-104F-8F68-620ED91B5822}"/>
                </a:ext>
              </a:extLst>
            </p:cNvPr>
            <p:cNvSpPr/>
            <p:nvPr/>
          </p:nvSpPr>
          <p:spPr>
            <a:xfrm rot="-5460000">
              <a:off x="952197" y="334536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9D9357F-FC9C-A942-A2CE-96CC094A1612}"/>
                </a:ext>
              </a:extLst>
            </p:cNvPr>
            <p:cNvSpPr/>
            <p:nvPr/>
          </p:nvSpPr>
          <p:spPr>
            <a:xfrm rot="4380000">
              <a:off x="1000483" y="396405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7587F25A-28FA-4948-81C1-04CF91019A14}"/>
                </a:ext>
              </a:extLst>
            </p:cNvPr>
            <p:cNvSpPr/>
            <p:nvPr/>
          </p:nvSpPr>
          <p:spPr>
            <a:xfrm rot="3300000">
              <a:off x="1224136" y="452326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3DAB3F15-2B10-D943-91F5-E082FAF74FBB}"/>
                </a:ext>
              </a:extLst>
            </p:cNvPr>
            <p:cNvSpPr/>
            <p:nvPr/>
          </p:nvSpPr>
          <p:spPr>
            <a:xfrm rot="2100000">
              <a:off x="1907482" y="546003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D9329DD-DEEA-054E-9AB0-EFEF5DD0B0C8}"/>
                </a:ext>
              </a:extLst>
            </p:cNvPr>
            <p:cNvSpPr/>
            <p:nvPr/>
          </p:nvSpPr>
          <p:spPr>
            <a:xfrm rot="3180000">
              <a:off x="1540618" y="505443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EB5036C-B182-3044-8970-BD646EBCC936}"/>
                </a:ext>
              </a:extLst>
            </p:cNvPr>
            <p:cNvSpPr/>
            <p:nvPr/>
          </p:nvSpPr>
          <p:spPr>
            <a:xfrm rot="1800000">
              <a:off x="2417517" y="580911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BF6D1193-77FE-7046-9C21-E3B10674B9A7}"/>
                </a:ext>
              </a:extLst>
            </p:cNvPr>
            <p:cNvSpPr/>
            <p:nvPr/>
          </p:nvSpPr>
          <p:spPr>
            <a:xfrm rot="780000">
              <a:off x="2986671" y="602923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185E0BA-A5E8-1749-B45C-79A94CCB6C94}"/>
                </a:ext>
              </a:extLst>
            </p:cNvPr>
            <p:cNvSpPr/>
            <p:nvPr/>
          </p:nvSpPr>
          <p:spPr>
            <a:xfrm>
              <a:off x="3579772" y="612368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9C6C0799-272C-0842-894C-E0B217029171}"/>
                </a:ext>
              </a:extLst>
            </p:cNvPr>
            <p:cNvSpPr/>
            <p:nvPr/>
          </p:nvSpPr>
          <p:spPr>
            <a:xfrm>
              <a:off x="2161925" y="169462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5C8C9FE-47AC-E740-A5CE-97ED4973C85C}"/>
                </a:ext>
              </a:extLst>
            </p:cNvPr>
            <p:cNvSpPr/>
            <p:nvPr/>
          </p:nvSpPr>
          <p:spPr>
            <a:xfrm>
              <a:off x="1777716" y="2214388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E30326E1-D253-A94E-A61A-1C765A936ADE}"/>
                </a:ext>
              </a:extLst>
            </p:cNvPr>
            <p:cNvSpPr/>
            <p:nvPr/>
          </p:nvSpPr>
          <p:spPr>
            <a:xfrm>
              <a:off x="1425840" y="259437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6E83B292-67A5-F747-973A-967ADC3C1EC7}"/>
                </a:ext>
              </a:extLst>
            </p:cNvPr>
            <p:cNvSpPr/>
            <p:nvPr/>
          </p:nvSpPr>
          <p:spPr>
            <a:xfrm>
              <a:off x="2651364" y="154763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53DC16B7-3013-FF4F-B07E-CD035697494B}"/>
                </a:ext>
              </a:extLst>
            </p:cNvPr>
            <p:cNvSpPr/>
            <p:nvPr/>
          </p:nvSpPr>
          <p:spPr>
            <a:xfrm>
              <a:off x="1393275" y="305345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5741BA4F-4B75-7948-9CBC-8357D6DB0A4B}"/>
                </a:ext>
              </a:extLst>
            </p:cNvPr>
            <p:cNvSpPr/>
            <p:nvPr/>
          </p:nvSpPr>
          <p:spPr>
            <a:xfrm rot="-1380000">
              <a:off x="1304101" y="354593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16263B4D-16B3-4246-88BC-4F89946004E1}"/>
                </a:ext>
              </a:extLst>
            </p:cNvPr>
            <p:cNvSpPr/>
            <p:nvPr/>
          </p:nvSpPr>
          <p:spPr>
            <a:xfrm>
              <a:off x="1500161" y="389889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65584916-1E97-844A-90D2-39E9209A55B6}"/>
                </a:ext>
              </a:extLst>
            </p:cNvPr>
            <p:cNvSpPr/>
            <p:nvPr/>
          </p:nvSpPr>
          <p:spPr>
            <a:xfrm rot="-2160000">
              <a:off x="1799542" y="444071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194A9053-9179-E045-BC14-0AB04367C646}"/>
                </a:ext>
              </a:extLst>
            </p:cNvPr>
            <p:cNvSpPr/>
            <p:nvPr/>
          </p:nvSpPr>
          <p:spPr>
            <a:xfrm>
              <a:off x="2170799" y="519896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6528EFA7-F3A9-1145-8F17-82FA44886398}"/>
                </a:ext>
              </a:extLst>
            </p:cNvPr>
            <p:cNvSpPr/>
            <p:nvPr/>
          </p:nvSpPr>
          <p:spPr>
            <a:xfrm rot="1500000">
              <a:off x="2114350" y="474281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CAEE10AD-0158-804A-93A9-B94D829F7880}"/>
                </a:ext>
              </a:extLst>
            </p:cNvPr>
            <p:cNvSpPr/>
            <p:nvPr/>
          </p:nvSpPr>
          <p:spPr>
            <a:xfrm>
              <a:off x="1725677" y="273080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1B984287-AAB7-F54E-A884-F7F25229DCCA}"/>
                </a:ext>
              </a:extLst>
            </p:cNvPr>
            <p:cNvSpPr/>
            <p:nvPr/>
          </p:nvSpPr>
          <p:spPr>
            <a:xfrm>
              <a:off x="3348554" y="131126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D18BD1D9-CAD7-A148-9E6E-67DC12717665}"/>
                </a:ext>
              </a:extLst>
            </p:cNvPr>
            <p:cNvSpPr/>
            <p:nvPr/>
          </p:nvSpPr>
          <p:spPr>
            <a:xfrm>
              <a:off x="3024554" y="160975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99CADA6B-59A7-AF4F-97C9-B3BEE14B3F85}"/>
                </a:ext>
              </a:extLst>
            </p:cNvPr>
            <p:cNvSpPr/>
            <p:nvPr/>
          </p:nvSpPr>
          <p:spPr>
            <a:xfrm rot="1260000">
              <a:off x="3946135" y="154433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ACB508B2-677D-0847-B793-E3BDD86CDA4B}"/>
                </a:ext>
              </a:extLst>
            </p:cNvPr>
            <p:cNvSpPr/>
            <p:nvPr/>
          </p:nvSpPr>
          <p:spPr>
            <a:xfrm>
              <a:off x="3523720" y="158687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BCBEAEE0-435D-BD4D-839E-8CA67FD28B96}"/>
                </a:ext>
              </a:extLst>
            </p:cNvPr>
            <p:cNvSpPr/>
            <p:nvPr/>
          </p:nvSpPr>
          <p:spPr>
            <a:xfrm>
              <a:off x="2720658" y="191719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D13EEFA7-CABB-A14B-A976-7F14420AB8E7}"/>
                </a:ext>
              </a:extLst>
            </p:cNvPr>
            <p:cNvSpPr/>
            <p:nvPr/>
          </p:nvSpPr>
          <p:spPr>
            <a:xfrm>
              <a:off x="2373746" y="226170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8BB9FD81-31B5-5E4D-A372-F9DBC33A52AD}"/>
                </a:ext>
              </a:extLst>
            </p:cNvPr>
            <p:cNvSpPr/>
            <p:nvPr/>
          </p:nvSpPr>
          <p:spPr>
            <a:xfrm>
              <a:off x="2114350" y="271802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73DA129A-B00E-544C-B584-4AE56DE4AEC1}"/>
                </a:ext>
              </a:extLst>
            </p:cNvPr>
            <p:cNvSpPr/>
            <p:nvPr/>
          </p:nvSpPr>
          <p:spPr>
            <a:xfrm>
              <a:off x="4732126" y="155818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E82EC0DB-8893-F948-8242-628EAAD619FA}"/>
                </a:ext>
              </a:extLst>
            </p:cNvPr>
            <p:cNvSpPr/>
            <p:nvPr/>
          </p:nvSpPr>
          <p:spPr>
            <a:xfrm>
              <a:off x="5710584" y="184523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78DB84C-5604-F14B-A675-826BD9B6AB4E}"/>
                </a:ext>
              </a:extLst>
            </p:cNvPr>
            <p:cNvSpPr/>
            <p:nvPr/>
          </p:nvSpPr>
          <p:spPr>
            <a:xfrm>
              <a:off x="5744813" y="231658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42AE9DC4-61E5-7D4C-9EA2-9E7AF12E6FE9}"/>
                </a:ext>
              </a:extLst>
            </p:cNvPr>
            <p:cNvSpPr/>
            <p:nvPr/>
          </p:nvSpPr>
          <p:spPr>
            <a:xfrm>
              <a:off x="5850543" y="280619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DD9DB545-BFCA-4D4B-BA29-CB5212231774}"/>
                </a:ext>
              </a:extLst>
            </p:cNvPr>
            <p:cNvSpPr/>
            <p:nvPr/>
          </p:nvSpPr>
          <p:spPr>
            <a:xfrm>
              <a:off x="5738883" y="409346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9F1A9C0D-2802-1F44-93F6-DDD92EA3EB40}"/>
                </a:ext>
              </a:extLst>
            </p:cNvPr>
            <p:cNvSpPr/>
            <p:nvPr/>
          </p:nvSpPr>
          <p:spPr>
            <a:xfrm rot="900000">
              <a:off x="5865045" y="320715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26ED725C-DFC1-BD45-9E86-42844C16C4C9}"/>
                </a:ext>
              </a:extLst>
            </p:cNvPr>
            <p:cNvSpPr/>
            <p:nvPr/>
          </p:nvSpPr>
          <p:spPr>
            <a:xfrm>
              <a:off x="6038411" y="367312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B487A9D-CB4C-E349-AE9B-31D35C6E2CB0}"/>
                </a:ext>
              </a:extLst>
            </p:cNvPr>
            <p:cNvSpPr/>
            <p:nvPr/>
          </p:nvSpPr>
          <p:spPr>
            <a:xfrm>
              <a:off x="5747422" y="466189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B0CE4E80-A432-EB45-9C99-5269C5D4342F}"/>
                </a:ext>
              </a:extLst>
            </p:cNvPr>
            <p:cNvSpPr/>
            <p:nvPr/>
          </p:nvSpPr>
          <p:spPr>
            <a:xfrm>
              <a:off x="5320326" y="493684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C0A16A88-D142-D24C-A790-FE7ECC790630}"/>
                </a:ext>
              </a:extLst>
            </p:cNvPr>
            <p:cNvSpPr/>
            <p:nvPr/>
          </p:nvSpPr>
          <p:spPr>
            <a:xfrm>
              <a:off x="4863571" y="512937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8DECEA94-2101-DF40-80BD-11AF4B450344}"/>
                </a:ext>
              </a:extLst>
            </p:cNvPr>
            <p:cNvSpPr/>
            <p:nvPr/>
          </p:nvSpPr>
          <p:spPr>
            <a:xfrm>
              <a:off x="4572421" y="551305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BF33FEE3-85E7-7249-8866-4DA5C0252B7B}"/>
                </a:ext>
              </a:extLst>
            </p:cNvPr>
            <p:cNvSpPr/>
            <p:nvPr/>
          </p:nvSpPr>
          <p:spPr>
            <a:xfrm rot="1440000">
              <a:off x="2651364" y="527938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3B9FD254-6B43-4C4A-B67C-EA5843DC11DF}"/>
                </a:ext>
              </a:extLst>
            </p:cNvPr>
            <p:cNvSpPr/>
            <p:nvPr/>
          </p:nvSpPr>
          <p:spPr>
            <a:xfrm>
              <a:off x="4128735" y="545353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8E7391ED-BCCB-4C45-9170-431F1DF06659}"/>
                </a:ext>
              </a:extLst>
            </p:cNvPr>
            <p:cNvSpPr/>
            <p:nvPr/>
          </p:nvSpPr>
          <p:spPr>
            <a:xfrm rot="-1080000">
              <a:off x="3692375" y="554852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B81CF640-DB3F-5F4E-B711-F9FB0F463622}"/>
                </a:ext>
              </a:extLst>
            </p:cNvPr>
            <p:cNvSpPr/>
            <p:nvPr/>
          </p:nvSpPr>
          <p:spPr>
            <a:xfrm rot="1080000">
              <a:off x="3149128" y="554290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6261B56A-AF92-214C-A1BD-473770C33229}"/>
                </a:ext>
              </a:extLst>
            </p:cNvPr>
            <p:cNvSpPr/>
            <p:nvPr/>
          </p:nvSpPr>
          <p:spPr>
            <a:xfrm>
              <a:off x="1872006" y="310995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888BBBDF-1749-A44D-8EE7-06C7011D1420}"/>
                </a:ext>
              </a:extLst>
            </p:cNvPr>
            <p:cNvSpPr/>
            <p:nvPr/>
          </p:nvSpPr>
          <p:spPr>
            <a:xfrm rot="-180000">
              <a:off x="1614996" y="339295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11273C14-8578-0848-80C9-A48E9B18CF4E}"/>
                </a:ext>
              </a:extLst>
            </p:cNvPr>
            <p:cNvSpPr/>
            <p:nvPr/>
          </p:nvSpPr>
          <p:spPr>
            <a:xfrm>
              <a:off x="3232512" y="200378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F4834B34-9E86-484A-895B-DFCC21D01FDF}"/>
                </a:ext>
              </a:extLst>
            </p:cNvPr>
            <p:cNvSpPr/>
            <p:nvPr/>
          </p:nvSpPr>
          <p:spPr>
            <a:xfrm>
              <a:off x="4404450" y="179257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B3346A85-3DC3-6D4E-8526-FAB9C18639CF}"/>
                </a:ext>
              </a:extLst>
            </p:cNvPr>
            <p:cNvSpPr/>
            <p:nvPr/>
          </p:nvSpPr>
          <p:spPr>
            <a:xfrm>
              <a:off x="3791460" y="199197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4BB40DBE-6144-104B-9004-545E7B52EFE4}"/>
                </a:ext>
              </a:extLst>
            </p:cNvPr>
            <p:cNvSpPr/>
            <p:nvPr/>
          </p:nvSpPr>
          <p:spPr>
            <a:xfrm>
              <a:off x="4938462" y="189420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6DB2B630-3E55-6243-93B5-489C8DD7D9C1}"/>
                </a:ext>
              </a:extLst>
            </p:cNvPr>
            <p:cNvSpPr/>
            <p:nvPr/>
          </p:nvSpPr>
          <p:spPr>
            <a:xfrm>
              <a:off x="5378325" y="199075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655DD48E-F26F-1A4B-91EF-E1DDDFB04557}"/>
                </a:ext>
              </a:extLst>
            </p:cNvPr>
            <p:cNvSpPr/>
            <p:nvPr/>
          </p:nvSpPr>
          <p:spPr>
            <a:xfrm>
              <a:off x="5198491" y="229768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D4036586-374E-5F42-84C1-7D2694B422FD}"/>
                </a:ext>
              </a:extLst>
            </p:cNvPr>
            <p:cNvSpPr/>
            <p:nvPr/>
          </p:nvSpPr>
          <p:spPr>
            <a:xfrm>
              <a:off x="4741268" y="227555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2904CB59-8B4B-6741-AFA5-EF35870EDE52}"/>
                </a:ext>
              </a:extLst>
            </p:cNvPr>
            <p:cNvSpPr/>
            <p:nvPr/>
          </p:nvSpPr>
          <p:spPr>
            <a:xfrm>
              <a:off x="4263829" y="225051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000CD976-D729-AC4D-AE5D-BACB423E5307}"/>
                </a:ext>
              </a:extLst>
            </p:cNvPr>
            <p:cNvSpPr/>
            <p:nvPr/>
          </p:nvSpPr>
          <p:spPr>
            <a:xfrm>
              <a:off x="2920842" y="236886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E2E62A99-9843-CF46-A504-34A19D391BBF}"/>
                </a:ext>
              </a:extLst>
            </p:cNvPr>
            <p:cNvSpPr/>
            <p:nvPr/>
          </p:nvSpPr>
          <p:spPr>
            <a:xfrm rot="1140000">
              <a:off x="2575051" y="270559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95409E55-2A85-DC4C-8696-0A53F0EAF818}"/>
                </a:ext>
              </a:extLst>
            </p:cNvPr>
            <p:cNvSpPr/>
            <p:nvPr/>
          </p:nvSpPr>
          <p:spPr>
            <a:xfrm>
              <a:off x="2308366" y="314968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688BF696-D2B8-F24E-A95D-56B80181DB13}"/>
                </a:ext>
              </a:extLst>
            </p:cNvPr>
            <p:cNvSpPr/>
            <p:nvPr/>
          </p:nvSpPr>
          <p:spPr>
            <a:xfrm>
              <a:off x="1991156" y="352660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166A7EAC-BDE2-2746-8DC1-9D9FDAE0BBCE}"/>
                </a:ext>
              </a:extLst>
            </p:cNvPr>
            <p:cNvSpPr/>
            <p:nvPr/>
          </p:nvSpPr>
          <p:spPr>
            <a:xfrm>
              <a:off x="2015482" y="396087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C3CE57B4-8CF0-6649-B32C-BA8B25A34E52}"/>
                </a:ext>
              </a:extLst>
            </p:cNvPr>
            <p:cNvSpPr/>
            <p:nvPr/>
          </p:nvSpPr>
          <p:spPr>
            <a:xfrm>
              <a:off x="2456073" y="370178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3E44E507-1B5C-3D40-AF59-24B454331EF7}"/>
                </a:ext>
              </a:extLst>
            </p:cNvPr>
            <p:cNvSpPr/>
            <p:nvPr/>
          </p:nvSpPr>
          <p:spPr>
            <a:xfrm>
              <a:off x="2778196" y="319712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D2E7C028-EA6B-EC46-9A72-0F9D4A4D3623}"/>
                </a:ext>
              </a:extLst>
            </p:cNvPr>
            <p:cNvSpPr/>
            <p:nvPr/>
          </p:nvSpPr>
          <p:spPr>
            <a:xfrm rot="660000">
              <a:off x="3088860" y="278270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B4EDA5CF-7D92-6540-B8B7-17421712660A}"/>
                </a:ext>
              </a:extLst>
            </p:cNvPr>
            <p:cNvSpPr/>
            <p:nvPr/>
          </p:nvSpPr>
          <p:spPr>
            <a:xfrm rot="1200000">
              <a:off x="3460046" y="241512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CAC6FF1C-547A-6849-9A8F-89FA42CC80D9}"/>
                </a:ext>
              </a:extLst>
            </p:cNvPr>
            <p:cNvSpPr/>
            <p:nvPr/>
          </p:nvSpPr>
          <p:spPr>
            <a:xfrm>
              <a:off x="3286099" y="327328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9FA83910-E2AF-B94C-A51E-671F19A983B7}"/>
                </a:ext>
              </a:extLst>
            </p:cNvPr>
            <p:cNvSpPr/>
            <p:nvPr/>
          </p:nvSpPr>
          <p:spPr>
            <a:xfrm>
              <a:off x="2373746" y="430122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F43B76F4-579B-FB4D-BAB6-7268520564F7}"/>
                </a:ext>
              </a:extLst>
            </p:cNvPr>
            <p:cNvSpPr/>
            <p:nvPr/>
          </p:nvSpPr>
          <p:spPr>
            <a:xfrm>
              <a:off x="2530085" y="484927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B37A9095-67E2-DA45-B72A-4C101670319A}"/>
                </a:ext>
              </a:extLst>
            </p:cNvPr>
            <p:cNvSpPr/>
            <p:nvPr/>
          </p:nvSpPr>
          <p:spPr>
            <a:xfrm>
              <a:off x="3019545" y="4972008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AE3AC066-3D09-B845-8BE6-AB6848C0D630}"/>
                </a:ext>
              </a:extLst>
            </p:cNvPr>
            <p:cNvSpPr/>
            <p:nvPr/>
          </p:nvSpPr>
          <p:spPr>
            <a:xfrm>
              <a:off x="3409185" y="514547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1DC8AF7B-0A6F-3849-B793-870434CC3AF6}"/>
                </a:ext>
              </a:extLst>
            </p:cNvPr>
            <p:cNvSpPr/>
            <p:nvPr/>
          </p:nvSpPr>
          <p:spPr>
            <a:xfrm rot="-840000">
              <a:off x="3791209" y="503858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47B977A9-8AAB-534E-9F5D-9BB05813903E}"/>
                </a:ext>
              </a:extLst>
            </p:cNvPr>
            <p:cNvSpPr/>
            <p:nvPr/>
          </p:nvSpPr>
          <p:spPr>
            <a:xfrm>
              <a:off x="4336909" y="4871838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8C115920-73D0-D94D-A90B-41C6CB32D971}"/>
                </a:ext>
              </a:extLst>
            </p:cNvPr>
            <p:cNvSpPr/>
            <p:nvPr/>
          </p:nvSpPr>
          <p:spPr>
            <a:xfrm>
              <a:off x="4879104" y="465911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6DB9426E-F712-7A41-A77B-4608E9ABDE41}"/>
                </a:ext>
              </a:extLst>
            </p:cNvPr>
            <p:cNvSpPr/>
            <p:nvPr/>
          </p:nvSpPr>
          <p:spPr>
            <a:xfrm>
              <a:off x="5325099" y="442437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72084C07-6A37-274C-AD10-C4D361D8AB51}"/>
                </a:ext>
              </a:extLst>
            </p:cNvPr>
            <p:cNvSpPr/>
            <p:nvPr/>
          </p:nvSpPr>
          <p:spPr>
            <a:xfrm>
              <a:off x="5439367" y="260722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C4CE0268-17D5-9940-8ED3-B36BD7385E2B}"/>
                </a:ext>
              </a:extLst>
            </p:cNvPr>
            <p:cNvSpPr/>
            <p:nvPr/>
          </p:nvSpPr>
          <p:spPr>
            <a:xfrm rot="1860000">
              <a:off x="5370824" y="303609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DDD65477-698A-AF48-A53E-C5F98ED0073C}"/>
                </a:ext>
              </a:extLst>
            </p:cNvPr>
            <p:cNvSpPr/>
            <p:nvPr/>
          </p:nvSpPr>
          <p:spPr>
            <a:xfrm>
              <a:off x="5309919" y="360640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2D7E3793-24C8-DF4B-AC7F-7A7279F1EC5B}"/>
                </a:ext>
              </a:extLst>
            </p:cNvPr>
            <p:cNvSpPr/>
            <p:nvPr/>
          </p:nvSpPr>
          <p:spPr>
            <a:xfrm>
              <a:off x="5320326" y="403683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453D77B1-6378-E44F-AFDA-63DE1B3B5380}"/>
                </a:ext>
              </a:extLst>
            </p:cNvPr>
            <p:cNvSpPr/>
            <p:nvPr/>
          </p:nvSpPr>
          <p:spPr>
            <a:xfrm>
              <a:off x="2970243" y="367312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A405E96C-B545-E142-B28F-717A09B68559}"/>
                </a:ext>
              </a:extLst>
            </p:cNvPr>
            <p:cNvSpPr/>
            <p:nvPr/>
          </p:nvSpPr>
          <p:spPr>
            <a:xfrm>
              <a:off x="2726594" y="405752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72808A91-1B7A-834A-824E-DAB826AE071B}"/>
                </a:ext>
              </a:extLst>
            </p:cNvPr>
            <p:cNvSpPr/>
            <p:nvPr/>
          </p:nvSpPr>
          <p:spPr>
            <a:xfrm>
              <a:off x="2852329" y="450729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12870994-FEDF-4E46-B3D0-1E579F4C1786}"/>
                </a:ext>
              </a:extLst>
            </p:cNvPr>
            <p:cNvSpPr/>
            <p:nvPr/>
          </p:nvSpPr>
          <p:spPr>
            <a:xfrm>
              <a:off x="3159788" y="411851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8798435E-59DE-D14C-932B-D4A85A10C660}"/>
                </a:ext>
              </a:extLst>
            </p:cNvPr>
            <p:cNvSpPr/>
            <p:nvPr/>
          </p:nvSpPr>
          <p:spPr>
            <a:xfrm rot="1020000">
              <a:off x="3963861" y="255366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DD51E1DD-C807-0E47-9805-D8755BCB1D2A}"/>
                </a:ext>
              </a:extLst>
            </p:cNvPr>
            <p:cNvSpPr/>
            <p:nvPr/>
          </p:nvSpPr>
          <p:spPr>
            <a:xfrm rot="480000">
              <a:off x="4476871" y="264065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23687F90-6512-D14F-978B-157CAA0C1A98}"/>
                </a:ext>
              </a:extLst>
            </p:cNvPr>
            <p:cNvSpPr/>
            <p:nvPr/>
          </p:nvSpPr>
          <p:spPr>
            <a:xfrm rot="960000">
              <a:off x="3600774" y="2924458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DFC52A3E-4BEE-BD4A-A424-8CE21A6A5EAB}"/>
                </a:ext>
              </a:extLst>
            </p:cNvPr>
            <p:cNvSpPr/>
            <p:nvPr/>
          </p:nvSpPr>
          <p:spPr>
            <a:xfrm>
              <a:off x="4975399" y="263560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5143270C-A6D4-154F-BA59-BBF8F3A44B13}"/>
                </a:ext>
              </a:extLst>
            </p:cNvPr>
            <p:cNvSpPr/>
            <p:nvPr/>
          </p:nvSpPr>
          <p:spPr>
            <a:xfrm>
              <a:off x="3377896" y="465064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46A56DF6-5732-2F41-B79B-F45E569F102A}"/>
                </a:ext>
              </a:extLst>
            </p:cNvPr>
            <p:cNvSpPr/>
            <p:nvPr/>
          </p:nvSpPr>
          <p:spPr>
            <a:xfrm>
              <a:off x="3871766" y="463497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0C0BA5F5-CAF9-2D4E-8D70-CE68B0EF5C3E}"/>
                </a:ext>
              </a:extLst>
            </p:cNvPr>
            <p:cNvSpPr/>
            <p:nvPr/>
          </p:nvSpPr>
          <p:spPr>
            <a:xfrm>
              <a:off x="3462490" y="370601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2DB1CC24-AC21-A747-AA6B-F6A1444867AC}"/>
                </a:ext>
              </a:extLst>
            </p:cNvPr>
            <p:cNvSpPr/>
            <p:nvPr/>
          </p:nvSpPr>
          <p:spPr>
            <a:xfrm rot="840000">
              <a:off x="3639274" y="418160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3D221A86-3B3E-2C4B-A040-0CCF4DC0CECA}"/>
                </a:ext>
              </a:extLst>
            </p:cNvPr>
            <p:cNvSpPr/>
            <p:nvPr/>
          </p:nvSpPr>
          <p:spPr>
            <a:xfrm>
              <a:off x="4124823" y="429382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E06AC31B-C5D1-3643-8696-7761FADD3322}"/>
                </a:ext>
              </a:extLst>
            </p:cNvPr>
            <p:cNvSpPr/>
            <p:nvPr/>
          </p:nvSpPr>
          <p:spPr>
            <a:xfrm rot="-1380000">
              <a:off x="4560004" y="437322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549E8F03-7CAD-0D45-9384-5E1D9D9F2503}"/>
                </a:ext>
              </a:extLst>
            </p:cNvPr>
            <p:cNvSpPr/>
            <p:nvPr/>
          </p:nvSpPr>
          <p:spPr>
            <a:xfrm>
              <a:off x="4867399" y="413307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24962689-D21B-A548-91A7-1B0F222447AD}"/>
                </a:ext>
              </a:extLst>
            </p:cNvPr>
            <p:cNvSpPr/>
            <p:nvPr/>
          </p:nvSpPr>
          <p:spPr>
            <a:xfrm>
              <a:off x="4726497" y="365941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40BEE8BA-39E0-F847-9BE5-EA544BE55403}"/>
                </a:ext>
              </a:extLst>
            </p:cNvPr>
            <p:cNvSpPr/>
            <p:nvPr/>
          </p:nvSpPr>
          <p:spPr>
            <a:xfrm>
              <a:off x="4755440" y="314968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23267520-3813-AD40-9FB6-557FF1829893}"/>
                </a:ext>
              </a:extLst>
            </p:cNvPr>
            <p:cNvSpPr/>
            <p:nvPr/>
          </p:nvSpPr>
          <p:spPr>
            <a:xfrm rot="660000">
              <a:off x="4120728" y="301866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A5B49373-D2FF-F742-8794-0FCBE217F65B}"/>
                </a:ext>
              </a:extLst>
            </p:cNvPr>
            <p:cNvSpPr/>
            <p:nvPr/>
          </p:nvSpPr>
          <p:spPr>
            <a:xfrm>
              <a:off x="3780231" y="337728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956A8C0F-799F-0245-B7B3-D73916432351}"/>
                </a:ext>
              </a:extLst>
            </p:cNvPr>
            <p:cNvSpPr/>
            <p:nvPr/>
          </p:nvSpPr>
          <p:spPr>
            <a:xfrm rot="1320000">
              <a:off x="4280244" y="349343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30DE6838-BB61-0A46-B520-23EE591A1C88}"/>
                </a:ext>
              </a:extLst>
            </p:cNvPr>
            <p:cNvSpPr/>
            <p:nvPr/>
          </p:nvSpPr>
          <p:spPr>
            <a:xfrm>
              <a:off x="3949961" y="384696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51298AF0-B5B0-1547-B058-1BFAF395A33E}"/>
                </a:ext>
              </a:extLst>
            </p:cNvPr>
            <p:cNvSpPr/>
            <p:nvPr/>
          </p:nvSpPr>
          <p:spPr>
            <a:xfrm>
              <a:off x="4412659" y="396087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33" name="直线连接符 132">
            <a:extLst>
              <a:ext uri="{FF2B5EF4-FFF2-40B4-BE49-F238E27FC236}">
                <a16:creationId xmlns:a16="http://schemas.microsoft.com/office/drawing/2014/main" id="{377ECF51-8C2B-A54C-B196-3D4019980F0A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5355637" y="644407"/>
            <a:ext cx="403626" cy="53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连接符 138">
            <a:extLst>
              <a:ext uri="{FF2B5EF4-FFF2-40B4-BE49-F238E27FC236}">
                <a16:creationId xmlns:a16="http://schemas.microsoft.com/office/drawing/2014/main" id="{39AC264B-C20D-3C46-9BA3-FD03105483F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6551523" y="895073"/>
            <a:ext cx="360475" cy="1779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线连接符 139">
            <a:extLst>
              <a:ext uri="{FF2B5EF4-FFF2-40B4-BE49-F238E27FC236}">
                <a16:creationId xmlns:a16="http://schemas.microsoft.com/office/drawing/2014/main" id="{E8D5F730-7DEB-A749-B85C-F4A2B0BCE193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5970543" y="694696"/>
            <a:ext cx="380708" cy="1194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337BB83E-5C24-574C-BB39-1369D8DC7AE8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7079861" y="1208968"/>
            <a:ext cx="276672" cy="2341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线连接符 146">
            <a:extLst>
              <a:ext uri="{FF2B5EF4-FFF2-40B4-BE49-F238E27FC236}">
                <a16:creationId xmlns:a16="http://schemas.microsoft.com/office/drawing/2014/main" id="{0BDB8AE2-F69A-6446-8912-52A094B047D2}"/>
              </a:ext>
            </a:extLst>
          </p:cNvPr>
          <p:cNvCxnSpPr>
            <a:cxnSpLocks/>
            <a:stCxn id="16" idx="3"/>
            <a:endCxn id="26" idx="1"/>
          </p:cNvCxnSpPr>
          <p:nvPr/>
        </p:nvCxnSpPr>
        <p:spPr>
          <a:xfrm>
            <a:off x="7521998" y="1581962"/>
            <a:ext cx="257074" cy="3501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DEAE630B-DA0E-554F-B12C-38B17DB35B97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7883800" y="2121082"/>
            <a:ext cx="140238" cy="2963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531F4601-35AA-A248-89B6-668B71011485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8104960" y="2617704"/>
            <a:ext cx="84351" cy="45730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D3A4AF40-03A3-1C42-AECE-1B87FB2DE274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H="1">
            <a:off x="8203583" y="3288926"/>
            <a:ext cx="15792" cy="3697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B3B03E70-2258-B446-ACF0-4B8218E0E813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 flipH="1">
            <a:off x="7515630" y="4965435"/>
            <a:ext cx="239805" cy="3189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E5A45697-69CC-0F48-85D1-90005B87451B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H="1">
            <a:off x="7873087" y="4482892"/>
            <a:ext cx="138906" cy="30137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连接符 152">
            <a:extLst>
              <a:ext uri="{FF2B5EF4-FFF2-40B4-BE49-F238E27FC236}">
                <a16:creationId xmlns:a16="http://schemas.microsoft.com/office/drawing/2014/main" id="{0854F60C-25E5-A142-AF22-F5642251A57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4745392" y="644407"/>
            <a:ext cx="394245" cy="623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E92548BC-9F61-194A-82D3-34A291B5E363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 flipH="1">
            <a:off x="4957223" y="716413"/>
            <a:ext cx="290414" cy="2879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6FDFB820-AEFA-9046-9DA0-343A3DEA409C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H="1">
            <a:off x="8078747" y="3871384"/>
            <a:ext cx="87324" cy="4060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D30183DC-EEE8-0247-85DE-F62074512F0F}"/>
              </a:ext>
            </a:extLst>
          </p:cNvPr>
          <p:cNvCxnSpPr>
            <a:cxnSpLocks/>
            <a:stCxn id="32" idx="3"/>
            <a:endCxn id="33" idx="3"/>
          </p:cNvCxnSpPr>
          <p:nvPr/>
        </p:nvCxnSpPr>
        <p:spPr>
          <a:xfrm flipH="1">
            <a:off x="7043747" y="5442387"/>
            <a:ext cx="324557" cy="2486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线连接符 163">
            <a:extLst>
              <a:ext uri="{FF2B5EF4-FFF2-40B4-BE49-F238E27FC236}">
                <a16:creationId xmlns:a16="http://schemas.microsoft.com/office/drawing/2014/main" id="{80A53706-A032-6C4F-B283-8A4180321175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3671705" y="1018099"/>
            <a:ext cx="313980" cy="2209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线连接符 164">
            <a:extLst>
              <a:ext uri="{FF2B5EF4-FFF2-40B4-BE49-F238E27FC236}">
                <a16:creationId xmlns:a16="http://schemas.microsoft.com/office/drawing/2014/main" id="{EF2DFC9E-69E3-2F43-93A7-5C5826109AD8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4179825" y="773494"/>
            <a:ext cx="360139" cy="14991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95007A08-DC32-E047-BA7A-4B9BCFA8F1F7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3238323" y="1369001"/>
            <a:ext cx="260877" cy="27458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线连接符 166">
            <a:extLst>
              <a:ext uri="{FF2B5EF4-FFF2-40B4-BE49-F238E27FC236}">
                <a16:creationId xmlns:a16="http://schemas.microsoft.com/office/drawing/2014/main" id="{2722FF3E-5132-6A48-B0F8-5AF3CBDE4E20}"/>
              </a:ext>
            </a:extLst>
          </p:cNvPr>
          <p:cNvCxnSpPr>
            <a:cxnSpLocks/>
            <a:stCxn id="9" idx="2"/>
            <a:endCxn id="21" idx="0"/>
          </p:cNvCxnSpPr>
          <p:nvPr/>
        </p:nvCxnSpPr>
        <p:spPr>
          <a:xfrm>
            <a:off x="4664929" y="808602"/>
            <a:ext cx="292294" cy="19571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连接符 167">
            <a:extLst>
              <a:ext uri="{FF2B5EF4-FFF2-40B4-BE49-F238E27FC236}">
                <a16:creationId xmlns:a16="http://schemas.microsoft.com/office/drawing/2014/main" id="{376A66C0-01EA-3548-9892-6558CCACE0AA}"/>
              </a:ext>
            </a:extLst>
          </p:cNvPr>
          <p:cNvCxnSpPr>
            <a:cxnSpLocks/>
            <a:stCxn id="17" idx="3"/>
            <a:endCxn id="8" idx="1"/>
          </p:cNvCxnSpPr>
          <p:nvPr/>
        </p:nvCxnSpPr>
        <p:spPr>
          <a:xfrm flipV="1">
            <a:off x="2897973" y="1809061"/>
            <a:ext cx="201496" cy="3514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线连接符 191">
            <a:extLst>
              <a:ext uri="{FF2B5EF4-FFF2-40B4-BE49-F238E27FC236}">
                <a16:creationId xmlns:a16="http://schemas.microsoft.com/office/drawing/2014/main" id="{A55B19D8-371E-D447-B463-E60C05B8B78C}"/>
              </a:ext>
            </a:extLst>
          </p:cNvPr>
          <p:cNvCxnSpPr>
            <a:cxnSpLocks/>
            <a:stCxn id="18" idx="3"/>
            <a:endCxn id="17" idx="1"/>
          </p:cNvCxnSpPr>
          <p:nvPr/>
        </p:nvCxnSpPr>
        <p:spPr>
          <a:xfrm flipV="1">
            <a:off x="2685554" y="2362212"/>
            <a:ext cx="135005" cy="3947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线连接符 192">
            <a:extLst>
              <a:ext uri="{FF2B5EF4-FFF2-40B4-BE49-F238E27FC236}">
                <a16:creationId xmlns:a16="http://schemas.microsoft.com/office/drawing/2014/main" id="{A596B58C-CEC9-534B-92F2-BE80DA25418D}"/>
              </a:ext>
            </a:extLst>
          </p:cNvPr>
          <p:cNvCxnSpPr>
            <a:cxnSpLocks/>
            <a:stCxn id="18" idx="1"/>
            <a:endCxn id="36" idx="3"/>
          </p:cNvCxnSpPr>
          <p:nvPr/>
        </p:nvCxnSpPr>
        <p:spPr>
          <a:xfrm flipH="1">
            <a:off x="2621142" y="2968274"/>
            <a:ext cx="19498" cy="3587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线连接符 193">
            <a:extLst>
              <a:ext uri="{FF2B5EF4-FFF2-40B4-BE49-F238E27FC236}">
                <a16:creationId xmlns:a16="http://schemas.microsoft.com/office/drawing/2014/main" id="{61056F12-46B9-9A49-90C5-00A16289458E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2702892" y="4157051"/>
            <a:ext cx="130122" cy="3674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线连接符 194">
            <a:extLst>
              <a:ext uri="{FF2B5EF4-FFF2-40B4-BE49-F238E27FC236}">
                <a16:creationId xmlns:a16="http://schemas.microsoft.com/office/drawing/2014/main" id="{AC60AD0A-D57C-524E-AE96-38FB84FE1527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>
            <a:off x="2956918" y="4701503"/>
            <a:ext cx="189528" cy="3564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线连接符 195">
            <a:extLst>
              <a:ext uri="{FF2B5EF4-FFF2-40B4-BE49-F238E27FC236}">
                <a16:creationId xmlns:a16="http://schemas.microsoft.com/office/drawing/2014/main" id="{DB333146-9345-5246-89A3-6FD7AF2A3D95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4181877" y="5952994"/>
            <a:ext cx="370392" cy="1418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线连接符 196">
            <a:extLst>
              <a:ext uri="{FF2B5EF4-FFF2-40B4-BE49-F238E27FC236}">
                <a16:creationId xmlns:a16="http://schemas.microsoft.com/office/drawing/2014/main" id="{D2C2A834-8DA7-4C47-8DDA-CB44521EFD21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4762733" y="6143430"/>
            <a:ext cx="379869" cy="701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线连接符 197">
            <a:extLst>
              <a:ext uri="{FF2B5EF4-FFF2-40B4-BE49-F238E27FC236}">
                <a16:creationId xmlns:a16="http://schemas.microsoft.com/office/drawing/2014/main" id="{0A38D7F9-2B94-894A-8ECF-B1AFC90558F5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 flipV="1">
            <a:off x="6545749" y="5817980"/>
            <a:ext cx="323250" cy="1697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线连接符 198">
            <a:extLst>
              <a:ext uri="{FF2B5EF4-FFF2-40B4-BE49-F238E27FC236}">
                <a16:creationId xmlns:a16="http://schemas.microsoft.com/office/drawing/2014/main" id="{B3590F9C-1355-F947-8893-157F813C3493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 flipH="1">
            <a:off x="4535141" y="808602"/>
            <a:ext cx="129788" cy="3543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线连接符 206">
            <a:extLst>
              <a:ext uri="{FF2B5EF4-FFF2-40B4-BE49-F238E27FC236}">
                <a16:creationId xmlns:a16="http://schemas.microsoft.com/office/drawing/2014/main" id="{A4D194B3-D5AB-9B4B-8C51-147A1EFB8A5C}"/>
              </a:ext>
            </a:extLst>
          </p:cNvPr>
          <p:cNvCxnSpPr>
            <a:cxnSpLocks/>
            <a:stCxn id="36" idx="1"/>
            <a:endCxn id="37" idx="1"/>
          </p:cNvCxnSpPr>
          <p:nvPr/>
        </p:nvCxnSpPr>
        <p:spPr>
          <a:xfrm>
            <a:off x="2624912" y="3543014"/>
            <a:ext cx="14822" cy="4074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线连接符 207">
            <a:extLst>
              <a:ext uri="{FF2B5EF4-FFF2-40B4-BE49-F238E27FC236}">
                <a16:creationId xmlns:a16="http://schemas.microsoft.com/office/drawing/2014/main" id="{9E7693F3-10B4-7045-9A7B-697E934E5345}"/>
              </a:ext>
            </a:extLst>
          </p:cNvPr>
          <p:cNvCxnSpPr>
            <a:cxnSpLocks/>
            <a:stCxn id="40" idx="3"/>
            <a:endCxn id="39" idx="1"/>
          </p:cNvCxnSpPr>
          <p:nvPr/>
        </p:nvCxnSpPr>
        <p:spPr>
          <a:xfrm>
            <a:off x="3276450" y="5230503"/>
            <a:ext cx="213393" cy="2574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线连接符 208">
            <a:extLst>
              <a:ext uri="{FF2B5EF4-FFF2-40B4-BE49-F238E27FC236}">
                <a16:creationId xmlns:a16="http://schemas.microsoft.com/office/drawing/2014/main" id="{08798CC1-999D-9D46-B023-A547D4FC546E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>
            <a:off x="3666780" y="5611827"/>
            <a:ext cx="328036" cy="23316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线连接符 209">
            <a:extLst>
              <a:ext uri="{FF2B5EF4-FFF2-40B4-BE49-F238E27FC236}">
                <a16:creationId xmlns:a16="http://schemas.microsoft.com/office/drawing/2014/main" id="{68A22534-4A28-414F-ACAE-ECCD3DE68FEA}"/>
              </a:ext>
            </a:extLst>
          </p:cNvPr>
          <p:cNvCxnSpPr>
            <a:cxnSpLocks/>
            <a:stCxn id="43" idx="3"/>
            <a:endCxn id="35" idx="1"/>
          </p:cNvCxnSpPr>
          <p:nvPr/>
        </p:nvCxnSpPr>
        <p:spPr>
          <a:xfrm flipV="1">
            <a:off x="5358602" y="6192010"/>
            <a:ext cx="371975" cy="215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线连接符 210">
            <a:extLst>
              <a:ext uri="{FF2B5EF4-FFF2-40B4-BE49-F238E27FC236}">
                <a16:creationId xmlns:a16="http://schemas.microsoft.com/office/drawing/2014/main" id="{14D610AA-46ED-CE4A-A0C1-606520906DA4}"/>
              </a:ext>
            </a:extLst>
          </p:cNvPr>
          <p:cNvCxnSpPr>
            <a:cxnSpLocks/>
            <a:stCxn id="35" idx="3"/>
            <a:endCxn id="34" idx="1"/>
          </p:cNvCxnSpPr>
          <p:nvPr/>
        </p:nvCxnSpPr>
        <p:spPr>
          <a:xfrm flipV="1">
            <a:off x="5946051" y="6047237"/>
            <a:ext cx="392066" cy="1297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直线连接符 375">
            <a:extLst>
              <a:ext uri="{FF2B5EF4-FFF2-40B4-BE49-F238E27FC236}">
                <a16:creationId xmlns:a16="http://schemas.microsoft.com/office/drawing/2014/main" id="{813716EE-6FA1-9F40-A5DC-3BEF729E3C1C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5247637" y="716413"/>
            <a:ext cx="154792" cy="3896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直线连接符 378">
            <a:extLst>
              <a:ext uri="{FF2B5EF4-FFF2-40B4-BE49-F238E27FC236}">
                <a16:creationId xmlns:a16="http://schemas.microsoft.com/office/drawing/2014/main" id="{394780F6-1421-1F42-B996-87B7FD307CD1}"/>
              </a:ext>
            </a:extLst>
          </p:cNvPr>
          <p:cNvCxnSpPr>
            <a:cxnSpLocks/>
            <a:stCxn id="13" idx="2"/>
            <a:endCxn id="22" idx="0"/>
          </p:cNvCxnSpPr>
          <p:nvPr/>
        </p:nvCxnSpPr>
        <p:spPr>
          <a:xfrm flipH="1">
            <a:off x="5402429" y="742674"/>
            <a:ext cx="447503" cy="3633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直线连接符 381">
            <a:extLst>
              <a:ext uri="{FF2B5EF4-FFF2-40B4-BE49-F238E27FC236}">
                <a16:creationId xmlns:a16="http://schemas.microsoft.com/office/drawing/2014/main" id="{9BE2D4EE-2AF1-DC42-95DD-F5A7506E9886}"/>
              </a:ext>
            </a:extLst>
          </p:cNvPr>
          <p:cNvCxnSpPr>
            <a:cxnSpLocks/>
            <a:stCxn id="13" idx="2"/>
            <a:endCxn id="23" idx="0"/>
          </p:cNvCxnSpPr>
          <p:nvPr/>
        </p:nvCxnSpPr>
        <p:spPr>
          <a:xfrm>
            <a:off x="5849932" y="742674"/>
            <a:ext cx="218054" cy="4818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直线连接符 384">
            <a:extLst>
              <a:ext uri="{FF2B5EF4-FFF2-40B4-BE49-F238E27FC236}">
                <a16:creationId xmlns:a16="http://schemas.microsoft.com/office/drawing/2014/main" id="{D85B4074-5D04-DB4F-86E9-2D74F170CA8F}"/>
              </a:ext>
            </a:extLst>
          </p:cNvPr>
          <p:cNvCxnSpPr>
            <a:cxnSpLocks/>
            <a:stCxn id="14" idx="2"/>
            <a:endCxn id="23" idx="0"/>
          </p:cNvCxnSpPr>
          <p:nvPr/>
        </p:nvCxnSpPr>
        <p:spPr>
          <a:xfrm flipH="1">
            <a:off x="6067986" y="921379"/>
            <a:ext cx="356427" cy="3031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直线连接符 387">
            <a:extLst>
              <a:ext uri="{FF2B5EF4-FFF2-40B4-BE49-F238E27FC236}">
                <a16:creationId xmlns:a16="http://schemas.microsoft.com/office/drawing/2014/main" id="{9441F9C8-0515-A443-AD5E-CADB03472209}"/>
              </a:ext>
            </a:extLst>
          </p:cNvPr>
          <p:cNvCxnSpPr>
            <a:cxnSpLocks/>
            <a:stCxn id="14" idx="2"/>
            <a:endCxn id="24" idx="0"/>
          </p:cNvCxnSpPr>
          <p:nvPr/>
        </p:nvCxnSpPr>
        <p:spPr>
          <a:xfrm>
            <a:off x="6424413" y="921379"/>
            <a:ext cx="154082" cy="2831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线连接符 390">
            <a:extLst>
              <a:ext uri="{FF2B5EF4-FFF2-40B4-BE49-F238E27FC236}">
                <a16:creationId xmlns:a16="http://schemas.microsoft.com/office/drawing/2014/main" id="{560F611E-F9AC-DA45-B928-87A9B1F3F537}"/>
              </a:ext>
            </a:extLst>
          </p:cNvPr>
          <p:cNvCxnSpPr>
            <a:cxnSpLocks/>
            <a:stCxn id="15" idx="2"/>
            <a:endCxn id="24" idx="3"/>
          </p:cNvCxnSpPr>
          <p:nvPr/>
        </p:nvCxnSpPr>
        <p:spPr>
          <a:xfrm flipH="1">
            <a:off x="6686495" y="1196961"/>
            <a:ext cx="264120" cy="795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直线连接符 393">
            <a:extLst>
              <a:ext uri="{FF2B5EF4-FFF2-40B4-BE49-F238E27FC236}">
                <a16:creationId xmlns:a16="http://schemas.microsoft.com/office/drawing/2014/main" id="{EF407347-7D83-774E-94C7-9DA5B6F0DE5B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6963792" y="1220656"/>
            <a:ext cx="1587" cy="3466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直线连接符 398">
            <a:extLst>
              <a:ext uri="{FF2B5EF4-FFF2-40B4-BE49-F238E27FC236}">
                <a16:creationId xmlns:a16="http://schemas.microsoft.com/office/drawing/2014/main" id="{A29D779D-F1EE-154F-9196-6E3F2F3F10D2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7071791" y="1567701"/>
            <a:ext cx="321190" cy="621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直线连接符 401">
            <a:extLst>
              <a:ext uri="{FF2B5EF4-FFF2-40B4-BE49-F238E27FC236}">
                <a16:creationId xmlns:a16="http://schemas.microsoft.com/office/drawing/2014/main" id="{E839BD02-54E6-AE41-AF0C-B114B741E2D3}"/>
              </a:ext>
            </a:extLst>
          </p:cNvPr>
          <p:cNvCxnSpPr>
            <a:cxnSpLocks/>
            <a:stCxn id="16" idx="2"/>
            <a:endCxn id="63" idx="0"/>
          </p:cNvCxnSpPr>
          <p:nvPr/>
        </p:nvCxnSpPr>
        <p:spPr>
          <a:xfrm flipH="1">
            <a:off x="7381414" y="1567701"/>
            <a:ext cx="11567" cy="2950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直线连接符 405">
            <a:extLst>
              <a:ext uri="{FF2B5EF4-FFF2-40B4-BE49-F238E27FC236}">
                <a16:creationId xmlns:a16="http://schemas.microsoft.com/office/drawing/2014/main" id="{6AC70ACC-9A3B-AB4E-B4B1-E5189E438D7F}"/>
              </a:ext>
            </a:extLst>
          </p:cNvPr>
          <p:cNvCxnSpPr>
            <a:cxnSpLocks/>
            <a:stCxn id="26" idx="2"/>
            <a:endCxn id="63" idx="3"/>
          </p:cNvCxnSpPr>
          <p:nvPr/>
        </p:nvCxnSpPr>
        <p:spPr>
          <a:xfrm flipH="1" flipV="1">
            <a:off x="7489414" y="1934750"/>
            <a:ext cx="279049" cy="1267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线连接符 408">
            <a:extLst>
              <a:ext uri="{FF2B5EF4-FFF2-40B4-BE49-F238E27FC236}">
                <a16:creationId xmlns:a16="http://schemas.microsoft.com/office/drawing/2014/main" id="{06FC94FB-C1EC-2A46-B08D-AA37BE6433D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7407013" y="2061520"/>
            <a:ext cx="361450" cy="272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线连接符 412">
            <a:extLst>
              <a:ext uri="{FF2B5EF4-FFF2-40B4-BE49-F238E27FC236}">
                <a16:creationId xmlns:a16="http://schemas.microsoft.com/office/drawing/2014/main" id="{13EBBC55-D2C8-5341-80F8-375828416352}"/>
              </a:ext>
            </a:extLst>
          </p:cNvPr>
          <p:cNvCxnSpPr>
            <a:cxnSpLocks/>
            <a:stCxn id="27" idx="2"/>
            <a:endCxn id="64" idx="3"/>
          </p:cNvCxnSpPr>
          <p:nvPr/>
        </p:nvCxnSpPr>
        <p:spPr>
          <a:xfrm flipH="1" flipV="1">
            <a:off x="7523643" y="2406145"/>
            <a:ext cx="474099" cy="1383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线连接符 415">
            <a:extLst>
              <a:ext uri="{FF2B5EF4-FFF2-40B4-BE49-F238E27FC236}">
                <a16:creationId xmlns:a16="http://schemas.microsoft.com/office/drawing/2014/main" id="{2465993D-8A65-A048-9015-40AC9031D6F6}"/>
              </a:ext>
            </a:extLst>
          </p:cNvPr>
          <p:cNvCxnSpPr>
            <a:cxnSpLocks/>
            <a:stCxn id="27" idx="2"/>
            <a:endCxn id="65" idx="0"/>
          </p:cNvCxnSpPr>
          <p:nvPr/>
        </p:nvCxnSpPr>
        <p:spPr>
          <a:xfrm flipH="1">
            <a:off x="7521373" y="2544531"/>
            <a:ext cx="476369" cy="2792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直线连接符 418">
            <a:extLst>
              <a:ext uri="{FF2B5EF4-FFF2-40B4-BE49-F238E27FC236}">
                <a16:creationId xmlns:a16="http://schemas.microsoft.com/office/drawing/2014/main" id="{8CB3B7EF-5C09-5E49-9874-31197568A292}"/>
              </a:ext>
            </a:extLst>
          </p:cNvPr>
          <p:cNvCxnSpPr>
            <a:cxnSpLocks/>
            <a:stCxn id="28" idx="2"/>
            <a:endCxn id="65" idx="3"/>
          </p:cNvCxnSpPr>
          <p:nvPr/>
        </p:nvCxnSpPr>
        <p:spPr>
          <a:xfrm flipH="1" flipV="1">
            <a:off x="7629373" y="2895797"/>
            <a:ext cx="503671" cy="2961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直线连接符 421">
            <a:extLst>
              <a:ext uri="{FF2B5EF4-FFF2-40B4-BE49-F238E27FC236}">
                <a16:creationId xmlns:a16="http://schemas.microsoft.com/office/drawing/2014/main" id="{416779F1-9FB6-B347-B97B-857525437089}"/>
              </a:ext>
            </a:extLst>
          </p:cNvPr>
          <p:cNvCxnSpPr>
            <a:cxnSpLocks/>
            <a:stCxn id="28" idx="2"/>
            <a:endCxn id="67" idx="3"/>
          </p:cNvCxnSpPr>
          <p:nvPr/>
        </p:nvCxnSpPr>
        <p:spPr>
          <a:xfrm flipH="1">
            <a:off x="7640195" y="3191987"/>
            <a:ext cx="492849" cy="1327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线连接符 424">
            <a:extLst>
              <a:ext uri="{FF2B5EF4-FFF2-40B4-BE49-F238E27FC236}">
                <a16:creationId xmlns:a16="http://schemas.microsoft.com/office/drawing/2014/main" id="{31FB812A-A1E8-4246-A16E-F05DC4B2035E}"/>
              </a:ext>
            </a:extLst>
          </p:cNvPr>
          <p:cNvCxnSpPr>
            <a:cxnSpLocks/>
            <a:stCxn id="28" idx="2"/>
            <a:endCxn id="68" idx="0"/>
          </p:cNvCxnSpPr>
          <p:nvPr/>
        </p:nvCxnSpPr>
        <p:spPr>
          <a:xfrm flipH="1">
            <a:off x="7709241" y="3191987"/>
            <a:ext cx="423803" cy="4988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线连接符 427">
            <a:extLst>
              <a:ext uri="{FF2B5EF4-FFF2-40B4-BE49-F238E27FC236}">
                <a16:creationId xmlns:a16="http://schemas.microsoft.com/office/drawing/2014/main" id="{EA876FD8-767D-7542-81D1-94E843D3EA16}"/>
              </a:ext>
            </a:extLst>
          </p:cNvPr>
          <p:cNvCxnSpPr>
            <a:cxnSpLocks/>
            <a:stCxn id="29" idx="2"/>
            <a:endCxn id="68" idx="3"/>
          </p:cNvCxnSpPr>
          <p:nvPr/>
        </p:nvCxnSpPr>
        <p:spPr>
          <a:xfrm flipH="1">
            <a:off x="7817241" y="3752512"/>
            <a:ext cx="296680" cy="102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线连接符 430">
            <a:extLst>
              <a:ext uri="{FF2B5EF4-FFF2-40B4-BE49-F238E27FC236}">
                <a16:creationId xmlns:a16="http://schemas.microsoft.com/office/drawing/2014/main" id="{AA931278-39BF-864B-B562-20C7FEBC6CF4}"/>
              </a:ext>
            </a:extLst>
          </p:cNvPr>
          <p:cNvCxnSpPr>
            <a:cxnSpLocks/>
            <a:stCxn id="30" idx="2"/>
            <a:endCxn id="68" idx="2"/>
          </p:cNvCxnSpPr>
          <p:nvPr/>
        </p:nvCxnSpPr>
        <p:spPr>
          <a:xfrm flipH="1" flipV="1">
            <a:off x="7709241" y="3834811"/>
            <a:ext cx="267653" cy="5231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直线连接符 433">
            <a:extLst>
              <a:ext uri="{FF2B5EF4-FFF2-40B4-BE49-F238E27FC236}">
                <a16:creationId xmlns:a16="http://schemas.microsoft.com/office/drawing/2014/main" id="{11DDEE10-90D1-DA45-935F-7ED602AAA4C1}"/>
              </a:ext>
            </a:extLst>
          </p:cNvPr>
          <p:cNvCxnSpPr>
            <a:cxnSpLocks/>
            <a:stCxn id="30" idx="2"/>
            <a:endCxn id="66" idx="3"/>
          </p:cNvCxnSpPr>
          <p:nvPr/>
        </p:nvCxnSpPr>
        <p:spPr>
          <a:xfrm flipH="1" flipV="1">
            <a:off x="7517713" y="4183186"/>
            <a:ext cx="459181" cy="1747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直线连接符 436">
            <a:extLst>
              <a:ext uri="{FF2B5EF4-FFF2-40B4-BE49-F238E27FC236}">
                <a16:creationId xmlns:a16="http://schemas.microsoft.com/office/drawing/2014/main" id="{C4C08CC8-3EFA-D846-946D-8ED67A199CD0}"/>
              </a:ext>
            </a:extLst>
          </p:cNvPr>
          <p:cNvCxnSpPr>
            <a:cxnSpLocks/>
            <a:stCxn id="30" idx="2"/>
            <a:endCxn id="69" idx="0"/>
          </p:cNvCxnSpPr>
          <p:nvPr/>
        </p:nvCxnSpPr>
        <p:spPr>
          <a:xfrm flipH="1">
            <a:off x="7418252" y="4357919"/>
            <a:ext cx="558642" cy="3217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直线连接符 439">
            <a:extLst>
              <a:ext uri="{FF2B5EF4-FFF2-40B4-BE49-F238E27FC236}">
                <a16:creationId xmlns:a16="http://schemas.microsoft.com/office/drawing/2014/main" id="{B900933A-8F1D-5F4F-A3A9-8FBAAA8016B6}"/>
              </a:ext>
            </a:extLst>
          </p:cNvPr>
          <p:cNvCxnSpPr>
            <a:cxnSpLocks/>
            <a:stCxn id="31" idx="2"/>
            <a:endCxn id="69" idx="3"/>
          </p:cNvCxnSpPr>
          <p:nvPr/>
        </p:nvCxnSpPr>
        <p:spPr>
          <a:xfrm flipH="1" flipV="1">
            <a:off x="7526252" y="4751669"/>
            <a:ext cx="227625" cy="8396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直线连接符 444">
            <a:extLst>
              <a:ext uri="{FF2B5EF4-FFF2-40B4-BE49-F238E27FC236}">
                <a16:creationId xmlns:a16="http://schemas.microsoft.com/office/drawing/2014/main" id="{1F506131-0FEE-0344-BE39-D6C75E80A106}"/>
              </a:ext>
            </a:extLst>
          </p:cNvPr>
          <p:cNvCxnSpPr>
            <a:cxnSpLocks/>
            <a:stCxn id="32" idx="2"/>
            <a:endCxn id="69" idx="2"/>
          </p:cNvCxnSpPr>
          <p:nvPr/>
        </p:nvCxnSpPr>
        <p:spPr>
          <a:xfrm flipV="1">
            <a:off x="7389310" y="4823675"/>
            <a:ext cx="28942" cy="4906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直线连接符 447">
            <a:extLst>
              <a:ext uri="{FF2B5EF4-FFF2-40B4-BE49-F238E27FC236}">
                <a16:creationId xmlns:a16="http://schemas.microsoft.com/office/drawing/2014/main" id="{4B6ED31D-A0A8-4F4D-82EB-AC42C4245457}"/>
              </a:ext>
            </a:extLst>
          </p:cNvPr>
          <p:cNvCxnSpPr>
            <a:cxnSpLocks/>
            <a:stCxn id="32" idx="2"/>
            <a:endCxn id="70" idx="2"/>
          </p:cNvCxnSpPr>
          <p:nvPr/>
        </p:nvCxnSpPr>
        <p:spPr>
          <a:xfrm flipH="1" flipV="1">
            <a:off x="6991156" y="5098650"/>
            <a:ext cx="398154" cy="215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直线连接符 450">
            <a:extLst>
              <a:ext uri="{FF2B5EF4-FFF2-40B4-BE49-F238E27FC236}">
                <a16:creationId xmlns:a16="http://schemas.microsoft.com/office/drawing/2014/main" id="{05C0AC12-7068-DA4A-85CD-4DC815A3FC7F}"/>
              </a:ext>
            </a:extLst>
          </p:cNvPr>
          <p:cNvCxnSpPr>
            <a:cxnSpLocks/>
            <a:stCxn id="33" idx="0"/>
            <a:endCxn id="70" idx="2"/>
          </p:cNvCxnSpPr>
          <p:nvPr/>
        </p:nvCxnSpPr>
        <p:spPr>
          <a:xfrm flipV="1">
            <a:off x="6914049" y="5098650"/>
            <a:ext cx="77107" cy="597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直线连接符 453">
            <a:extLst>
              <a:ext uri="{FF2B5EF4-FFF2-40B4-BE49-F238E27FC236}">
                <a16:creationId xmlns:a16="http://schemas.microsoft.com/office/drawing/2014/main" id="{020383D2-F2B4-8A4F-AFEF-B659FBFFBFDE}"/>
              </a:ext>
            </a:extLst>
          </p:cNvPr>
          <p:cNvCxnSpPr>
            <a:cxnSpLocks/>
            <a:stCxn id="33" idx="0"/>
            <a:endCxn id="71" idx="2"/>
          </p:cNvCxnSpPr>
          <p:nvPr/>
        </p:nvCxnSpPr>
        <p:spPr>
          <a:xfrm flipH="1" flipV="1">
            <a:off x="6534401" y="5291197"/>
            <a:ext cx="379648" cy="4050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线连接符 456">
            <a:extLst>
              <a:ext uri="{FF2B5EF4-FFF2-40B4-BE49-F238E27FC236}">
                <a16:creationId xmlns:a16="http://schemas.microsoft.com/office/drawing/2014/main" id="{9A19192E-BD10-ED40-B687-F50C15F9E0AA}"/>
              </a:ext>
            </a:extLst>
          </p:cNvPr>
          <p:cNvCxnSpPr>
            <a:cxnSpLocks/>
            <a:stCxn id="33" idx="0"/>
            <a:endCxn id="72" idx="3"/>
          </p:cNvCxnSpPr>
          <p:nvPr/>
        </p:nvCxnSpPr>
        <p:spPr>
          <a:xfrm flipH="1" flipV="1">
            <a:off x="6351251" y="5602904"/>
            <a:ext cx="562798" cy="933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直线连接符 459">
            <a:extLst>
              <a:ext uri="{FF2B5EF4-FFF2-40B4-BE49-F238E27FC236}">
                <a16:creationId xmlns:a16="http://schemas.microsoft.com/office/drawing/2014/main" id="{D13A6C35-9FC8-2B4F-BA46-6CD99C7FFEC8}"/>
              </a:ext>
            </a:extLst>
          </p:cNvPr>
          <p:cNvCxnSpPr>
            <a:cxnSpLocks/>
            <a:stCxn id="34" idx="0"/>
            <a:endCxn id="72" idx="2"/>
          </p:cNvCxnSpPr>
          <p:nvPr/>
        </p:nvCxnSpPr>
        <p:spPr>
          <a:xfrm flipH="1" flipV="1">
            <a:off x="6243251" y="5674910"/>
            <a:ext cx="178834" cy="2733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直线连接符 462">
            <a:extLst>
              <a:ext uri="{FF2B5EF4-FFF2-40B4-BE49-F238E27FC236}">
                <a16:creationId xmlns:a16="http://schemas.microsoft.com/office/drawing/2014/main" id="{A7EDDF69-8953-4E4B-87A5-AAF9391982F0}"/>
              </a:ext>
            </a:extLst>
          </p:cNvPr>
          <p:cNvCxnSpPr>
            <a:cxnSpLocks/>
            <a:stCxn id="35" idx="0"/>
            <a:endCxn id="72" idx="2"/>
          </p:cNvCxnSpPr>
          <p:nvPr/>
        </p:nvCxnSpPr>
        <p:spPr>
          <a:xfrm flipV="1">
            <a:off x="5833291" y="5674910"/>
            <a:ext cx="409960" cy="4377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直线连接符 465">
            <a:extLst>
              <a:ext uri="{FF2B5EF4-FFF2-40B4-BE49-F238E27FC236}">
                <a16:creationId xmlns:a16="http://schemas.microsoft.com/office/drawing/2014/main" id="{F16FF912-83A7-3F48-A70D-EA940D756DE7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5833291" y="5581806"/>
            <a:ext cx="31613" cy="5308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直线连接符 468">
            <a:extLst>
              <a:ext uri="{FF2B5EF4-FFF2-40B4-BE49-F238E27FC236}">
                <a16:creationId xmlns:a16="http://schemas.microsoft.com/office/drawing/2014/main" id="{D7F0F158-EA95-CF4B-B176-A8C6A496B5F9}"/>
              </a:ext>
            </a:extLst>
          </p:cNvPr>
          <p:cNvCxnSpPr>
            <a:cxnSpLocks/>
            <a:stCxn id="35" idx="0"/>
            <a:endCxn id="75" idx="2"/>
          </p:cNvCxnSpPr>
          <p:nvPr/>
        </p:nvCxnSpPr>
        <p:spPr>
          <a:xfrm flipH="1" flipV="1">
            <a:off x="5385456" y="5706860"/>
            <a:ext cx="447835" cy="4057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线连接符 472">
            <a:extLst>
              <a:ext uri="{FF2B5EF4-FFF2-40B4-BE49-F238E27FC236}">
                <a16:creationId xmlns:a16="http://schemas.microsoft.com/office/drawing/2014/main" id="{C7882A85-B3E8-2444-B2CD-2B03FA631310}"/>
              </a:ext>
            </a:extLst>
          </p:cNvPr>
          <p:cNvCxnSpPr>
            <a:cxnSpLocks/>
            <a:stCxn id="43" idx="0"/>
            <a:endCxn id="76" idx="2"/>
          </p:cNvCxnSpPr>
          <p:nvPr/>
        </p:nvCxnSpPr>
        <p:spPr>
          <a:xfrm flipH="1" flipV="1">
            <a:off x="4797707" y="5701239"/>
            <a:ext cx="452895" cy="4403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线连接符 475">
            <a:extLst>
              <a:ext uri="{FF2B5EF4-FFF2-40B4-BE49-F238E27FC236}">
                <a16:creationId xmlns:a16="http://schemas.microsoft.com/office/drawing/2014/main" id="{AC09FB3B-E5BE-0E4E-ADEB-53BD1371F974}"/>
              </a:ext>
            </a:extLst>
          </p:cNvPr>
          <p:cNvCxnSpPr>
            <a:cxnSpLocks/>
            <a:stCxn id="43" idx="0"/>
            <a:endCxn id="75" idx="2"/>
          </p:cNvCxnSpPr>
          <p:nvPr/>
        </p:nvCxnSpPr>
        <p:spPr>
          <a:xfrm flipV="1">
            <a:off x="5250602" y="5706860"/>
            <a:ext cx="134854" cy="43472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线连接符 478">
            <a:extLst>
              <a:ext uri="{FF2B5EF4-FFF2-40B4-BE49-F238E27FC236}">
                <a16:creationId xmlns:a16="http://schemas.microsoft.com/office/drawing/2014/main" id="{A4820F71-0CCF-DA43-8EC7-B132AAB3850B}"/>
              </a:ext>
            </a:extLst>
          </p:cNvPr>
          <p:cNvCxnSpPr>
            <a:cxnSpLocks/>
            <a:stCxn id="42" idx="0"/>
            <a:endCxn id="76" idx="2"/>
          </p:cNvCxnSpPr>
          <p:nvPr/>
        </p:nvCxnSpPr>
        <p:spPr>
          <a:xfrm flipV="1">
            <a:off x="4673699" y="5701239"/>
            <a:ext cx="124008" cy="3477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直线连接符 486">
            <a:extLst>
              <a:ext uri="{FF2B5EF4-FFF2-40B4-BE49-F238E27FC236}">
                <a16:creationId xmlns:a16="http://schemas.microsoft.com/office/drawing/2014/main" id="{3FAA3D13-330C-124C-9997-6A764D11D8EB}"/>
              </a:ext>
            </a:extLst>
          </p:cNvPr>
          <p:cNvCxnSpPr>
            <a:cxnSpLocks/>
            <a:stCxn id="41" idx="0"/>
            <a:endCxn id="76" idx="2"/>
          </p:cNvCxnSpPr>
          <p:nvPr/>
        </p:nvCxnSpPr>
        <p:spPr>
          <a:xfrm flipV="1">
            <a:off x="4124350" y="5701239"/>
            <a:ext cx="673357" cy="1353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直线连接符 489">
            <a:extLst>
              <a:ext uri="{FF2B5EF4-FFF2-40B4-BE49-F238E27FC236}">
                <a16:creationId xmlns:a16="http://schemas.microsoft.com/office/drawing/2014/main" id="{5CB4A37E-4780-0C40-9B02-9E83F2DED5D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H="1" flipV="1">
            <a:off x="3628787" y="1361511"/>
            <a:ext cx="203968" cy="3506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直线连接符 492">
            <a:extLst>
              <a:ext uri="{FF2B5EF4-FFF2-40B4-BE49-F238E27FC236}">
                <a16:creationId xmlns:a16="http://schemas.microsoft.com/office/drawing/2014/main" id="{B8D0A75C-6C0C-FA48-87DA-BB30DEF5D29F}"/>
              </a:ext>
            </a:extLst>
          </p:cNvPr>
          <p:cNvCxnSpPr>
            <a:cxnSpLocks/>
            <a:stCxn id="19" idx="1"/>
            <a:endCxn id="7" idx="2"/>
          </p:cNvCxnSpPr>
          <p:nvPr/>
        </p:nvCxnSpPr>
        <p:spPr>
          <a:xfrm flipH="1" flipV="1">
            <a:off x="3628787" y="1361511"/>
            <a:ext cx="345969" cy="226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直线连接符 495">
            <a:extLst>
              <a:ext uri="{FF2B5EF4-FFF2-40B4-BE49-F238E27FC236}">
                <a16:creationId xmlns:a16="http://schemas.microsoft.com/office/drawing/2014/main" id="{B5A97A66-B9A0-9F4D-8C87-ED80BC0ECB7E}"/>
              </a:ext>
            </a:extLst>
          </p:cNvPr>
          <p:cNvCxnSpPr>
            <a:cxnSpLocks/>
            <a:stCxn id="20" idx="0"/>
            <a:endCxn id="6" idx="2"/>
          </p:cNvCxnSpPr>
          <p:nvPr/>
        </p:nvCxnSpPr>
        <p:spPr>
          <a:xfrm flipH="1" flipV="1">
            <a:off x="4114321" y="1035474"/>
            <a:ext cx="420820" cy="1274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直线连接符 498">
            <a:extLst>
              <a:ext uri="{FF2B5EF4-FFF2-40B4-BE49-F238E27FC236}">
                <a16:creationId xmlns:a16="http://schemas.microsoft.com/office/drawing/2014/main" id="{CF7577F4-351F-F14E-B3F4-5A1895CA410B}"/>
              </a:ext>
            </a:extLst>
          </p:cNvPr>
          <p:cNvCxnSpPr>
            <a:cxnSpLocks/>
            <a:stCxn id="19" idx="0"/>
            <a:endCxn id="6" idx="2"/>
          </p:cNvCxnSpPr>
          <p:nvPr/>
        </p:nvCxnSpPr>
        <p:spPr>
          <a:xfrm flipV="1">
            <a:off x="4082756" y="1035474"/>
            <a:ext cx="31565" cy="27668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直线连接符 501">
            <a:extLst>
              <a:ext uri="{FF2B5EF4-FFF2-40B4-BE49-F238E27FC236}">
                <a16:creationId xmlns:a16="http://schemas.microsoft.com/office/drawing/2014/main" id="{32DC86DD-4D25-B643-87A9-2225524644FC}"/>
              </a:ext>
            </a:extLst>
          </p:cNvPr>
          <p:cNvCxnSpPr>
            <a:cxnSpLocks/>
            <a:stCxn id="44" idx="1"/>
            <a:endCxn id="8" idx="2"/>
          </p:cNvCxnSpPr>
          <p:nvPr/>
        </p:nvCxnSpPr>
        <p:spPr>
          <a:xfrm flipH="1" flipV="1">
            <a:off x="3224051" y="1772602"/>
            <a:ext cx="500704" cy="1152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线连接符 504">
            <a:extLst>
              <a:ext uri="{FF2B5EF4-FFF2-40B4-BE49-F238E27FC236}">
                <a16:creationId xmlns:a16="http://schemas.microsoft.com/office/drawing/2014/main" id="{28A30E69-B297-F94B-9B9D-EB905CC554EF}"/>
              </a:ext>
            </a:extLst>
          </p:cNvPr>
          <p:cNvCxnSpPr>
            <a:cxnSpLocks/>
            <a:stCxn id="45" idx="0"/>
            <a:endCxn id="8" idx="2"/>
          </p:cNvCxnSpPr>
          <p:nvPr/>
        </p:nvCxnSpPr>
        <p:spPr>
          <a:xfrm flipH="1" flipV="1">
            <a:off x="3224051" y="1772602"/>
            <a:ext cx="224495" cy="45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直线连接符 507">
            <a:extLst>
              <a:ext uri="{FF2B5EF4-FFF2-40B4-BE49-F238E27FC236}">
                <a16:creationId xmlns:a16="http://schemas.microsoft.com/office/drawing/2014/main" id="{3254C66E-8BBD-3545-A423-70270983A67C}"/>
              </a:ext>
            </a:extLst>
          </p:cNvPr>
          <p:cNvCxnSpPr>
            <a:cxnSpLocks/>
            <a:stCxn id="45" idx="1"/>
            <a:endCxn id="17" idx="2"/>
          </p:cNvCxnSpPr>
          <p:nvPr/>
        </p:nvCxnSpPr>
        <p:spPr>
          <a:xfrm flipH="1" flipV="1">
            <a:off x="2926484" y="2287178"/>
            <a:ext cx="414062" cy="167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直线连接符 510">
            <a:extLst>
              <a:ext uri="{FF2B5EF4-FFF2-40B4-BE49-F238E27FC236}">
                <a16:creationId xmlns:a16="http://schemas.microsoft.com/office/drawing/2014/main" id="{28CC7E40-2FCA-2C4A-95FE-906A6710E2E5}"/>
              </a:ext>
            </a:extLst>
          </p:cNvPr>
          <p:cNvCxnSpPr>
            <a:cxnSpLocks/>
            <a:stCxn id="46" idx="0"/>
            <a:endCxn id="17" idx="2"/>
          </p:cNvCxnSpPr>
          <p:nvPr/>
        </p:nvCxnSpPr>
        <p:spPr>
          <a:xfrm flipH="1" flipV="1">
            <a:off x="2926484" y="2287178"/>
            <a:ext cx="170186" cy="3247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直线连接符 513">
            <a:extLst>
              <a:ext uri="{FF2B5EF4-FFF2-40B4-BE49-F238E27FC236}">
                <a16:creationId xmlns:a16="http://schemas.microsoft.com/office/drawing/2014/main" id="{584E1879-26F5-7544-A187-FA3CB271D3B9}"/>
              </a:ext>
            </a:extLst>
          </p:cNvPr>
          <p:cNvCxnSpPr>
            <a:cxnSpLocks/>
            <a:stCxn id="46" idx="1"/>
            <a:endCxn id="18" idx="2"/>
          </p:cNvCxnSpPr>
          <p:nvPr/>
        </p:nvCxnSpPr>
        <p:spPr>
          <a:xfrm flipH="1">
            <a:off x="2733524" y="2683961"/>
            <a:ext cx="255146" cy="1936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直线连接符 516">
            <a:extLst>
              <a:ext uri="{FF2B5EF4-FFF2-40B4-BE49-F238E27FC236}">
                <a16:creationId xmlns:a16="http://schemas.microsoft.com/office/drawing/2014/main" id="{7A6E1F48-DB6B-AE45-A3BB-1281EE07F617}"/>
              </a:ext>
            </a:extLst>
          </p:cNvPr>
          <p:cNvCxnSpPr>
            <a:cxnSpLocks/>
            <a:stCxn id="48" idx="1"/>
            <a:endCxn id="18" idx="2"/>
          </p:cNvCxnSpPr>
          <p:nvPr/>
        </p:nvCxnSpPr>
        <p:spPr>
          <a:xfrm flipH="1" flipV="1">
            <a:off x="2733524" y="2877594"/>
            <a:ext cx="222581" cy="2654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直线连接符 519">
            <a:extLst>
              <a:ext uri="{FF2B5EF4-FFF2-40B4-BE49-F238E27FC236}">
                <a16:creationId xmlns:a16="http://schemas.microsoft.com/office/drawing/2014/main" id="{E4AD4B64-DE19-BF4B-826F-6939C46B677A}"/>
              </a:ext>
            </a:extLst>
          </p:cNvPr>
          <p:cNvCxnSpPr>
            <a:cxnSpLocks/>
            <a:stCxn id="48" idx="1"/>
            <a:endCxn id="36" idx="2"/>
          </p:cNvCxnSpPr>
          <p:nvPr/>
        </p:nvCxnSpPr>
        <p:spPr>
          <a:xfrm flipH="1">
            <a:off x="2695016" y="3143080"/>
            <a:ext cx="261089" cy="2906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直线连接符 522">
            <a:extLst>
              <a:ext uri="{FF2B5EF4-FFF2-40B4-BE49-F238E27FC236}">
                <a16:creationId xmlns:a16="http://schemas.microsoft.com/office/drawing/2014/main" id="{87ED46FA-22DE-864A-8FFA-662766BB9079}"/>
              </a:ext>
            </a:extLst>
          </p:cNvPr>
          <p:cNvCxnSpPr>
            <a:cxnSpLocks/>
            <a:stCxn id="49" idx="1"/>
            <a:endCxn id="36" idx="2"/>
          </p:cNvCxnSpPr>
          <p:nvPr/>
        </p:nvCxnSpPr>
        <p:spPr>
          <a:xfrm flipH="1" flipV="1">
            <a:off x="2695016" y="3433763"/>
            <a:ext cx="180501" cy="2440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直线连接符 525">
            <a:extLst>
              <a:ext uri="{FF2B5EF4-FFF2-40B4-BE49-F238E27FC236}">
                <a16:creationId xmlns:a16="http://schemas.microsoft.com/office/drawing/2014/main" id="{E8360E34-15A8-E347-AA17-0A870472A68E}"/>
              </a:ext>
            </a:extLst>
          </p:cNvPr>
          <p:cNvCxnSpPr>
            <a:cxnSpLocks/>
            <a:stCxn id="49" idx="1"/>
            <a:endCxn id="37" idx="0"/>
          </p:cNvCxnSpPr>
          <p:nvPr/>
        </p:nvCxnSpPr>
        <p:spPr>
          <a:xfrm flipH="1">
            <a:off x="2740167" y="3677801"/>
            <a:ext cx="135350" cy="3549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直线连接符 530">
            <a:extLst>
              <a:ext uri="{FF2B5EF4-FFF2-40B4-BE49-F238E27FC236}">
                <a16:creationId xmlns:a16="http://schemas.microsoft.com/office/drawing/2014/main" id="{DE308274-12C2-2245-82DF-588953A69E29}"/>
              </a:ext>
            </a:extLst>
          </p:cNvPr>
          <p:cNvCxnSpPr>
            <a:cxnSpLocks/>
            <a:stCxn id="50" idx="1"/>
            <a:endCxn id="37" idx="0"/>
          </p:cNvCxnSpPr>
          <p:nvPr/>
        </p:nvCxnSpPr>
        <p:spPr>
          <a:xfrm flipH="1">
            <a:off x="2740167" y="3988600"/>
            <a:ext cx="322824" cy="441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直线连接符 533">
            <a:extLst>
              <a:ext uri="{FF2B5EF4-FFF2-40B4-BE49-F238E27FC236}">
                <a16:creationId xmlns:a16="http://schemas.microsoft.com/office/drawing/2014/main" id="{39DDC988-AA02-1947-96A6-743CC742304D}"/>
              </a:ext>
            </a:extLst>
          </p:cNvPr>
          <p:cNvCxnSpPr>
            <a:cxnSpLocks/>
            <a:stCxn id="50" idx="2"/>
            <a:endCxn id="38" idx="0"/>
          </p:cNvCxnSpPr>
          <p:nvPr/>
        </p:nvCxnSpPr>
        <p:spPr>
          <a:xfrm flipH="1">
            <a:off x="2953945" y="4060606"/>
            <a:ext cx="217046" cy="5111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直线连接符 536">
            <a:extLst>
              <a:ext uri="{FF2B5EF4-FFF2-40B4-BE49-F238E27FC236}">
                <a16:creationId xmlns:a16="http://schemas.microsoft.com/office/drawing/2014/main" id="{01DF84FA-99BB-8747-A67B-85FECE2FCB8B}"/>
              </a:ext>
            </a:extLst>
          </p:cNvPr>
          <p:cNvCxnSpPr>
            <a:cxnSpLocks/>
            <a:stCxn id="51" idx="0"/>
            <a:endCxn id="38" idx="0"/>
          </p:cNvCxnSpPr>
          <p:nvPr/>
        </p:nvCxnSpPr>
        <p:spPr>
          <a:xfrm flipH="1">
            <a:off x="2953945" y="4472213"/>
            <a:ext cx="474103" cy="995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直线连接符 539">
            <a:extLst>
              <a:ext uri="{FF2B5EF4-FFF2-40B4-BE49-F238E27FC236}">
                <a16:creationId xmlns:a16="http://schemas.microsoft.com/office/drawing/2014/main" id="{91E1766F-D02C-0A42-A4FB-5EA8633AA5A0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3231120" y="4593949"/>
            <a:ext cx="151878" cy="5104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直线连接符 542">
            <a:extLst>
              <a:ext uri="{FF2B5EF4-FFF2-40B4-BE49-F238E27FC236}">
                <a16:creationId xmlns:a16="http://schemas.microsoft.com/office/drawing/2014/main" id="{0F682C54-3C3B-C349-A768-860AA3FA0E1A}"/>
              </a:ext>
            </a:extLst>
          </p:cNvPr>
          <p:cNvCxnSpPr>
            <a:cxnSpLocks/>
            <a:stCxn id="53" idx="1"/>
            <a:endCxn id="40" idx="0"/>
          </p:cNvCxnSpPr>
          <p:nvPr/>
        </p:nvCxnSpPr>
        <p:spPr>
          <a:xfrm flipH="1">
            <a:off x="3268950" y="4786948"/>
            <a:ext cx="418349" cy="3139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直线连接符 545">
            <a:extLst>
              <a:ext uri="{FF2B5EF4-FFF2-40B4-BE49-F238E27FC236}">
                <a16:creationId xmlns:a16="http://schemas.microsoft.com/office/drawing/2014/main" id="{61E7BD75-9287-974D-B4BA-B34B41E87FD3}"/>
              </a:ext>
            </a:extLst>
          </p:cNvPr>
          <p:cNvCxnSpPr>
            <a:cxnSpLocks/>
            <a:stCxn id="52" idx="1"/>
            <a:endCxn id="40" idx="0"/>
          </p:cNvCxnSpPr>
          <p:nvPr/>
        </p:nvCxnSpPr>
        <p:spPr>
          <a:xfrm flipH="1" flipV="1">
            <a:off x="3268950" y="5100911"/>
            <a:ext cx="464679" cy="18787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直线连接符 548">
            <a:extLst>
              <a:ext uri="{FF2B5EF4-FFF2-40B4-BE49-F238E27FC236}">
                <a16:creationId xmlns:a16="http://schemas.microsoft.com/office/drawing/2014/main" id="{297C2360-297A-8B46-A51E-27B97C683CCE}"/>
              </a:ext>
            </a:extLst>
          </p:cNvPr>
          <p:cNvCxnSpPr>
            <a:cxnSpLocks/>
            <a:stCxn id="52" idx="2"/>
            <a:endCxn id="39" idx="0"/>
          </p:cNvCxnSpPr>
          <p:nvPr/>
        </p:nvCxnSpPr>
        <p:spPr>
          <a:xfrm flipH="1">
            <a:off x="3619613" y="5360790"/>
            <a:ext cx="222016" cy="1301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直线连接符 551">
            <a:extLst>
              <a:ext uri="{FF2B5EF4-FFF2-40B4-BE49-F238E27FC236}">
                <a16:creationId xmlns:a16="http://schemas.microsoft.com/office/drawing/2014/main" id="{674870FD-6DB0-7A43-BA82-F5724ABBFC94}"/>
              </a:ext>
            </a:extLst>
          </p:cNvPr>
          <p:cNvCxnSpPr>
            <a:cxnSpLocks/>
            <a:stCxn id="52" idx="2"/>
            <a:endCxn id="41" idx="0"/>
          </p:cNvCxnSpPr>
          <p:nvPr/>
        </p:nvCxnSpPr>
        <p:spPr>
          <a:xfrm>
            <a:off x="3841629" y="5360790"/>
            <a:ext cx="282721" cy="4758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直线连接符 554">
            <a:extLst>
              <a:ext uri="{FF2B5EF4-FFF2-40B4-BE49-F238E27FC236}">
                <a16:creationId xmlns:a16="http://schemas.microsoft.com/office/drawing/2014/main" id="{AB7889AE-AD85-374C-A27B-7EB128708205}"/>
              </a:ext>
            </a:extLst>
          </p:cNvPr>
          <p:cNvCxnSpPr>
            <a:cxnSpLocks/>
            <a:stCxn id="73" idx="2"/>
            <a:endCxn id="41" idx="0"/>
          </p:cNvCxnSpPr>
          <p:nvPr/>
        </p:nvCxnSpPr>
        <p:spPr>
          <a:xfrm flipH="1">
            <a:off x="4124350" y="5434995"/>
            <a:ext cx="168556" cy="401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直线连接符 557">
            <a:extLst>
              <a:ext uri="{FF2B5EF4-FFF2-40B4-BE49-F238E27FC236}">
                <a16:creationId xmlns:a16="http://schemas.microsoft.com/office/drawing/2014/main" id="{BBA407A6-C5F1-4E4D-B346-995BDB7AFF0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4190756" y="1234941"/>
            <a:ext cx="236385" cy="1492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直线连接符 560">
            <a:extLst>
              <a:ext uri="{FF2B5EF4-FFF2-40B4-BE49-F238E27FC236}">
                <a16:creationId xmlns:a16="http://schemas.microsoft.com/office/drawing/2014/main" id="{76F2C089-BD7C-CF44-8AED-8DA0E86E5C02}"/>
              </a:ext>
            </a:extLst>
          </p:cNvPr>
          <p:cNvCxnSpPr>
            <a:cxnSpLocks/>
            <a:stCxn id="21" idx="1"/>
            <a:endCxn id="20" idx="3"/>
          </p:cNvCxnSpPr>
          <p:nvPr/>
        </p:nvCxnSpPr>
        <p:spPr>
          <a:xfrm flipH="1">
            <a:off x="4643141" y="1076322"/>
            <a:ext cx="206082" cy="1586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直线连接符 563">
            <a:extLst>
              <a:ext uri="{FF2B5EF4-FFF2-40B4-BE49-F238E27FC236}">
                <a16:creationId xmlns:a16="http://schemas.microsoft.com/office/drawing/2014/main" id="{BF061634-6D76-7F44-8BAA-D1BAD48C91A6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flipH="1" flipV="1">
            <a:off x="5065223" y="1076322"/>
            <a:ext cx="229206" cy="1017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直线连接符 566">
            <a:extLst>
              <a:ext uri="{FF2B5EF4-FFF2-40B4-BE49-F238E27FC236}">
                <a16:creationId xmlns:a16="http://schemas.microsoft.com/office/drawing/2014/main" id="{5C19795B-420B-2F49-91A3-07F95C2A1F8B}"/>
              </a:ext>
            </a:extLst>
          </p:cNvPr>
          <p:cNvCxnSpPr>
            <a:cxnSpLocks/>
            <a:stCxn id="23" idx="1"/>
            <a:endCxn id="22" idx="3"/>
          </p:cNvCxnSpPr>
          <p:nvPr/>
        </p:nvCxnSpPr>
        <p:spPr>
          <a:xfrm flipH="1" flipV="1">
            <a:off x="5510429" y="1178025"/>
            <a:ext cx="449557" cy="1185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直线连接符 570">
            <a:extLst>
              <a:ext uri="{FF2B5EF4-FFF2-40B4-BE49-F238E27FC236}">
                <a16:creationId xmlns:a16="http://schemas.microsoft.com/office/drawing/2014/main" id="{A66B6BD8-A1E9-C646-A8AB-E3AAB5E891BC}"/>
              </a:ext>
            </a:extLst>
          </p:cNvPr>
          <p:cNvCxnSpPr>
            <a:cxnSpLocks/>
            <a:stCxn id="24" idx="1"/>
            <a:endCxn id="23" idx="3"/>
          </p:cNvCxnSpPr>
          <p:nvPr/>
        </p:nvCxnSpPr>
        <p:spPr>
          <a:xfrm flipH="1">
            <a:off x="6175986" y="1276542"/>
            <a:ext cx="294509" cy="199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直线连接符 573">
            <a:extLst>
              <a:ext uri="{FF2B5EF4-FFF2-40B4-BE49-F238E27FC236}">
                <a16:creationId xmlns:a16="http://schemas.microsoft.com/office/drawing/2014/main" id="{0C80EAA4-91A9-7343-B1BE-C8CA7D9025D8}"/>
              </a:ext>
            </a:extLst>
          </p:cNvPr>
          <p:cNvCxnSpPr>
            <a:cxnSpLocks/>
            <a:stCxn id="25" idx="1"/>
            <a:endCxn id="24" idx="2"/>
          </p:cNvCxnSpPr>
          <p:nvPr/>
        </p:nvCxnSpPr>
        <p:spPr>
          <a:xfrm flipH="1" flipV="1">
            <a:off x="6578495" y="1348548"/>
            <a:ext cx="278884" cy="2907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直线连接符 579">
            <a:extLst>
              <a:ext uri="{FF2B5EF4-FFF2-40B4-BE49-F238E27FC236}">
                <a16:creationId xmlns:a16="http://schemas.microsoft.com/office/drawing/2014/main" id="{4C6C3936-F3A8-0D4E-9B4E-7995736D9950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H="1">
            <a:off x="3448546" y="1856132"/>
            <a:ext cx="384209" cy="3758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直线连接符 583">
            <a:extLst>
              <a:ext uri="{FF2B5EF4-FFF2-40B4-BE49-F238E27FC236}">
                <a16:creationId xmlns:a16="http://schemas.microsoft.com/office/drawing/2014/main" id="{401D2153-6B63-4E4B-B16D-4C283C03946E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 flipH="1">
            <a:off x="3096670" y="2375945"/>
            <a:ext cx="351876" cy="2360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直线连接符 591">
            <a:extLst>
              <a:ext uri="{FF2B5EF4-FFF2-40B4-BE49-F238E27FC236}">
                <a16:creationId xmlns:a16="http://schemas.microsoft.com/office/drawing/2014/main" id="{20231AE4-D6E6-2146-B593-A5B1F710B2C6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 flipH="1">
            <a:off x="3064105" y="2755967"/>
            <a:ext cx="32565" cy="3151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直线连接符 601">
            <a:extLst>
              <a:ext uri="{FF2B5EF4-FFF2-40B4-BE49-F238E27FC236}">
                <a16:creationId xmlns:a16="http://schemas.microsoft.com/office/drawing/2014/main" id="{F5E08D48-9BF7-154C-8AD0-B423A8B0ADAA}"/>
              </a:ext>
            </a:extLst>
          </p:cNvPr>
          <p:cNvCxnSpPr>
            <a:cxnSpLocks/>
            <a:endCxn id="49" idx="0"/>
          </p:cNvCxnSpPr>
          <p:nvPr/>
        </p:nvCxnSpPr>
        <p:spPr>
          <a:xfrm flipH="1">
            <a:off x="2946796" y="3217504"/>
            <a:ext cx="101576" cy="3518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直线连接符 604">
            <a:extLst>
              <a:ext uri="{FF2B5EF4-FFF2-40B4-BE49-F238E27FC236}">
                <a16:creationId xmlns:a16="http://schemas.microsoft.com/office/drawing/2014/main" id="{02ED7E73-CAED-2F47-8ECE-AF00EF9D9F76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>
            <a:off x="3003066" y="3701884"/>
            <a:ext cx="167925" cy="2147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直线连接符 611">
            <a:extLst>
              <a:ext uri="{FF2B5EF4-FFF2-40B4-BE49-F238E27FC236}">
                <a16:creationId xmlns:a16="http://schemas.microsoft.com/office/drawing/2014/main" id="{5AD2BCA2-7548-2F4E-8BB0-59232C81132F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>
            <a:off x="3170991" y="4060606"/>
            <a:ext cx="257057" cy="4116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直线连接符 614">
            <a:extLst>
              <a:ext uri="{FF2B5EF4-FFF2-40B4-BE49-F238E27FC236}">
                <a16:creationId xmlns:a16="http://schemas.microsoft.com/office/drawing/2014/main" id="{F8F0C467-867B-E34A-B0FA-9880A3E70DB7}"/>
              </a:ext>
            </a:extLst>
          </p:cNvPr>
          <p:cNvCxnSpPr>
            <a:cxnSpLocks/>
            <a:stCxn id="51" idx="2"/>
            <a:endCxn id="53" idx="1"/>
          </p:cNvCxnSpPr>
          <p:nvPr/>
        </p:nvCxnSpPr>
        <p:spPr>
          <a:xfrm>
            <a:off x="3512696" y="4588722"/>
            <a:ext cx="174603" cy="1982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直线连接符 617">
            <a:extLst>
              <a:ext uri="{FF2B5EF4-FFF2-40B4-BE49-F238E27FC236}">
                <a16:creationId xmlns:a16="http://schemas.microsoft.com/office/drawing/2014/main" id="{A0A2C74A-9D4A-C244-BAFF-DF6A12BD8393}"/>
              </a:ext>
            </a:extLst>
          </p:cNvPr>
          <p:cNvCxnSpPr>
            <a:cxnSpLocks/>
            <a:stCxn id="53" idx="2"/>
            <a:endCxn id="52" idx="0"/>
          </p:cNvCxnSpPr>
          <p:nvPr/>
        </p:nvCxnSpPr>
        <p:spPr>
          <a:xfrm>
            <a:off x="3754749" y="4897851"/>
            <a:ext cx="86880" cy="3189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直线连接符 623">
            <a:extLst>
              <a:ext uri="{FF2B5EF4-FFF2-40B4-BE49-F238E27FC236}">
                <a16:creationId xmlns:a16="http://schemas.microsoft.com/office/drawing/2014/main" id="{42789FA5-81FD-B747-8D40-8D4565DFCBCB}"/>
              </a:ext>
            </a:extLst>
          </p:cNvPr>
          <p:cNvCxnSpPr>
            <a:cxnSpLocks/>
            <a:stCxn id="25" idx="3"/>
            <a:endCxn id="63" idx="0"/>
          </p:cNvCxnSpPr>
          <p:nvPr/>
        </p:nvCxnSpPr>
        <p:spPr>
          <a:xfrm>
            <a:off x="7073379" y="1639296"/>
            <a:ext cx="308035" cy="2234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直线连接符 626">
            <a:extLst>
              <a:ext uri="{FF2B5EF4-FFF2-40B4-BE49-F238E27FC236}">
                <a16:creationId xmlns:a16="http://schemas.microsoft.com/office/drawing/2014/main" id="{2982AD1E-B613-7247-88AA-867775749140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7381211" y="2056255"/>
            <a:ext cx="34432" cy="277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直线连接符 629">
            <a:extLst>
              <a:ext uri="{FF2B5EF4-FFF2-40B4-BE49-F238E27FC236}">
                <a16:creationId xmlns:a16="http://schemas.microsoft.com/office/drawing/2014/main" id="{8719B498-160F-2D46-857D-EDF8E29893F6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>
            <a:off x="7415643" y="2478151"/>
            <a:ext cx="105730" cy="345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3" name="直线连接符 632">
            <a:extLst>
              <a:ext uri="{FF2B5EF4-FFF2-40B4-BE49-F238E27FC236}">
                <a16:creationId xmlns:a16="http://schemas.microsoft.com/office/drawing/2014/main" id="{6F8A8CD8-095D-9549-8950-8974FB26BB58}"/>
              </a:ext>
            </a:extLst>
          </p:cNvPr>
          <p:cNvCxnSpPr>
            <a:cxnSpLocks/>
            <a:stCxn id="65" idx="2"/>
            <a:endCxn id="67" idx="0"/>
          </p:cNvCxnSpPr>
          <p:nvPr/>
        </p:nvCxnSpPr>
        <p:spPr>
          <a:xfrm>
            <a:off x="7521373" y="2967803"/>
            <a:ext cx="33139" cy="25943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6" name="直线连接符 635">
            <a:extLst>
              <a:ext uri="{FF2B5EF4-FFF2-40B4-BE49-F238E27FC236}">
                <a16:creationId xmlns:a16="http://schemas.microsoft.com/office/drawing/2014/main" id="{5E6E90FA-1DF8-1844-BE5A-F92CCC6315A0}"/>
              </a:ext>
            </a:extLst>
          </p:cNvPr>
          <p:cNvCxnSpPr>
            <a:cxnSpLocks/>
            <a:stCxn id="67" idx="2"/>
            <a:endCxn id="68" idx="0"/>
          </p:cNvCxnSpPr>
          <p:nvPr/>
        </p:nvCxnSpPr>
        <p:spPr>
          <a:xfrm>
            <a:off x="7517238" y="3366345"/>
            <a:ext cx="192003" cy="3244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直线连接符 645">
            <a:extLst>
              <a:ext uri="{FF2B5EF4-FFF2-40B4-BE49-F238E27FC236}">
                <a16:creationId xmlns:a16="http://schemas.microsoft.com/office/drawing/2014/main" id="{23A50B13-2BEF-034F-A8EE-D1CA6122CA0A}"/>
              </a:ext>
            </a:extLst>
          </p:cNvPr>
          <p:cNvCxnSpPr>
            <a:cxnSpLocks/>
            <a:stCxn id="68" idx="2"/>
            <a:endCxn id="66" idx="0"/>
          </p:cNvCxnSpPr>
          <p:nvPr/>
        </p:nvCxnSpPr>
        <p:spPr>
          <a:xfrm flipH="1">
            <a:off x="7409713" y="3834811"/>
            <a:ext cx="299528" cy="2763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9" name="直线连接符 648">
            <a:extLst>
              <a:ext uri="{FF2B5EF4-FFF2-40B4-BE49-F238E27FC236}">
                <a16:creationId xmlns:a16="http://schemas.microsoft.com/office/drawing/2014/main" id="{8FA310B3-2555-4341-BEB6-4175F6DC0A21}"/>
              </a:ext>
            </a:extLst>
          </p:cNvPr>
          <p:cNvCxnSpPr>
            <a:cxnSpLocks/>
            <a:stCxn id="66" idx="2"/>
            <a:endCxn id="69" idx="0"/>
          </p:cNvCxnSpPr>
          <p:nvPr/>
        </p:nvCxnSpPr>
        <p:spPr>
          <a:xfrm>
            <a:off x="7409713" y="4255192"/>
            <a:ext cx="8539" cy="4244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2" name="直线连接符 651">
            <a:extLst>
              <a:ext uri="{FF2B5EF4-FFF2-40B4-BE49-F238E27FC236}">
                <a16:creationId xmlns:a16="http://schemas.microsoft.com/office/drawing/2014/main" id="{0046F607-42F8-184F-AF0C-424C39580744}"/>
              </a:ext>
            </a:extLst>
          </p:cNvPr>
          <p:cNvCxnSpPr>
            <a:cxnSpLocks/>
            <a:stCxn id="104" idx="3"/>
          </p:cNvCxnSpPr>
          <p:nvPr/>
        </p:nvCxnSpPr>
        <p:spPr>
          <a:xfrm>
            <a:off x="7103929" y="4514129"/>
            <a:ext cx="197784" cy="2102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" name="直线连接符 654">
            <a:extLst>
              <a:ext uri="{FF2B5EF4-FFF2-40B4-BE49-F238E27FC236}">
                <a16:creationId xmlns:a16="http://schemas.microsoft.com/office/drawing/2014/main" id="{EB4506E1-7C54-AA46-9664-D057EF52F77E}"/>
              </a:ext>
            </a:extLst>
          </p:cNvPr>
          <p:cNvCxnSpPr>
            <a:cxnSpLocks/>
            <a:stCxn id="104" idx="2"/>
            <a:endCxn id="70" idx="0"/>
          </p:cNvCxnSpPr>
          <p:nvPr/>
        </p:nvCxnSpPr>
        <p:spPr>
          <a:xfrm flipH="1">
            <a:off x="6991156" y="4586135"/>
            <a:ext cx="4773" cy="3685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直线连接符 657">
            <a:extLst>
              <a:ext uri="{FF2B5EF4-FFF2-40B4-BE49-F238E27FC236}">
                <a16:creationId xmlns:a16="http://schemas.microsoft.com/office/drawing/2014/main" id="{2B430321-310D-1B4F-A7B2-220348F74CDE}"/>
              </a:ext>
            </a:extLst>
          </p:cNvPr>
          <p:cNvCxnSpPr>
            <a:cxnSpLocks/>
            <a:stCxn id="69" idx="2"/>
            <a:endCxn id="70" idx="0"/>
          </p:cNvCxnSpPr>
          <p:nvPr/>
        </p:nvCxnSpPr>
        <p:spPr>
          <a:xfrm flipH="1">
            <a:off x="6991156" y="4823675"/>
            <a:ext cx="427096" cy="1309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1" name="直线连接符 660">
            <a:extLst>
              <a:ext uri="{FF2B5EF4-FFF2-40B4-BE49-F238E27FC236}">
                <a16:creationId xmlns:a16="http://schemas.microsoft.com/office/drawing/2014/main" id="{297592A2-E310-7A4E-AE52-716F030E41A5}"/>
              </a:ext>
            </a:extLst>
          </p:cNvPr>
          <p:cNvCxnSpPr>
            <a:cxnSpLocks/>
            <a:stCxn id="73" idx="1"/>
            <a:endCxn id="52" idx="3"/>
          </p:cNvCxnSpPr>
          <p:nvPr/>
        </p:nvCxnSpPr>
        <p:spPr>
          <a:xfrm flipH="1" flipV="1">
            <a:off x="3949629" y="5288784"/>
            <a:ext cx="273902" cy="365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" name="直线连接符 667">
            <a:extLst>
              <a:ext uri="{FF2B5EF4-FFF2-40B4-BE49-F238E27FC236}">
                <a16:creationId xmlns:a16="http://schemas.microsoft.com/office/drawing/2014/main" id="{68D8F008-C9A6-3A4B-927C-AA6255FB5821}"/>
              </a:ext>
            </a:extLst>
          </p:cNvPr>
          <p:cNvCxnSpPr>
            <a:cxnSpLocks/>
            <a:stCxn id="44" idx="0"/>
            <a:endCxn id="19" idx="2"/>
          </p:cNvCxnSpPr>
          <p:nvPr/>
        </p:nvCxnSpPr>
        <p:spPr>
          <a:xfrm flipV="1">
            <a:off x="3832755" y="1456175"/>
            <a:ext cx="250001" cy="2559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1" name="直线连接符 670">
            <a:extLst>
              <a:ext uri="{FF2B5EF4-FFF2-40B4-BE49-F238E27FC236}">
                <a16:creationId xmlns:a16="http://schemas.microsoft.com/office/drawing/2014/main" id="{98D3CAB6-63B0-0E43-BD89-0E1151A515EB}"/>
              </a:ext>
            </a:extLst>
          </p:cNvPr>
          <p:cNvCxnSpPr>
            <a:cxnSpLocks/>
            <a:stCxn id="47" idx="0"/>
            <a:endCxn id="20" idx="2"/>
          </p:cNvCxnSpPr>
          <p:nvPr/>
        </p:nvCxnSpPr>
        <p:spPr>
          <a:xfrm flipV="1">
            <a:off x="4322194" y="1306947"/>
            <a:ext cx="212947" cy="25817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5" name="直线连接符 674">
            <a:extLst>
              <a:ext uri="{FF2B5EF4-FFF2-40B4-BE49-F238E27FC236}">
                <a16:creationId xmlns:a16="http://schemas.microsoft.com/office/drawing/2014/main" id="{ED633EF3-24EC-1042-9C00-C2F17B72BDF4}"/>
              </a:ext>
            </a:extLst>
          </p:cNvPr>
          <p:cNvCxnSpPr>
            <a:cxnSpLocks/>
            <a:stCxn id="47" idx="0"/>
            <a:endCxn id="19" idx="2"/>
          </p:cNvCxnSpPr>
          <p:nvPr/>
        </p:nvCxnSpPr>
        <p:spPr>
          <a:xfrm flipH="1" flipV="1">
            <a:off x="4082756" y="1456175"/>
            <a:ext cx="239438" cy="1089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直线连接符 677">
            <a:extLst>
              <a:ext uri="{FF2B5EF4-FFF2-40B4-BE49-F238E27FC236}">
                <a16:creationId xmlns:a16="http://schemas.microsoft.com/office/drawing/2014/main" id="{7A2F9EE0-E1D0-1249-84BF-F05A56494496}"/>
              </a:ext>
            </a:extLst>
          </p:cNvPr>
          <p:cNvCxnSpPr>
            <a:cxnSpLocks/>
            <a:stCxn id="56" idx="0"/>
            <a:endCxn id="20" idx="2"/>
          </p:cNvCxnSpPr>
          <p:nvPr/>
        </p:nvCxnSpPr>
        <p:spPr>
          <a:xfrm flipH="1" flipV="1">
            <a:off x="4535141" y="1306947"/>
            <a:ext cx="160243" cy="3202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直线连接符 682">
            <a:extLst>
              <a:ext uri="{FF2B5EF4-FFF2-40B4-BE49-F238E27FC236}">
                <a16:creationId xmlns:a16="http://schemas.microsoft.com/office/drawing/2014/main" id="{5AEEBCE3-F4B2-2E40-91CF-4CF6505A6911}"/>
              </a:ext>
            </a:extLst>
          </p:cNvPr>
          <p:cNvCxnSpPr>
            <a:cxnSpLocks/>
            <a:stCxn id="55" idx="1"/>
            <a:endCxn id="20" idx="2"/>
          </p:cNvCxnSpPr>
          <p:nvPr/>
        </p:nvCxnSpPr>
        <p:spPr>
          <a:xfrm flipH="1" flipV="1">
            <a:off x="4535141" y="1306947"/>
            <a:ext cx="376243" cy="937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直线连接符 685">
            <a:extLst>
              <a:ext uri="{FF2B5EF4-FFF2-40B4-BE49-F238E27FC236}">
                <a16:creationId xmlns:a16="http://schemas.microsoft.com/office/drawing/2014/main" id="{DFEC53AC-7F2F-9743-94EE-2DA2B8181F19}"/>
              </a:ext>
            </a:extLst>
          </p:cNvPr>
          <p:cNvCxnSpPr>
            <a:cxnSpLocks/>
            <a:stCxn id="55" idx="0"/>
          </p:cNvCxnSpPr>
          <p:nvPr/>
        </p:nvCxnSpPr>
        <p:spPr>
          <a:xfrm flipH="1" flipV="1">
            <a:off x="4943146" y="1145067"/>
            <a:ext cx="76238" cy="1836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直线连接符 688">
            <a:extLst>
              <a:ext uri="{FF2B5EF4-FFF2-40B4-BE49-F238E27FC236}">
                <a16:creationId xmlns:a16="http://schemas.microsoft.com/office/drawing/2014/main" id="{1441458E-8BB8-2741-B530-62E2904DB5F3}"/>
              </a:ext>
            </a:extLst>
          </p:cNvPr>
          <p:cNvCxnSpPr>
            <a:cxnSpLocks/>
            <a:stCxn id="55" idx="0"/>
            <a:endCxn id="22" idx="1"/>
          </p:cNvCxnSpPr>
          <p:nvPr/>
        </p:nvCxnSpPr>
        <p:spPr>
          <a:xfrm flipV="1">
            <a:off x="5019384" y="1178025"/>
            <a:ext cx="275045" cy="150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直线连接符 691">
            <a:extLst>
              <a:ext uri="{FF2B5EF4-FFF2-40B4-BE49-F238E27FC236}">
                <a16:creationId xmlns:a16="http://schemas.microsoft.com/office/drawing/2014/main" id="{6165B23D-385F-524E-92A3-13A9E9BBD4FB}"/>
              </a:ext>
            </a:extLst>
          </p:cNvPr>
          <p:cNvCxnSpPr>
            <a:cxnSpLocks/>
            <a:stCxn id="58" idx="0"/>
            <a:endCxn id="22" idx="2"/>
          </p:cNvCxnSpPr>
          <p:nvPr/>
        </p:nvCxnSpPr>
        <p:spPr>
          <a:xfrm flipV="1">
            <a:off x="5194550" y="1250031"/>
            <a:ext cx="207879" cy="3543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直线连接符 694">
            <a:extLst>
              <a:ext uri="{FF2B5EF4-FFF2-40B4-BE49-F238E27FC236}">
                <a16:creationId xmlns:a16="http://schemas.microsoft.com/office/drawing/2014/main" id="{87C81B96-182A-6E47-8EA0-8AAD52209331}"/>
              </a:ext>
            </a:extLst>
          </p:cNvPr>
          <p:cNvCxnSpPr>
            <a:cxnSpLocks/>
            <a:stCxn id="57" idx="0"/>
            <a:endCxn id="22" idx="2"/>
          </p:cNvCxnSpPr>
          <p:nvPr/>
        </p:nvCxnSpPr>
        <p:spPr>
          <a:xfrm flipH="1" flipV="1">
            <a:off x="5402429" y="1250031"/>
            <a:ext cx="240341" cy="3165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直线连接符 697">
            <a:extLst>
              <a:ext uri="{FF2B5EF4-FFF2-40B4-BE49-F238E27FC236}">
                <a16:creationId xmlns:a16="http://schemas.microsoft.com/office/drawing/2014/main" id="{2603EADA-9CAE-4A4F-9BD2-62DEE179C8E8}"/>
              </a:ext>
            </a:extLst>
          </p:cNvPr>
          <p:cNvCxnSpPr>
            <a:cxnSpLocks/>
            <a:stCxn id="57" idx="0"/>
            <a:endCxn id="23" idx="1"/>
          </p:cNvCxnSpPr>
          <p:nvPr/>
        </p:nvCxnSpPr>
        <p:spPr>
          <a:xfrm flipV="1">
            <a:off x="5642770" y="1296528"/>
            <a:ext cx="317216" cy="27007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1" name="直线连接符 700">
            <a:extLst>
              <a:ext uri="{FF2B5EF4-FFF2-40B4-BE49-F238E27FC236}">
                <a16:creationId xmlns:a16="http://schemas.microsoft.com/office/drawing/2014/main" id="{53647792-3232-F142-8F04-5F2092271016}"/>
              </a:ext>
            </a:extLst>
          </p:cNvPr>
          <p:cNvCxnSpPr>
            <a:cxnSpLocks/>
            <a:stCxn id="57" idx="2"/>
            <a:endCxn id="81" idx="0"/>
          </p:cNvCxnSpPr>
          <p:nvPr/>
        </p:nvCxnSpPr>
        <p:spPr>
          <a:xfrm flipH="1">
            <a:off x="5462290" y="1701050"/>
            <a:ext cx="128870" cy="3084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4" name="直线连接符 703">
            <a:extLst>
              <a:ext uri="{FF2B5EF4-FFF2-40B4-BE49-F238E27FC236}">
                <a16:creationId xmlns:a16="http://schemas.microsoft.com/office/drawing/2014/main" id="{5A449421-2375-0B41-9858-BF0EB59FD3B3}"/>
              </a:ext>
            </a:extLst>
          </p:cNvPr>
          <p:cNvCxnSpPr>
            <a:cxnSpLocks/>
            <a:stCxn id="81" idx="2"/>
            <a:endCxn id="95" idx="0"/>
          </p:cNvCxnSpPr>
          <p:nvPr/>
        </p:nvCxnSpPr>
        <p:spPr>
          <a:xfrm flipH="1">
            <a:off x="5155504" y="2153513"/>
            <a:ext cx="306786" cy="2835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直线连接符 706">
            <a:extLst>
              <a:ext uri="{FF2B5EF4-FFF2-40B4-BE49-F238E27FC236}">
                <a16:creationId xmlns:a16="http://schemas.microsoft.com/office/drawing/2014/main" id="{0F4C0F90-373A-0D4A-BBCF-3D875E3D606B}"/>
              </a:ext>
            </a:extLst>
          </p:cNvPr>
          <p:cNvCxnSpPr>
            <a:cxnSpLocks/>
            <a:stCxn id="95" idx="2"/>
            <a:endCxn id="115" idx="0"/>
          </p:cNvCxnSpPr>
          <p:nvPr/>
        </p:nvCxnSpPr>
        <p:spPr>
          <a:xfrm>
            <a:off x="5106248" y="2572359"/>
            <a:ext cx="185204" cy="3724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直线连接符 709">
            <a:extLst>
              <a:ext uri="{FF2B5EF4-FFF2-40B4-BE49-F238E27FC236}">
                <a16:creationId xmlns:a16="http://schemas.microsoft.com/office/drawing/2014/main" id="{35A34726-58E9-6C4E-AB0A-271D74982182}"/>
              </a:ext>
            </a:extLst>
          </p:cNvPr>
          <p:cNvCxnSpPr>
            <a:cxnSpLocks/>
            <a:stCxn id="115" idx="2"/>
            <a:endCxn id="127" idx="0"/>
          </p:cNvCxnSpPr>
          <p:nvPr/>
        </p:nvCxnSpPr>
        <p:spPr>
          <a:xfrm>
            <a:off x="5251756" y="3083291"/>
            <a:ext cx="199305" cy="3116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直线连接符 712">
            <a:extLst>
              <a:ext uri="{FF2B5EF4-FFF2-40B4-BE49-F238E27FC236}">
                <a16:creationId xmlns:a16="http://schemas.microsoft.com/office/drawing/2014/main" id="{38E89955-2023-3D49-9B19-5C0389D59329}"/>
              </a:ext>
            </a:extLst>
          </p:cNvPr>
          <p:cNvCxnSpPr>
            <a:cxnSpLocks/>
            <a:stCxn id="127" idx="2"/>
            <a:endCxn id="129" idx="0"/>
          </p:cNvCxnSpPr>
          <p:nvPr/>
        </p:nvCxnSpPr>
        <p:spPr>
          <a:xfrm>
            <a:off x="5451061" y="3538952"/>
            <a:ext cx="169730" cy="3257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" name="直线连接符 715">
            <a:extLst>
              <a:ext uri="{FF2B5EF4-FFF2-40B4-BE49-F238E27FC236}">
                <a16:creationId xmlns:a16="http://schemas.microsoft.com/office/drawing/2014/main" id="{DC0F76D7-F1BC-3447-BECB-E00D22DE751F}"/>
              </a:ext>
            </a:extLst>
          </p:cNvPr>
          <p:cNvCxnSpPr>
            <a:cxnSpLocks/>
            <a:stCxn id="129" idx="2"/>
            <a:endCxn id="121" idx="0"/>
          </p:cNvCxnSpPr>
          <p:nvPr/>
        </p:nvCxnSpPr>
        <p:spPr>
          <a:xfrm>
            <a:off x="5620791" y="4008666"/>
            <a:ext cx="174862" cy="3028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" name="直线连接符 718">
            <a:extLst>
              <a:ext uri="{FF2B5EF4-FFF2-40B4-BE49-F238E27FC236}">
                <a16:creationId xmlns:a16="http://schemas.microsoft.com/office/drawing/2014/main" id="{ABD8C0DB-05A2-8747-9A82-9C37657180A8}"/>
              </a:ext>
            </a:extLst>
          </p:cNvPr>
          <p:cNvCxnSpPr>
            <a:cxnSpLocks/>
            <a:stCxn id="121" idx="2"/>
            <a:endCxn id="102" idx="0"/>
          </p:cNvCxnSpPr>
          <p:nvPr/>
        </p:nvCxnSpPr>
        <p:spPr>
          <a:xfrm>
            <a:off x="5795653" y="4455572"/>
            <a:ext cx="212086" cy="4340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" name="直线连接符 721">
            <a:extLst>
              <a:ext uri="{FF2B5EF4-FFF2-40B4-BE49-F238E27FC236}">
                <a16:creationId xmlns:a16="http://schemas.microsoft.com/office/drawing/2014/main" id="{A9C8A6A6-166A-4A47-8B42-688F33662F59}"/>
              </a:ext>
            </a:extLst>
          </p:cNvPr>
          <p:cNvCxnSpPr>
            <a:cxnSpLocks/>
            <a:stCxn id="102" idx="2"/>
            <a:endCxn id="72" idx="0"/>
          </p:cNvCxnSpPr>
          <p:nvPr/>
        </p:nvCxnSpPr>
        <p:spPr>
          <a:xfrm>
            <a:off x="6007739" y="5033637"/>
            <a:ext cx="235512" cy="4972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直线连接符 725">
            <a:extLst>
              <a:ext uri="{FF2B5EF4-FFF2-40B4-BE49-F238E27FC236}">
                <a16:creationId xmlns:a16="http://schemas.microsoft.com/office/drawing/2014/main" id="{EB87AAD7-E425-604F-B8E9-6FE2A39F6809}"/>
              </a:ext>
            </a:extLst>
          </p:cNvPr>
          <p:cNvCxnSpPr>
            <a:cxnSpLocks/>
            <a:stCxn id="57" idx="1"/>
            <a:endCxn id="58" idx="3"/>
          </p:cNvCxnSpPr>
          <p:nvPr/>
        </p:nvCxnSpPr>
        <p:spPr>
          <a:xfrm flipH="1">
            <a:off x="5302550" y="1595123"/>
            <a:ext cx="213588" cy="812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直线连接符 728">
            <a:extLst>
              <a:ext uri="{FF2B5EF4-FFF2-40B4-BE49-F238E27FC236}">
                <a16:creationId xmlns:a16="http://schemas.microsoft.com/office/drawing/2014/main" id="{6003556D-928C-D846-8B38-BA922E19AAB1}"/>
              </a:ext>
            </a:extLst>
          </p:cNvPr>
          <p:cNvCxnSpPr>
            <a:cxnSpLocks/>
            <a:stCxn id="55" idx="2"/>
            <a:endCxn id="58" idx="0"/>
          </p:cNvCxnSpPr>
          <p:nvPr/>
        </p:nvCxnSpPr>
        <p:spPr>
          <a:xfrm>
            <a:off x="5019384" y="1472737"/>
            <a:ext cx="175166" cy="1316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直线连接符 731">
            <a:extLst>
              <a:ext uri="{FF2B5EF4-FFF2-40B4-BE49-F238E27FC236}">
                <a16:creationId xmlns:a16="http://schemas.microsoft.com/office/drawing/2014/main" id="{70AF1A40-DBFA-2544-9B21-E1AD82C26AA5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 flipV="1">
            <a:off x="4803384" y="1676366"/>
            <a:ext cx="283166" cy="22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直线连接符 734">
            <a:extLst>
              <a:ext uri="{FF2B5EF4-FFF2-40B4-BE49-F238E27FC236}">
                <a16:creationId xmlns:a16="http://schemas.microsoft.com/office/drawing/2014/main" id="{897D8F17-19D4-7145-92E3-CB75114A361F}"/>
              </a:ext>
            </a:extLst>
          </p:cNvPr>
          <p:cNvCxnSpPr>
            <a:cxnSpLocks/>
            <a:stCxn id="56" idx="0"/>
            <a:endCxn id="55" idx="1"/>
          </p:cNvCxnSpPr>
          <p:nvPr/>
        </p:nvCxnSpPr>
        <p:spPr>
          <a:xfrm flipV="1">
            <a:off x="4695384" y="1400731"/>
            <a:ext cx="216000" cy="2265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直线连接符 737">
            <a:extLst>
              <a:ext uri="{FF2B5EF4-FFF2-40B4-BE49-F238E27FC236}">
                <a16:creationId xmlns:a16="http://schemas.microsoft.com/office/drawing/2014/main" id="{3019F340-58CA-494C-AF87-8F83319D51F1}"/>
              </a:ext>
            </a:extLst>
          </p:cNvPr>
          <p:cNvCxnSpPr>
            <a:cxnSpLocks/>
            <a:stCxn id="56" idx="1"/>
            <a:endCxn id="47" idx="3"/>
          </p:cNvCxnSpPr>
          <p:nvPr/>
        </p:nvCxnSpPr>
        <p:spPr>
          <a:xfrm flipH="1" flipV="1">
            <a:off x="4430194" y="1637129"/>
            <a:ext cx="157190" cy="621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直线连接符 740">
            <a:extLst>
              <a:ext uri="{FF2B5EF4-FFF2-40B4-BE49-F238E27FC236}">
                <a16:creationId xmlns:a16="http://schemas.microsoft.com/office/drawing/2014/main" id="{75976C03-61CE-7D4F-B449-596BF4B65F80}"/>
              </a:ext>
            </a:extLst>
          </p:cNvPr>
          <p:cNvCxnSpPr>
            <a:cxnSpLocks/>
            <a:stCxn id="47" idx="1"/>
            <a:endCxn id="44" idx="3"/>
          </p:cNvCxnSpPr>
          <p:nvPr/>
        </p:nvCxnSpPr>
        <p:spPr>
          <a:xfrm flipH="1">
            <a:off x="3940755" y="1637129"/>
            <a:ext cx="273439" cy="1469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直线连接符 743">
            <a:extLst>
              <a:ext uri="{FF2B5EF4-FFF2-40B4-BE49-F238E27FC236}">
                <a16:creationId xmlns:a16="http://schemas.microsoft.com/office/drawing/2014/main" id="{0EDC4C39-FE08-BA45-ABAB-C381175ACDD8}"/>
              </a:ext>
            </a:extLst>
          </p:cNvPr>
          <p:cNvCxnSpPr>
            <a:cxnSpLocks/>
            <a:stCxn id="59" idx="1"/>
            <a:endCxn id="44" idx="3"/>
          </p:cNvCxnSpPr>
          <p:nvPr/>
        </p:nvCxnSpPr>
        <p:spPr>
          <a:xfrm flipH="1" flipV="1">
            <a:off x="3940755" y="1784126"/>
            <a:ext cx="342733" cy="22259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直线连接符 746">
            <a:extLst>
              <a:ext uri="{FF2B5EF4-FFF2-40B4-BE49-F238E27FC236}">
                <a16:creationId xmlns:a16="http://schemas.microsoft.com/office/drawing/2014/main" id="{CEE7EF77-83FF-4048-8655-BE385BD6787D}"/>
              </a:ext>
            </a:extLst>
          </p:cNvPr>
          <p:cNvCxnSpPr>
            <a:cxnSpLocks/>
            <a:stCxn id="60" idx="0"/>
            <a:endCxn id="44" idx="2"/>
          </p:cNvCxnSpPr>
          <p:nvPr/>
        </p:nvCxnSpPr>
        <p:spPr>
          <a:xfrm flipH="1" flipV="1">
            <a:off x="3832755" y="1856132"/>
            <a:ext cx="211821" cy="4231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直线连接符 749">
            <a:extLst>
              <a:ext uri="{FF2B5EF4-FFF2-40B4-BE49-F238E27FC236}">
                <a16:creationId xmlns:a16="http://schemas.microsoft.com/office/drawing/2014/main" id="{01821C96-1A49-2245-844A-C2DD293C2BDD}"/>
              </a:ext>
            </a:extLst>
          </p:cNvPr>
          <p:cNvCxnSpPr>
            <a:cxnSpLocks/>
            <a:stCxn id="60" idx="1"/>
            <a:endCxn id="45" idx="3"/>
          </p:cNvCxnSpPr>
          <p:nvPr/>
        </p:nvCxnSpPr>
        <p:spPr>
          <a:xfrm flipH="1" flipV="1">
            <a:off x="3556546" y="2303939"/>
            <a:ext cx="380030" cy="473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3" name="直线连接符 752">
            <a:extLst>
              <a:ext uri="{FF2B5EF4-FFF2-40B4-BE49-F238E27FC236}">
                <a16:creationId xmlns:a16="http://schemas.microsoft.com/office/drawing/2014/main" id="{8C6F3D90-7C97-E441-A2EE-383FC23ACA49}"/>
              </a:ext>
            </a:extLst>
          </p:cNvPr>
          <p:cNvCxnSpPr>
            <a:cxnSpLocks/>
            <a:stCxn id="61" idx="0"/>
            <a:endCxn id="45" idx="2"/>
          </p:cNvCxnSpPr>
          <p:nvPr/>
        </p:nvCxnSpPr>
        <p:spPr>
          <a:xfrm flipH="1" flipV="1">
            <a:off x="3448546" y="2375945"/>
            <a:ext cx="336634" cy="3596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6" name="直线连接符 755">
            <a:extLst>
              <a:ext uri="{FF2B5EF4-FFF2-40B4-BE49-F238E27FC236}">
                <a16:creationId xmlns:a16="http://schemas.microsoft.com/office/drawing/2014/main" id="{9DFE05D6-31B6-BC47-8D04-B16491E59F60}"/>
              </a:ext>
            </a:extLst>
          </p:cNvPr>
          <p:cNvCxnSpPr>
            <a:cxnSpLocks/>
            <a:stCxn id="54" idx="1"/>
            <a:endCxn id="46" idx="3"/>
          </p:cNvCxnSpPr>
          <p:nvPr/>
        </p:nvCxnSpPr>
        <p:spPr>
          <a:xfrm flipH="1" flipV="1">
            <a:off x="3204670" y="2683961"/>
            <a:ext cx="83837" cy="1364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9" name="直线连接符 758">
            <a:extLst>
              <a:ext uri="{FF2B5EF4-FFF2-40B4-BE49-F238E27FC236}">
                <a16:creationId xmlns:a16="http://schemas.microsoft.com/office/drawing/2014/main" id="{B87E3E39-684E-4C42-BFDB-27F9D87C84C2}"/>
              </a:ext>
            </a:extLst>
          </p:cNvPr>
          <p:cNvCxnSpPr>
            <a:cxnSpLocks/>
            <a:stCxn id="54" idx="0"/>
            <a:endCxn id="45" idx="2"/>
          </p:cNvCxnSpPr>
          <p:nvPr/>
        </p:nvCxnSpPr>
        <p:spPr>
          <a:xfrm flipV="1">
            <a:off x="3396507" y="2375945"/>
            <a:ext cx="52039" cy="3724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2" name="直线连接符 761">
            <a:extLst>
              <a:ext uri="{FF2B5EF4-FFF2-40B4-BE49-F238E27FC236}">
                <a16:creationId xmlns:a16="http://schemas.microsoft.com/office/drawing/2014/main" id="{D5AC8758-EC3F-EE48-B720-B05DB9418038}"/>
              </a:ext>
            </a:extLst>
          </p:cNvPr>
          <p:cNvCxnSpPr>
            <a:cxnSpLocks/>
            <a:stCxn id="48" idx="0"/>
            <a:endCxn id="54" idx="1"/>
          </p:cNvCxnSpPr>
          <p:nvPr/>
        </p:nvCxnSpPr>
        <p:spPr>
          <a:xfrm flipV="1">
            <a:off x="3064105" y="2820402"/>
            <a:ext cx="224402" cy="2506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9" name="直线连接符 768">
            <a:extLst>
              <a:ext uri="{FF2B5EF4-FFF2-40B4-BE49-F238E27FC236}">
                <a16:creationId xmlns:a16="http://schemas.microsoft.com/office/drawing/2014/main" id="{1F9C0F63-E853-9D49-8294-F024AC413180}"/>
              </a:ext>
            </a:extLst>
          </p:cNvPr>
          <p:cNvCxnSpPr>
            <a:cxnSpLocks/>
            <a:stCxn id="59" idx="0"/>
            <a:endCxn id="47" idx="2"/>
          </p:cNvCxnSpPr>
          <p:nvPr/>
        </p:nvCxnSpPr>
        <p:spPr>
          <a:xfrm flipH="1" flipV="1">
            <a:off x="4322194" y="1709135"/>
            <a:ext cx="69294" cy="2255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直线连接符 771">
            <a:extLst>
              <a:ext uri="{FF2B5EF4-FFF2-40B4-BE49-F238E27FC236}">
                <a16:creationId xmlns:a16="http://schemas.microsoft.com/office/drawing/2014/main" id="{BD5B8644-34C5-9C4D-858D-C09FDD53E146}"/>
              </a:ext>
            </a:extLst>
          </p:cNvPr>
          <p:cNvCxnSpPr>
            <a:cxnSpLocks/>
            <a:stCxn id="59" idx="0"/>
            <a:endCxn id="56" idx="2"/>
          </p:cNvCxnSpPr>
          <p:nvPr/>
        </p:nvCxnSpPr>
        <p:spPr>
          <a:xfrm flipV="1">
            <a:off x="4391488" y="1771255"/>
            <a:ext cx="303896" cy="1634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直线连接符 778">
            <a:extLst>
              <a:ext uri="{FF2B5EF4-FFF2-40B4-BE49-F238E27FC236}">
                <a16:creationId xmlns:a16="http://schemas.microsoft.com/office/drawing/2014/main" id="{0384F46E-1F07-8A4C-9064-EECE73ADA519}"/>
              </a:ext>
            </a:extLst>
          </p:cNvPr>
          <p:cNvCxnSpPr>
            <a:cxnSpLocks/>
            <a:stCxn id="62" idx="0"/>
            <a:endCxn id="23" idx="3"/>
          </p:cNvCxnSpPr>
          <p:nvPr/>
        </p:nvCxnSpPr>
        <p:spPr>
          <a:xfrm flipH="1" flipV="1">
            <a:off x="6175986" y="1296528"/>
            <a:ext cx="226970" cy="2791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直线连接符 782">
            <a:extLst>
              <a:ext uri="{FF2B5EF4-FFF2-40B4-BE49-F238E27FC236}">
                <a16:creationId xmlns:a16="http://schemas.microsoft.com/office/drawing/2014/main" id="{C8C02389-C56E-6E40-91F2-A7B43950760F}"/>
              </a:ext>
            </a:extLst>
          </p:cNvPr>
          <p:cNvCxnSpPr>
            <a:cxnSpLocks/>
            <a:stCxn id="62" idx="0"/>
            <a:endCxn id="24" idx="2"/>
          </p:cNvCxnSpPr>
          <p:nvPr/>
        </p:nvCxnSpPr>
        <p:spPr>
          <a:xfrm flipV="1">
            <a:off x="6402956" y="1348548"/>
            <a:ext cx="175539" cy="2271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直线连接符 785">
            <a:extLst>
              <a:ext uri="{FF2B5EF4-FFF2-40B4-BE49-F238E27FC236}">
                <a16:creationId xmlns:a16="http://schemas.microsoft.com/office/drawing/2014/main" id="{7B9798DE-CF4D-C940-8C5C-127FF7C8A843}"/>
              </a:ext>
            </a:extLst>
          </p:cNvPr>
          <p:cNvCxnSpPr>
            <a:cxnSpLocks/>
            <a:stCxn id="62" idx="3"/>
            <a:endCxn id="25" idx="1"/>
          </p:cNvCxnSpPr>
          <p:nvPr/>
        </p:nvCxnSpPr>
        <p:spPr>
          <a:xfrm flipV="1">
            <a:off x="6510956" y="1639296"/>
            <a:ext cx="346423" cy="83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直线连接符 788">
            <a:extLst>
              <a:ext uri="{FF2B5EF4-FFF2-40B4-BE49-F238E27FC236}">
                <a16:creationId xmlns:a16="http://schemas.microsoft.com/office/drawing/2014/main" id="{F1B04BBF-AFC7-C74F-BB66-14A9A9838D45}"/>
              </a:ext>
            </a:extLst>
          </p:cNvPr>
          <p:cNvCxnSpPr>
            <a:cxnSpLocks/>
            <a:stCxn id="62" idx="3"/>
            <a:endCxn id="82" idx="0"/>
          </p:cNvCxnSpPr>
          <p:nvPr/>
        </p:nvCxnSpPr>
        <p:spPr>
          <a:xfrm>
            <a:off x="6510956" y="1647675"/>
            <a:ext cx="98336" cy="2640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直线连接符 791">
            <a:extLst>
              <a:ext uri="{FF2B5EF4-FFF2-40B4-BE49-F238E27FC236}">
                <a16:creationId xmlns:a16="http://schemas.microsoft.com/office/drawing/2014/main" id="{DAD1B76D-2796-EE46-973A-2B11D7F80B82}"/>
              </a:ext>
            </a:extLst>
          </p:cNvPr>
          <p:cNvCxnSpPr>
            <a:cxnSpLocks/>
            <a:stCxn id="25" idx="2"/>
            <a:endCxn id="82" idx="0"/>
          </p:cNvCxnSpPr>
          <p:nvPr/>
        </p:nvCxnSpPr>
        <p:spPr>
          <a:xfrm flipH="1">
            <a:off x="6609292" y="1711302"/>
            <a:ext cx="356087" cy="2004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直线连接符 794">
            <a:extLst>
              <a:ext uri="{FF2B5EF4-FFF2-40B4-BE49-F238E27FC236}">
                <a16:creationId xmlns:a16="http://schemas.microsoft.com/office/drawing/2014/main" id="{738EB53D-6B53-4A4F-A002-AFD6539445F9}"/>
              </a:ext>
            </a:extLst>
          </p:cNvPr>
          <p:cNvCxnSpPr>
            <a:cxnSpLocks/>
            <a:stCxn id="25" idx="2"/>
            <a:endCxn id="83" idx="0"/>
          </p:cNvCxnSpPr>
          <p:nvPr/>
        </p:nvCxnSpPr>
        <p:spPr>
          <a:xfrm>
            <a:off x="6965379" y="1711302"/>
            <a:ext cx="83776" cy="2969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8" name="直线连接符 797">
            <a:extLst>
              <a:ext uri="{FF2B5EF4-FFF2-40B4-BE49-F238E27FC236}">
                <a16:creationId xmlns:a16="http://schemas.microsoft.com/office/drawing/2014/main" id="{9E35D80C-2CAA-8747-A0F5-D3E6981A89F1}"/>
              </a:ext>
            </a:extLst>
          </p:cNvPr>
          <p:cNvCxnSpPr>
            <a:cxnSpLocks/>
            <a:stCxn id="63" idx="1"/>
            <a:endCxn id="83" idx="3"/>
          </p:cNvCxnSpPr>
          <p:nvPr/>
        </p:nvCxnSpPr>
        <p:spPr>
          <a:xfrm flipH="1">
            <a:off x="7157155" y="1934750"/>
            <a:ext cx="116259" cy="1455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4" name="直线连接符 803">
            <a:extLst>
              <a:ext uri="{FF2B5EF4-FFF2-40B4-BE49-F238E27FC236}">
                <a16:creationId xmlns:a16="http://schemas.microsoft.com/office/drawing/2014/main" id="{A6BBD3F4-FCBE-F844-AA70-B6EE5818CAAE}"/>
              </a:ext>
            </a:extLst>
          </p:cNvPr>
          <p:cNvCxnSpPr>
            <a:cxnSpLocks/>
            <a:stCxn id="80" idx="0"/>
            <a:endCxn id="23" idx="2"/>
          </p:cNvCxnSpPr>
          <p:nvPr/>
        </p:nvCxnSpPr>
        <p:spPr>
          <a:xfrm flipH="1" flipV="1">
            <a:off x="6067986" y="1368534"/>
            <a:ext cx="7294" cy="4415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7" name="直线连接符 806">
            <a:extLst>
              <a:ext uri="{FF2B5EF4-FFF2-40B4-BE49-F238E27FC236}">
                <a16:creationId xmlns:a16="http://schemas.microsoft.com/office/drawing/2014/main" id="{70A05001-2BCF-D741-8C03-E45CED9B00E1}"/>
              </a:ext>
            </a:extLst>
          </p:cNvPr>
          <p:cNvCxnSpPr>
            <a:cxnSpLocks/>
            <a:stCxn id="80" idx="0"/>
            <a:endCxn id="57" idx="3"/>
          </p:cNvCxnSpPr>
          <p:nvPr/>
        </p:nvCxnSpPr>
        <p:spPr>
          <a:xfrm flipH="1" flipV="1">
            <a:off x="5717792" y="1672531"/>
            <a:ext cx="357488" cy="1375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0" name="直线连接符 809">
            <a:extLst>
              <a:ext uri="{FF2B5EF4-FFF2-40B4-BE49-F238E27FC236}">
                <a16:creationId xmlns:a16="http://schemas.microsoft.com/office/drawing/2014/main" id="{658D9821-D345-0E4B-8A76-371518CF7629}"/>
              </a:ext>
            </a:extLst>
          </p:cNvPr>
          <p:cNvCxnSpPr>
            <a:cxnSpLocks/>
            <a:stCxn id="80" idx="1"/>
            <a:endCxn id="81" idx="3"/>
          </p:cNvCxnSpPr>
          <p:nvPr/>
        </p:nvCxnSpPr>
        <p:spPr>
          <a:xfrm flipH="1">
            <a:off x="5570290" y="1882084"/>
            <a:ext cx="396990" cy="1994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直线连接符 812">
            <a:extLst>
              <a:ext uri="{FF2B5EF4-FFF2-40B4-BE49-F238E27FC236}">
                <a16:creationId xmlns:a16="http://schemas.microsoft.com/office/drawing/2014/main" id="{D080BF20-F710-894B-9188-531691400A8E}"/>
              </a:ext>
            </a:extLst>
          </p:cNvPr>
          <p:cNvCxnSpPr>
            <a:cxnSpLocks/>
            <a:stCxn id="80" idx="2"/>
            <a:endCxn id="86" idx="0"/>
          </p:cNvCxnSpPr>
          <p:nvPr/>
        </p:nvCxnSpPr>
        <p:spPr>
          <a:xfrm flipH="1">
            <a:off x="5934659" y="1954090"/>
            <a:ext cx="140621" cy="3139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直线连接符 815">
            <a:extLst>
              <a:ext uri="{FF2B5EF4-FFF2-40B4-BE49-F238E27FC236}">
                <a16:creationId xmlns:a16="http://schemas.microsoft.com/office/drawing/2014/main" id="{DDBB486D-D940-2840-8533-26D26156DA8D}"/>
              </a:ext>
            </a:extLst>
          </p:cNvPr>
          <p:cNvCxnSpPr>
            <a:cxnSpLocks/>
            <a:stCxn id="80" idx="2"/>
            <a:endCxn id="85" idx="0"/>
          </p:cNvCxnSpPr>
          <p:nvPr/>
        </p:nvCxnSpPr>
        <p:spPr>
          <a:xfrm>
            <a:off x="6075280" y="1954090"/>
            <a:ext cx="336818" cy="3390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直线连接符 818">
            <a:extLst>
              <a:ext uri="{FF2B5EF4-FFF2-40B4-BE49-F238E27FC236}">
                <a16:creationId xmlns:a16="http://schemas.microsoft.com/office/drawing/2014/main" id="{0B129021-380C-BB49-B732-1F3A538F94DD}"/>
              </a:ext>
            </a:extLst>
          </p:cNvPr>
          <p:cNvCxnSpPr>
            <a:cxnSpLocks/>
            <a:stCxn id="80" idx="3"/>
            <a:endCxn id="82" idx="1"/>
          </p:cNvCxnSpPr>
          <p:nvPr/>
        </p:nvCxnSpPr>
        <p:spPr>
          <a:xfrm>
            <a:off x="6183280" y="1882084"/>
            <a:ext cx="318012" cy="10164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直线连接符 821">
            <a:extLst>
              <a:ext uri="{FF2B5EF4-FFF2-40B4-BE49-F238E27FC236}">
                <a16:creationId xmlns:a16="http://schemas.microsoft.com/office/drawing/2014/main" id="{4CD17577-CEB1-404A-BEA8-A273B1C75D4D}"/>
              </a:ext>
            </a:extLst>
          </p:cNvPr>
          <p:cNvCxnSpPr>
            <a:cxnSpLocks/>
            <a:stCxn id="85" idx="0"/>
            <a:endCxn id="82" idx="2"/>
          </p:cNvCxnSpPr>
          <p:nvPr/>
        </p:nvCxnSpPr>
        <p:spPr>
          <a:xfrm flipV="1">
            <a:off x="6412098" y="2055735"/>
            <a:ext cx="197194" cy="2373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直线连接符 824">
            <a:extLst>
              <a:ext uri="{FF2B5EF4-FFF2-40B4-BE49-F238E27FC236}">
                <a16:creationId xmlns:a16="http://schemas.microsoft.com/office/drawing/2014/main" id="{CE2E0660-DDA2-C241-AAD6-54A46E8A2F78}"/>
              </a:ext>
            </a:extLst>
          </p:cNvPr>
          <p:cNvCxnSpPr>
            <a:cxnSpLocks/>
            <a:stCxn id="84" idx="0"/>
            <a:endCxn id="82" idx="2"/>
          </p:cNvCxnSpPr>
          <p:nvPr/>
        </p:nvCxnSpPr>
        <p:spPr>
          <a:xfrm flipH="1" flipV="1">
            <a:off x="6609292" y="2055735"/>
            <a:ext cx="260029" cy="2594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直线连接符 827">
            <a:extLst>
              <a:ext uri="{FF2B5EF4-FFF2-40B4-BE49-F238E27FC236}">
                <a16:creationId xmlns:a16="http://schemas.microsoft.com/office/drawing/2014/main" id="{00E6E113-62B4-1947-ABF3-3735D7742A69}"/>
              </a:ext>
            </a:extLst>
          </p:cNvPr>
          <p:cNvCxnSpPr>
            <a:cxnSpLocks/>
            <a:stCxn id="83" idx="1"/>
            <a:endCxn id="82" idx="3"/>
          </p:cNvCxnSpPr>
          <p:nvPr/>
        </p:nvCxnSpPr>
        <p:spPr>
          <a:xfrm flipH="1" flipV="1">
            <a:off x="6717292" y="1983729"/>
            <a:ext cx="223863" cy="965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直线连接符 836">
            <a:extLst>
              <a:ext uri="{FF2B5EF4-FFF2-40B4-BE49-F238E27FC236}">
                <a16:creationId xmlns:a16="http://schemas.microsoft.com/office/drawing/2014/main" id="{13B8D7C0-6CFC-C440-A649-3BBA8000E7EC}"/>
              </a:ext>
            </a:extLst>
          </p:cNvPr>
          <p:cNvCxnSpPr>
            <a:cxnSpLocks/>
            <a:stCxn id="64" idx="0"/>
            <a:endCxn id="83" idx="3"/>
          </p:cNvCxnSpPr>
          <p:nvPr/>
        </p:nvCxnSpPr>
        <p:spPr>
          <a:xfrm flipH="1" flipV="1">
            <a:off x="7157155" y="2080285"/>
            <a:ext cx="258488" cy="2538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直线连接符 839">
            <a:extLst>
              <a:ext uri="{FF2B5EF4-FFF2-40B4-BE49-F238E27FC236}">
                <a16:creationId xmlns:a16="http://schemas.microsoft.com/office/drawing/2014/main" id="{8E823170-D250-0442-83C0-103416D8E41E}"/>
              </a:ext>
            </a:extLst>
          </p:cNvPr>
          <p:cNvCxnSpPr>
            <a:cxnSpLocks/>
            <a:stCxn id="84" idx="0"/>
            <a:endCxn id="83" idx="2"/>
          </p:cNvCxnSpPr>
          <p:nvPr/>
        </p:nvCxnSpPr>
        <p:spPr>
          <a:xfrm flipV="1">
            <a:off x="6869321" y="2152291"/>
            <a:ext cx="179834" cy="1629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5" name="直线连接符 844">
            <a:extLst>
              <a:ext uri="{FF2B5EF4-FFF2-40B4-BE49-F238E27FC236}">
                <a16:creationId xmlns:a16="http://schemas.microsoft.com/office/drawing/2014/main" id="{4DDE8FB5-7336-CE43-AD00-BE8D32F58512}"/>
              </a:ext>
            </a:extLst>
          </p:cNvPr>
          <p:cNvCxnSpPr>
            <a:cxnSpLocks/>
            <a:stCxn id="84" idx="3"/>
            <a:endCxn id="64" idx="1"/>
          </p:cNvCxnSpPr>
          <p:nvPr/>
        </p:nvCxnSpPr>
        <p:spPr>
          <a:xfrm>
            <a:off x="6977321" y="2387239"/>
            <a:ext cx="330322" cy="189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8" name="直线连接符 847">
            <a:extLst>
              <a:ext uri="{FF2B5EF4-FFF2-40B4-BE49-F238E27FC236}">
                <a16:creationId xmlns:a16="http://schemas.microsoft.com/office/drawing/2014/main" id="{3BBE714A-B491-3742-B520-9BE896727681}"/>
              </a:ext>
            </a:extLst>
          </p:cNvPr>
          <p:cNvCxnSpPr>
            <a:cxnSpLocks/>
            <a:stCxn id="107" idx="3"/>
            <a:endCxn id="68" idx="1"/>
          </p:cNvCxnSpPr>
          <p:nvPr/>
        </p:nvCxnSpPr>
        <p:spPr>
          <a:xfrm>
            <a:off x="7088749" y="3696080"/>
            <a:ext cx="512492" cy="667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1" name="直线连接符 850">
            <a:extLst>
              <a:ext uri="{FF2B5EF4-FFF2-40B4-BE49-F238E27FC236}">
                <a16:creationId xmlns:a16="http://schemas.microsoft.com/office/drawing/2014/main" id="{41B82B76-C239-C84E-9AED-EAFCC8BA397E}"/>
              </a:ext>
            </a:extLst>
          </p:cNvPr>
          <p:cNvCxnSpPr>
            <a:cxnSpLocks/>
            <a:stCxn id="107" idx="2"/>
            <a:endCxn id="66" idx="0"/>
          </p:cNvCxnSpPr>
          <p:nvPr/>
        </p:nvCxnSpPr>
        <p:spPr>
          <a:xfrm>
            <a:off x="6980749" y="3768086"/>
            <a:ext cx="428964" cy="3430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6" name="直线连接符 855">
            <a:extLst>
              <a:ext uri="{FF2B5EF4-FFF2-40B4-BE49-F238E27FC236}">
                <a16:creationId xmlns:a16="http://schemas.microsoft.com/office/drawing/2014/main" id="{20A4B255-9094-DF4F-997B-6E0849744679}"/>
              </a:ext>
            </a:extLst>
          </p:cNvPr>
          <p:cNvCxnSpPr>
            <a:cxnSpLocks/>
            <a:stCxn id="107" idx="2"/>
            <a:endCxn id="108" idx="0"/>
          </p:cNvCxnSpPr>
          <p:nvPr/>
        </p:nvCxnSpPr>
        <p:spPr>
          <a:xfrm>
            <a:off x="6980749" y="3768086"/>
            <a:ext cx="10407" cy="2864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9" name="直线连接符 858">
            <a:extLst>
              <a:ext uri="{FF2B5EF4-FFF2-40B4-BE49-F238E27FC236}">
                <a16:creationId xmlns:a16="http://schemas.microsoft.com/office/drawing/2014/main" id="{7946A1B9-6DA7-5949-B63E-7013FF0288E1}"/>
              </a:ext>
            </a:extLst>
          </p:cNvPr>
          <p:cNvCxnSpPr>
            <a:cxnSpLocks/>
            <a:stCxn id="84" idx="2"/>
            <a:endCxn id="105" idx="0"/>
          </p:cNvCxnSpPr>
          <p:nvPr/>
        </p:nvCxnSpPr>
        <p:spPr>
          <a:xfrm>
            <a:off x="6869321" y="2459245"/>
            <a:ext cx="240876" cy="1655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直线连接符 861">
            <a:extLst>
              <a:ext uri="{FF2B5EF4-FFF2-40B4-BE49-F238E27FC236}">
                <a16:creationId xmlns:a16="http://schemas.microsoft.com/office/drawing/2014/main" id="{E5BE5797-4A78-9241-B839-6F2C5CCCFC09}"/>
              </a:ext>
            </a:extLst>
          </p:cNvPr>
          <p:cNvCxnSpPr>
            <a:cxnSpLocks/>
            <a:stCxn id="64" idx="1"/>
            <a:endCxn id="105" idx="0"/>
          </p:cNvCxnSpPr>
          <p:nvPr/>
        </p:nvCxnSpPr>
        <p:spPr>
          <a:xfrm flipH="1">
            <a:off x="7110197" y="2406145"/>
            <a:ext cx="197446" cy="2186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5" name="直线连接符 864">
            <a:extLst>
              <a:ext uri="{FF2B5EF4-FFF2-40B4-BE49-F238E27FC236}">
                <a16:creationId xmlns:a16="http://schemas.microsoft.com/office/drawing/2014/main" id="{EDB35A13-6CC4-D748-B71B-99CD170F3E13}"/>
              </a:ext>
            </a:extLst>
          </p:cNvPr>
          <p:cNvCxnSpPr>
            <a:cxnSpLocks/>
            <a:stCxn id="65" idx="0"/>
            <a:endCxn id="105" idx="3"/>
          </p:cNvCxnSpPr>
          <p:nvPr/>
        </p:nvCxnSpPr>
        <p:spPr>
          <a:xfrm flipH="1" flipV="1">
            <a:off x="7218197" y="2696811"/>
            <a:ext cx="303176" cy="1269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直线连接符 868">
            <a:extLst>
              <a:ext uri="{FF2B5EF4-FFF2-40B4-BE49-F238E27FC236}">
                <a16:creationId xmlns:a16="http://schemas.microsoft.com/office/drawing/2014/main" id="{A7C5E51B-0233-7944-8DEA-0D276F2615FC}"/>
              </a:ext>
            </a:extLst>
          </p:cNvPr>
          <p:cNvCxnSpPr>
            <a:cxnSpLocks/>
            <a:stCxn id="106" idx="0"/>
            <a:endCxn id="105" idx="2"/>
          </p:cNvCxnSpPr>
          <p:nvPr/>
        </p:nvCxnSpPr>
        <p:spPr>
          <a:xfrm flipV="1">
            <a:off x="7078740" y="2768817"/>
            <a:ext cx="31457" cy="2951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直线连接符 871">
            <a:extLst>
              <a:ext uri="{FF2B5EF4-FFF2-40B4-BE49-F238E27FC236}">
                <a16:creationId xmlns:a16="http://schemas.microsoft.com/office/drawing/2014/main" id="{CBF7030E-DA2B-6541-96CC-453FAE1795B0}"/>
              </a:ext>
            </a:extLst>
          </p:cNvPr>
          <p:cNvCxnSpPr>
            <a:cxnSpLocks/>
            <a:stCxn id="106" idx="0"/>
            <a:endCxn id="65" idx="1"/>
          </p:cNvCxnSpPr>
          <p:nvPr/>
        </p:nvCxnSpPr>
        <p:spPr>
          <a:xfrm flipV="1">
            <a:off x="7078740" y="2895797"/>
            <a:ext cx="334633" cy="1681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直线连接符 874">
            <a:extLst>
              <a:ext uri="{FF2B5EF4-FFF2-40B4-BE49-F238E27FC236}">
                <a16:creationId xmlns:a16="http://schemas.microsoft.com/office/drawing/2014/main" id="{27E48DA7-52E5-2945-B5F1-35983077E099}"/>
              </a:ext>
            </a:extLst>
          </p:cNvPr>
          <p:cNvCxnSpPr>
            <a:cxnSpLocks/>
            <a:stCxn id="106" idx="3"/>
            <a:endCxn id="67" idx="1"/>
          </p:cNvCxnSpPr>
          <p:nvPr/>
        </p:nvCxnSpPr>
        <p:spPr>
          <a:xfrm>
            <a:off x="7134228" y="3181341"/>
            <a:ext cx="297327" cy="875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直线连接符 877">
            <a:extLst>
              <a:ext uri="{FF2B5EF4-FFF2-40B4-BE49-F238E27FC236}">
                <a16:creationId xmlns:a16="http://schemas.microsoft.com/office/drawing/2014/main" id="{C2255611-033F-0740-AE5D-F9A794834C60}"/>
              </a:ext>
            </a:extLst>
          </p:cNvPr>
          <p:cNvCxnSpPr>
            <a:cxnSpLocks/>
            <a:stCxn id="106" idx="2"/>
            <a:endCxn id="107" idx="0"/>
          </p:cNvCxnSpPr>
          <p:nvPr/>
        </p:nvCxnSpPr>
        <p:spPr>
          <a:xfrm flipH="1">
            <a:off x="6980749" y="3187438"/>
            <a:ext cx="23819" cy="4366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直线连接符 880">
            <a:extLst>
              <a:ext uri="{FF2B5EF4-FFF2-40B4-BE49-F238E27FC236}">
                <a16:creationId xmlns:a16="http://schemas.microsoft.com/office/drawing/2014/main" id="{61AAA306-B61B-474B-8428-83BD1B63C117}"/>
              </a:ext>
            </a:extLst>
          </p:cNvPr>
          <p:cNvCxnSpPr>
            <a:cxnSpLocks/>
            <a:stCxn id="67" idx="2"/>
            <a:endCxn id="107" idx="3"/>
          </p:cNvCxnSpPr>
          <p:nvPr/>
        </p:nvCxnSpPr>
        <p:spPr>
          <a:xfrm flipH="1">
            <a:off x="7088749" y="3366345"/>
            <a:ext cx="428489" cy="3297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直线连接符 883">
            <a:extLst>
              <a:ext uri="{FF2B5EF4-FFF2-40B4-BE49-F238E27FC236}">
                <a16:creationId xmlns:a16="http://schemas.microsoft.com/office/drawing/2014/main" id="{2442EFE2-9C95-AF47-A3B7-7E81D14311E2}"/>
              </a:ext>
            </a:extLst>
          </p:cNvPr>
          <p:cNvCxnSpPr>
            <a:cxnSpLocks/>
            <a:stCxn id="81" idx="3"/>
            <a:endCxn id="86" idx="1"/>
          </p:cNvCxnSpPr>
          <p:nvPr/>
        </p:nvCxnSpPr>
        <p:spPr>
          <a:xfrm>
            <a:off x="5570290" y="2081507"/>
            <a:ext cx="256369" cy="2585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直线连接符 887">
            <a:extLst>
              <a:ext uri="{FF2B5EF4-FFF2-40B4-BE49-F238E27FC236}">
                <a16:creationId xmlns:a16="http://schemas.microsoft.com/office/drawing/2014/main" id="{2C67246E-8485-EB4E-90BE-4E9D9EA1496E}"/>
              </a:ext>
            </a:extLst>
          </p:cNvPr>
          <p:cNvCxnSpPr>
            <a:cxnSpLocks/>
            <a:stCxn id="81" idx="2"/>
            <a:endCxn id="113" idx="0"/>
          </p:cNvCxnSpPr>
          <p:nvPr/>
        </p:nvCxnSpPr>
        <p:spPr>
          <a:xfrm>
            <a:off x="5462290" y="2153513"/>
            <a:ext cx="193454" cy="4208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直线连接符 890">
            <a:extLst>
              <a:ext uri="{FF2B5EF4-FFF2-40B4-BE49-F238E27FC236}">
                <a16:creationId xmlns:a16="http://schemas.microsoft.com/office/drawing/2014/main" id="{E6C7F778-CCBD-F946-8575-51AB906B1C52}"/>
              </a:ext>
            </a:extLst>
          </p:cNvPr>
          <p:cNvCxnSpPr>
            <a:cxnSpLocks/>
            <a:stCxn id="95" idx="3"/>
            <a:endCxn id="113" idx="1"/>
          </p:cNvCxnSpPr>
          <p:nvPr/>
        </p:nvCxnSpPr>
        <p:spPr>
          <a:xfrm>
            <a:off x="5232363" y="2541634"/>
            <a:ext cx="299047" cy="700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4" name="直线连接符 893">
            <a:extLst>
              <a:ext uri="{FF2B5EF4-FFF2-40B4-BE49-F238E27FC236}">
                <a16:creationId xmlns:a16="http://schemas.microsoft.com/office/drawing/2014/main" id="{0D39FB96-A532-D440-A2C4-9E76D303980D}"/>
              </a:ext>
            </a:extLst>
          </p:cNvPr>
          <p:cNvCxnSpPr>
            <a:cxnSpLocks/>
            <a:stCxn id="115" idx="0"/>
            <a:endCxn id="113" idx="2"/>
          </p:cNvCxnSpPr>
          <p:nvPr/>
        </p:nvCxnSpPr>
        <p:spPr>
          <a:xfrm flipV="1">
            <a:off x="5291452" y="2712102"/>
            <a:ext cx="322186" cy="23275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7" name="直线连接符 896">
            <a:extLst>
              <a:ext uri="{FF2B5EF4-FFF2-40B4-BE49-F238E27FC236}">
                <a16:creationId xmlns:a16="http://schemas.microsoft.com/office/drawing/2014/main" id="{09F7AB35-911A-0F4D-AA59-F7085F806481}"/>
              </a:ext>
            </a:extLst>
          </p:cNvPr>
          <p:cNvCxnSpPr>
            <a:cxnSpLocks/>
            <a:stCxn id="126" idx="0"/>
            <a:endCxn id="113" idx="2"/>
          </p:cNvCxnSpPr>
          <p:nvPr/>
        </p:nvCxnSpPr>
        <p:spPr>
          <a:xfrm flipH="1" flipV="1">
            <a:off x="5613638" y="2712102"/>
            <a:ext cx="191659" cy="3255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0" name="直线连接符 899">
            <a:extLst>
              <a:ext uri="{FF2B5EF4-FFF2-40B4-BE49-F238E27FC236}">
                <a16:creationId xmlns:a16="http://schemas.microsoft.com/office/drawing/2014/main" id="{D814029A-221A-D543-874E-69D709901D90}"/>
              </a:ext>
            </a:extLst>
          </p:cNvPr>
          <p:cNvCxnSpPr>
            <a:cxnSpLocks/>
            <a:stCxn id="113" idx="0"/>
            <a:endCxn id="86" idx="1"/>
          </p:cNvCxnSpPr>
          <p:nvPr/>
        </p:nvCxnSpPr>
        <p:spPr>
          <a:xfrm flipV="1">
            <a:off x="5655744" y="2340066"/>
            <a:ext cx="170915" cy="2343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7" name="直线连接符 906">
            <a:extLst>
              <a:ext uri="{FF2B5EF4-FFF2-40B4-BE49-F238E27FC236}">
                <a16:creationId xmlns:a16="http://schemas.microsoft.com/office/drawing/2014/main" id="{CD9B3BF4-A494-AA40-A686-02C3D4FC2B2E}"/>
              </a:ext>
            </a:extLst>
          </p:cNvPr>
          <p:cNvCxnSpPr>
            <a:cxnSpLocks/>
            <a:stCxn id="114" idx="0"/>
            <a:endCxn id="86" idx="2"/>
          </p:cNvCxnSpPr>
          <p:nvPr/>
        </p:nvCxnSpPr>
        <p:spPr>
          <a:xfrm flipH="1" flipV="1">
            <a:off x="5934659" y="2412072"/>
            <a:ext cx="223063" cy="2468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直线连接符 909">
            <a:extLst>
              <a:ext uri="{FF2B5EF4-FFF2-40B4-BE49-F238E27FC236}">
                <a16:creationId xmlns:a16="http://schemas.microsoft.com/office/drawing/2014/main" id="{A0F3E706-BD53-5646-85A4-A477999181E9}"/>
              </a:ext>
            </a:extLst>
          </p:cNvPr>
          <p:cNvCxnSpPr>
            <a:cxnSpLocks/>
            <a:stCxn id="85" idx="1"/>
            <a:endCxn id="86" idx="3"/>
          </p:cNvCxnSpPr>
          <p:nvPr/>
        </p:nvCxnSpPr>
        <p:spPr>
          <a:xfrm flipH="1" flipV="1">
            <a:off x="6042659" y="2340066"/>
            <a:ext cx="261439" cy="2504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直线连接符 912">
            <a:extLst>
              <a:ext uri="{FF2B5EF4-FFF2-40B4-BE49-F238E27FC236}">
                <a16:creationId xmlns:a16="http://schemas.microsoft.com/office/drawing/2014/main" id="{17438EA1-C9A7-5F4E-A016-F579EBA5B778}"/>
              </a:ext>
            </a:extLst>
          </p:cNvPr>
          <p:cNvCxnSpPr>
            <a:cxnSpLocks/>
            <a:stCxn id="84" idx="1"/>
            <a:endCxn id="85" idx="3"/>
          </p:cNvCxnSpPr>
          <p:nvPr/>
        </p:nvCxnSpPr>
        <p:spPr>
          <a:xfrm flipH="1" flipV="1">
            <a:off x="6520098" y="2365111"/>
            <a:ext cx="241223" cy="221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直线连接符 915">
            <a:extLst>
              <a:ext uri="{FF2B5EF4-FFF2-40B4-BE49-F238E27FC236}">
                <a16:creationId xmlns:a16="http://schemas.microsoft.com/office/drawing/2014/main" id="{D69EA21D-1795-7544-829A-345CEA0E5EFD}"/>
              </a:ext>
            </a:extLst>
          </p:cNvPr>
          <p:cNvCxnSpPr>
            <a:cxnSpLocks/>
            <a:stCxn id="116" idx="0"/>
            <a:endCxn id="85" idx="2"/>
          </p:cNvCxnSpPr>
          <p:nvPr/>
        </p:nvCxnSpPr>
        <p:spPr>
          <a:xfrm flipH="1" flipV="1">
            <a:off x="6412098" y="2437117"/>
            <a:ext cx="234131" cy="21606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直线连接符 918">
            <a:extLst>
              <a:ext uri="{FF2B5EF4-FFF2-40B4-BE49-F238E27FC236}">
                <a16:creationId xmlns:a16="http://schemas.microsoft.com/office/drawing/2014/main" id="{3C43E393-ABA1-F445-A268-E75A4AC4768E}"/>
              </a:ext>
            </a:extLst>
          </p:cNvPr>
          <p:cNvCxnSpPr>
            <a:cxnSpLocks/>
            <a:stCxn id="114" idx="0"/>
            <a:endCxn id="85" idx="1"/>
          </p:cNvCxnSpPr>
          <p:nvPr/>
        </p:nvCxnSpPr>
        <p:spPr>
          <a:xfrm flipV="1">
            <a:off x="6157722" y="2365111"/>
            <a:ext cx="146376" cy="2938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直线连接符 921">
            <a:extLst>
              <a:ext uri="{FF2B5EF4-FFF2-40B4-BE49-F238E27FC236}">
                <a16:creationId xmlns:a16="http://schemas.microsoft.com/office/drawing/2014/main" id="{8D56C2E5-203E-074E-85FA-EBF7EC355BC0}"/>
              </a:ext>
            </a:extLst>
          </p:cNvPr>
          <p:cNvCxnSpPr>
            <a:cxnSpLocks/>
            <a:stCxn id="114" idx="3"/>
            <a:endCxn id="116" idx="1"/>
          </p:cNvCxnSpPr>
          <p:nvPr/>
        </p:nvCxnSpPr>
        <p:spPr>
          <a:xfrm flipV="1">
            <a:off x="6254650" y="2725189"/>
            <a:ext cx="283579" cy="200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直线连接符 927">
            <a:extLst>
              <a:ext uri="{FF2B5EF4-FFF2-40B4-BE49-F238E27FC236}">
                <a16:creationId xmlns:a16="http://schemas.microsoft.com/office/drawing/2014/main" id="{1CC95931-5CCA-F547-8779-AF41570007BC}"/>
              </a:ext>
            </a:extLst>
          </p:cNvPr>
          <p:cNvCxnSpPr>
            <a:cxnSpLocks/>
            <a:stCxn id="116" idx="0"/>
            <a:endCxn id="84" idx="2"/>
          </p:cNvCxnSpPr>
          <p:nvPr/>
        </p:nvCxnSpPr>
        <p:spPr>
          <a:xfrm flipV="1">
            <a:off x="6646229" y="2459245"/>
            <a:ext cx="223092" cy="19393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直线连接符 930">
            <a:extLst>
              <a:ext uri="{FF2B5EF4-FFF2-40B4-BE49-F238E27FC236}">
                <a16:creationId xmlns:a16="http://schemas.microsoft.com/office/drawing/2014/main" id="{A3BDAD2D-AF66-AA4A-A38C-5593B2A4BF10}"/>
              </a:ext>
            </a:extLst>
          </p:cNvPr>
          <p:cNvCxnSpPr>
            <a:cxnSpLocks/>
            <a:stCxn id="116" idx="3"/>
            <a:endCxn id="105" idx="1"/>
          </p:cNvCxnSpPr>
          <p:nvPr/>
        </p:nvCxnSpPr>
        <p:spPr>
          <a:xfrm flipV="1">
            <a:off x="6754229" y="2696811"/>
            <a:ext cx="247968" cy="283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直线连接符 933">
            <a:extLst>
              <a:ext uri="{FF2B5EF4-FFF2-40B4-BE49-F238E27FC236}">
                <a16:creationId xmlns:a16="http://schemas.microsoft.com/office/drawing/2014/main" id="{6D4A866E-2969-E14E-A867-BC3E9F5366AB}"/>
              </a:ext>
            </a:extLst>
          </p:cNvPr>
          <p:cNvCxnSpPr>
            <a:cxnSpLocks/>
            <a:stCxn id="116" idx="2"/>
            <a:endCxn id="106" idx="1"/>
          </p:cNvCxnSpPr>
          <p:nvPr/>
        </p:nvCxnSpPr>
        <p:spPr>
          <a:xfrm>
            <a:off x="6646229" y="2797195"/>
            <a:ext cx="302851" cy="2728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直线连接符 936">
            <a:extLst>
              <a:ext uri="{FF2B5EF4-FFF2-40B4-BE49-F238E27FC236}">
                <a16:creationId xmlns:a16="http://schemas.microsoft.com/office/drawing/2014/main" id="{5FF368D3-F3D6-584A-871C-0CD4D9D1CCDE}"/>
              </a:ext>
            </a:extLst>
          </p:cNvPr>
          <p:cNvCxnSpPr>
            <a:cxnSpLocks/>
            <a:stCxn id="116" idx="2"/>
            <a:endCxn id="125" idx="0"/>
          </p:cNvCxnSpPr>
          <p:nvPr/>
        </p:nvCxnSpPr>
        <p:spPr>
          <a:xfrm flipH="1">
            <a:off x="6426270" y="2797195"/>
            <a:ext cx="219959" cy="3701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直线连接符 939">
            <a:extLst>
              <a:ext uri="{FF2B5EF4-FFF2-40B4-BE49-F238E27FC236}">
                <a16:creationId xmlns:a16="http://schemas.microsoft.com/office/drawing/2014/main" id="{67DFB347-D003-E842-9513-2E8A856281C8}"/>
              </a:ext>
            </a:extLst>
          </p:cNvPr>
          <p:cNvCxnSpPr>
            <a:cxnSpLocks/>
            <a:stCxn id="114" idx="2"/>
            <a:endCxn id="125" idx="0"/>
          </p:cNvCxnSpPr>
          <p:nvPr/>
        </p:nvCxnSpPr>
        <p:spPr>
          <a:xfrm>
            <a:off x="6137680" y="2801547"/>
            <a:ext cx="288590" cy="3657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直线连接符 942">
            <a:extLst>
              <a:ext uri="{FF2B5EF4-FFF2-40B4-BE49-F238E27FC236}">
                <a16:creationId xmlns:a16="http://schemas.microsoft.com/office/drawing/2014/main" id="{AABC2712-B0F8-0A47-AB29-CF8EEF23FD24}"/>
              </a:ext>
            </a:extLst>
          </p:cNvPr>
          <p:cNvCxnSpPr>
            <a:cxnSpLocks/>
            <a:stCxn id="114" idx="2"/>
            <a:endCxn id="126" idx="0"/>
          </p:cNvCxnSpPr>
          <p:nvPr/>
        </p:nvCxnSpPr>
        <p:spPr>
          <a:xfrm flipH="1">
            <a:off x="5805297" y="2801547"/>
            <a:ext cx="332383" cy="2360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直线连接符 945">
            <a:extLst>
              <a:ext uri="{FF2B5EF4-FFF2-40B4-BE49-F238E27FC236}">
                <a16:creationId xmlns:a16="http://schemas.microsoft.com/office/drawing/2014/main" id="{33FBC36A-9147-1741-B746-CC56EAE9221E}"/>
              </a:ext>
            </a:extLst>
          </p:cNvPr>
          <p:cNvCxnSpPr>
            <a:cxnSpLocks/>
            <a:stCxn id="125" idx="1"/>
            <a:endCxn id="126" idx="3"/>
          </p:cNvCxnSpPr>
          <p:nvPr/>
        </p:nvCxnSpPr>
        <p:spPr>
          <a:xfrm flipH="1" flipV="1">
            <a:off x="5897574" y="3128900"/>
            <a:ext cx="420696" cy="1104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直线连接符 949">
            <a:extLst>
              <a:ext uri="{FF2B5EF4-FFF2-40B4-BE49-F238E27FC236}">
                <a16:creationId xmlns:a16="http://schemas.microsoft.com/office/drawing/2014/main" id="{7CBB0CAB-0D22-C047-ABEB-12216D6DD1C2}"/>
              </a:ext>
            </a:extLst>
          </p:cNvPr>
          <p:cNvCxnSpPr>
            <a:cxnSpLocks/>
            <a:stCxn id="106" idx="1"/>
            <a:endCxn id="125" idx="3"/>
          </p:cNvCxnSpPr>
          <p:nvPr/>
        </p:nvCxnSpPr>
        <p:spPr>
          <a:xfrm flipH="1">
            <a:off x="6534270" y="3070093"/>
            <a:ext cx="414810" cy="1692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直线连接符 952">
            <a:extLst>
              <a:ext uri="{FF2B5EF4-FFF2-40B4-BE49-F238E27FC236}">
                <a16:creationId xmlns:a16="http://schemas.microsoft.com/office/drawing/2014/main" id="{5F275A9F-A574-9044-AEB3-AECF09A9AC02}"/>
              </a:ext>
            </a:extLst>
          </p:cNvPr>
          <p:cNvCxnSpPr>
            <a:cxnSpLocks/>
            <a:stCxn id="107" idx="1"/>
            <a:endCxn id="125" idx="2"/>
          </p:cNvCxnSpPr>
          <p:nvPr/>
        </p:nvCxnSpPr>
        <p:spPr>
          <a:xfrm flipH="1" flipV="1">
            <a:off x="6426270" y="3311324"/>
            <a:ext cx="446479" cy="3847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直线连接符 955">
            <a:extLst>
              <a:ext uri="{FF2B5EF4-FFF2-40B4-BE49-F238E27FC236}">
                <a16:creationId xmlns:a16="http://schemas.microsoft.com/office/drawing/2014/main" id="{5FA14C7B-9345-3B4D-9EDA-C826C23FE64E}"/>
              </a:ext>
            </a:extLst>
          </p:cNvPr>
          <p:cNvCxnSpPr>
            <a:cxnSpLocks/>
            <a:stCxn id="124" idx="0"/>
            <a:endCxn id="125" idx="2"/>
          </p:cNvCxnSpPr>
          <p:nvPr/>
        </p:nvCxnSpPr>
        <p:spPr>
          <a:xfrm flipV="1">
            <a:off x="6397327" y="3311324"/>
            <a:ext cx="28943" cy="3657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直线连接符 958">
            <a:extLst>
              <a:ext uri="{FF2B5EF4-FFF2-40B4-BE49-F238E27FC236}">
                <a16:creationId xmlns:a16="http://schemas.microsoft.com/office/drawing/2014/main" id="{B15FF237-587D-1347-BB22-4C8A32DE269E}"/>
              </a:ext>
            </a:extLst>
          </p:cNvPr>
          <p:cNvCxnSpPr>
            <a:cxnSpLocks/>
            <a:stCxn id="107" idx="1"/>
            <a:endCxn id="124" idx="3"/>
          </p:cNvCxnSpPr>
          <p:nvPr/>
        </p:nvCxnSpPr>
        <p:spPr>
          <a:xfrm flipH="1">
            <a:off x="6505327" y="3696080"/>
            <a:ext cx="367422" cy="530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直线连接符 961">
            <a:extLst>
              <a:ext uri="{FF2B5EF4-FFF2-40B4-BE49-F238E27FC236}">
                <a16:creationId xmlns:a16="http://schemas.microsoft.com/office/drawing/2014/main" id="{8D788921-45DF-9F41-B6D3-EF0C9FFC932F}"/>
              </a:ext>
            </a:extLst>
          </p:cNvPr>
          <p:cNvCxnSpPr>
            <a:cxnSpLocks/>
            <a:stCxn id="123" idx="0"/>
            <a:endCxn id="124" idx="2"/>
          </p:cNvCxnSpPr>
          <p:nvPr/>
        </p:nvCxnSpPr>
        <p:spPr>
          <a:xfrm flipH="1" flipV="1">
            <a:off x="6397327" y="3821108"/>
            <a:ext cx="140902" cy="3296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直线连接符 964">
            <a:extLst>
              <a:ext uri="{FF2B5EF4-FFF2-40B4-BE49-F238E27FC236}">
                <a16:creationId xmlns:a16="http://schemas.microsoft.com/office/drawing/2014/main" id="{2F4022BD-1958-B845-BAD2-6D8A81E65EF8}"/>
              </a:ext>
            </a:extLst>
          </p:cNvPr>
          <p:cNvCxnSpPr>
            <a:cxnSpLocks/>
            <a:stCxn id="123" idx="0"/>
            <a:endCxn id="107" idx="2"/>
          </p:cNvCxnSpPr>
          <p:nvPr/>
        </p:nvCxnSpPr>
        <p:spPr>
          <a:xfrm flipV="1">
            <a:off x="6538229" y="3768086"/>
            <a:ext cx="442520" cy="3827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直线连接符 969">
            <a:extLst>
              <a:ext uri="{FF2B5EF4-FFF2-40B4-BE49-F238E27FC236}">
                <a16:creationId xmlns:a16="http://schemas.microsoft.com/office/drawing/2014/main" id="{620F3258-2F09-C041-9BBA-3F868D85D67E}"/>
              </a:ext>
            </a:extLst>
          </p:cNvPr>
          <p:cNvCxnSpPr>
            <a:cxnSpLocks/>
            <a:stCxn id="123" idx="3"/>
            <a:endCxn id="108" idx="1"/>
          </p:cNvCxnSpPr>
          <p:nvPr/>
        </p:nvCxnSpPr>
        <p:spPr>
          <a:xfrm flipV="1">
            <a:off x="6646229" y="4126548"/>
            <a:ext cx="236927" cy="962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直线连接符 972">
            <a:extLst>
              <a:ext uri="{FF2B5EF4-FFF2-40B4-BE49-F238E27FC236}">
                <a16:creationId xmlns:a16="http://schemas.microsoft.com/office/drawing/2014/main" id="{821CE2FF-5036-864F-8658-9182D8F263C3}"/>
              </a:ext>
            </a:extLst>
          </p:cNvPr>
          <p:cNvCxnSpPr>
            <a:cxnSpLocks/>
            <a:stCxn id="108" idx="3"/>
            <a:endCxn id="66" idx="1"/>
          </p:cNvCxnSpPr>
          <p:nvPr/>
        </p:nvCxnSpPr>
        <p:spPr>
          <a:xfrm>
            <a:off x="7099156" y="4126548"/>
            <a:ext cx="202557" cy="566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直线连接符 975">
            <a:extLst>
              <a:ext uri="{FF2B5EF4-FFF2-40B4-BE49-F238E27FC236}">
                <a16:creationId xmlns:a16="http://schemas.microsoft.com/office/drawing/2014/main" id="{66375DDB-EBD2-9840-BFFF-77F66A107483}"/>
              </a:ext>
            </a:extLst>
          </p:cNvPr>
          <p:cNvCxnSpPr>
            <a:cxnSpLocks/>
            <a:stCxn id="108" idx="2"/>
            <a:endCxn id="104" idx="0"/>
          </p:cNvCxnSpPr>
          <p:nvPr/>
        </p:nvCxnSpPr>
        <p:spPr>
          <a:xfrm>
            <a:off x="6991156" y="4198554"/>
            <a:ext cx="4773" cy="2435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直线连接符 978">
            <a:extLst>
              <a:ext uri="{FF2B5EF4-FFF2-40B4-BE49-F238E27FC236}">
                <a16:creationId xmlns:a16="http://schemas.microsoft.com/office/drawing/2014/main" id="{34D65412-3692-7A44-9936-95C004B3F172}"/>
              </a:ext>
            </a:extLst>
          </p:cNvPr>
          <p:cNvCxnSpPr>
            <a:cxnSpLocks/>
            <a:stCxn id="66" idx="1"/>
            <a:endCxn id="104" idx="0"/>
          </p:cNvCxnSpPr>
          <p:nvPr/>
        </p:nvCxnSpPr>
        <p:spPr>
          <a:xfrm flipH="1">
            <a:off x="6995929" y="4183186"/>
            <a:ext cx="305784" cy="2589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直线连接符 981">
            <a:extLst>
              <a:ext uri="{FF2B5EF4-FFF2-40B4-BE49-F238E27FC236}">
                <a16:creationId xmlns:a16="http://schemas.microsoft.com/office/drawing/2014/main" id="{7DECD527-929A-1F44-98DE-D4916132B544}"/>
              </a:ext>
            </a:extLst>
          </p:cNvPr>
          <p:cNvCxnSpPr>
            <a:cxnSpLocks/>
            <a:stCxn id="104" idx="1"/>
            <a:endCxn id="103" idx="0"/>
          </p:cNvCxnSpPr>
          <p:nvPr/>
        </p:nvCxnSpPr>
        <p:spPr>
          <a:xfrm flipH="1">
            <a:off x="6549934" y="4514129"/>
            <a:ext cx="337995" cy="1627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直线连接符 984">
            <a:extLst>
              <a:ext uri="{FF2B5EF4-FFF2-40B4-BE49-F238E27FC236}">
                <a16:creationId xmlns:a16="http://schemas.microsoft.com/office/drawing/2014/main" id="{8D925B00-A118-4540-ABF4-40B114D1D744}"/>
              </a:ext>
            </a:extLst>
          </p:cNvPr>
          <p:cNvCxnSpPr>
            <a:cxnSpLocks/>
            <a:stCxn id="123" idx="2"/>
            <a:endCxn id="103" idx="0"/>
          </p:cNvCxnSpPr>
          <p:nvPr/>
        </p:nvCxnSpPr>
        <p:spPr>
          <a:xfrm>
            <a:off x="6538229" y="4294811"/>
            <a:ext cx="11705" cy="38206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直线连接符 987">
            <a:extLst>
              <a:ext uri="{FF2B5EF4-FFF2-40B4-BE49-F238E27FC236}">
                <a16:creationId xmlns:a16="http://schemas.microsoft.com/office/drawing/2014/main" id="{1594BD7B-99A7-A844-A8A2-2A5FCE5C49B1}"/>
              </a:ext>
            </a:extLst>
          </p:cNvPr>
          <p:cNvCxnSpPr>
            <a:cxnSpLocks/>
            <a:stCxn id="123" idx="3"/>
            <a:endCxn id="104" idx="0"/>
          </p:cNvCxnSpPr>
          <p:nvPr/>
        </p:nvCxnSpPr>
        <p:spPr>
          <a:xfrm>
            <a:off x="6646229" y="4222805"/>
            <a:ext cx="349700" cy="21931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直线连接符 990">
            <a:extLst>
              <a:ext uri="{FF2B5EF4-FFF2-40B4-BE49-F238E27FC236}">
                <a16:creationId xmlns:a16="http://schemas.microsoft.com/office/drawing/2014/main" id="{B5CB2470-7B2B-7F43-8C7B-2D760F75B0F9}"/>
              </a:ext>
            </a:extLst>
          </p:cNvPr>
          <p:cNvCxnSpPr>
            <a:cxnSpLocks/>
            <a:stCxn id="115" idx="3"/>
            <a:endCxn id="126" idx="1"/>
          </p:cNvCxnSpPr>
          <p:nvPr/>
        </p:nvCxnSpPr>
        <p:spPr>
          <a:xfrm>
            <a:off x="5375420" y="3043843"/>
            <a:ext cx="310122" cy="438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  <a:stCxn id="127" idx="0"/>
            <a:endCxn id="126" idx="2"/>
          </p:cNvCxnSpPr>
          <p:nvPr/>
        </p:nvCxnSpPr>
        <p:spPr>
          <a:xfrm flipV="1">
            <a:off x="5451061" y="3178976"/>
            <a:ext cx="326758" cy="2159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直线连接符 1000">
            <a:extLst>
              <a:ext uri="{FF2B5EF4-FFF2-40B4-BE49-F238E27FC236}">
                <a16:creationId xmlns:a16="http://schemas.microsoft.com/office/drawing/2014/main" id="{88F4062A-C405-914A-81B5-2355967887D3}"/>
              </a:ext>
            </a:extLst>
          </p:cNvPr>
          <p:cNvCxnSpPr>
            <a:cxnSpLocks/>
            <a:stCxn id="114" idx="1"/>
            <a:endCxn id="113" idx="3"/>
          </p:cNvCxnSpPr>
          <p:nvPr/>
        </p:nvCxnSpPr>
        <p:spPr>
          <a:xfrm flipH="1" flipV="1">
            <a:off x="5737972" y="2674818"/>
            <a:ext cx="302780" cy="403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  <a:stCxn id="128" idx="0"/>
            <a:endCxn id="126" idx="2"/>
          </p:cNvCxnSpPr>
          <p:nvPr/>
        </p:nvCxnSpPr>
        <p:spPr>
          <a:xfrm flipH="1" flipV="1">
            <a:off x="5777819" y="3178976"/>
            <a:ext cx="200229" cy="3373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直线连接符 1008">
            <a:extLst>
              <a:ext uri="{FF2B5EF4-FFF2-40B4-BE49-F238E27FC236}">
                <a16:creationId xmlns:a16="http://schemas.microsoft.com/office/drawing/2014/main" id="{B7ACD4DE-7D76-694D-865B-600E02A00E89}"/>
              </a:ext>
            </a:extLst>
          </p:cNvPr>
          <p:cNvCxnSpPr>
            <a:cxnSpLocks/>
            <a:stCxn id="128" idx="0"/>
            <a:endCxn id="125" idx="1"/>
          </p:cNvCxnSpPr>
          <p:nvPr/>
        </p:nvCxnSpPr>
        <p:spPr>
          <a:xfrm flipV="1">
            <a:off x="5978048" y="3239318"/>
            <a:ext cx="340222" cy="2770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直线连接符 1020">
            <a:extLst>
              <a:ext uri="{FF2B5EF4-FFF2-40B4-BE49-F238E27FC236}">
                <a16:creationId xmlns:a16="http://schemas.microsoft.com/office/drawing/2014/main" id="{AE160E6F-3ADF-CE42-B98E-4F1DF0A5C677}"/>
              </a:ext>
            </a:extLst>
          </p:cNvPr>
          <p:cNvCxnSpPr>
            <a:cxnSpLocks/>
            <a:stCxn id="124" idx="1"/>
            <a:endCxn id="128" idx="3"/>
          </p:cNvCxnSpPr>
          <p:nvPr/>
        </p:nvCxnSpPr>
        <p:spPr>
          <a:xfrm flipH="1" flipV="1">
            <a:off x="6051210" y="3623560"/>
            <a:ext cx="238117" cy="1255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直线连接符 1023">
            <a:extLst>
              <a:ext uri="{FF2B5EF4-FFF2-40B4-BE49-F238E27FC236}">
                <a16:creationId xmlns:a16="http://schemas.microsoft.com/office/drawing/2014/main" id="{89DC03A6-BA7F-8142-9F8D-D1190922D014}"/>
              </a:ext>
            </a:extLst>
          </p:cNvPr>
          <p:cNvCxnSpPr>
            <a:cxnSpLocks/>
            <a:stCxn id="130" idx="0"/>
            <a:endCxn id="128" idx="2"/>
          </p:cNvCxnSpPr>
          <p:nvPr/>
        </p:nvCxnSpPr>
        <p:spPr>
          <a:xfrm flipH="1" flipV="1">
            <a:off x="5924100" y="3649866"/>
            <a:ext cx="159389" cy="3287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  <a:stCxn id="128" idx="1"/>
            <a:endCxn id="127" idx="3"/>
          </p:cNvCxnSpPr>
          <p:nvPr/>
        </p:nvCxnSpPr>
        <p:spPr>
          <a:xfrm flipH="1" flipV="1">
            <a:off x="5559061" y="3466946"/>
            <a:ext cx="291877" cy="75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直线连接符 1029">
            <a:extLst>
              <a:ext uri="{FF2B5EF4-FFF2-40B4-BE49-F238E27FC236}">
                <a16:creationId xmlns:a16="http://schemas.microsoft.com/office/drawing/2014/main" id="{43295269-EAD4-1C41-BFFE-03E0391DF776}"/>
              </a:ext>
            </a:extLst>
          </p:cNvPr>
          <p:cNvCxnSpPr>
            <a:cxnSpLocks/>
            <a:stCxn id="128" idx="2"/>
            <a:endCxn id="129" idx="0"/>
          </p:cNvCxnSpPr>
          <p:nvPr/>
        </p:nvCxnSpPr>
        <p:spPr>
          <a:xfrm flipH="1">
            <a:off x="5620791" y="3649866"/>
            <a:ext cx="303309" cy="21478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直线连接符 1032">
            <a:extLst>
              <a:ext uri="{FF2B5EF4-FFF2-40B4-BE49-F238E27FC236}">
                <a16:creationId xmlns:a16="http://schemas.microsoft.com/office/drawing/2014/main" id="{88CCC1DB-C9CE-7947-BE0F-8160CB2A0177}"/>
              </a:ext>
            </a:extLst>
          </p:cNvPr>
          <p:cNvCxnSpPr>
            <a:cxnSpLocks/>
            <a:stCxn id="130" idx="1"/>
            <a:endCxn id="129" idx="3"/>
          </p:cNvCxnSpPr>
          <p:nvPr/>
        </p:nvCxnSpPr>
        <p:spPr>
          <a:xfrm flipH="1" flipV="1">
            <a:off x="5728791" y="3936660"/>
            <a:ext cx="246698" cy="11392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直线连接符 1035">
            <a:extLst>
              <a:ext uri="{FF2B5EF4-FFF2-40B4-BE49-F238E27FC236}">
                <a16:creationId xmlns:a16="http://schemas.microsoft.com/office/drawing/2014/main" id="{19D9BCA1-77F7-D541-AAC6-AE8050DFDD70}"/>
              </a:ext>
            </a:extLst>
          </p:cNvPr>
          <p:cNvCxnSpPr>
            <a:cxnSpLocks/>
            <a:endCxn id="124" idx="1"/>
          </p:cNvCxnSpPr>
          <p:nvPr/>
        </p:nvCxnSpPr>
        <p:spPr>
          <a:xfrm flipV="1">
            <a:off x="6099120" y="3749102"/>
            <a:ext cx="190207" cy="2125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直线连接符 1038">
            <a:extLst>
              <a:ext uri="{FF2B5EF4-FFF2-40B4-BE49-F238E27FC236}">
                <a16:creationId xmlns:a16="http://schemas.microsoft.com/office/drawing/2014/main" id="{F0116F29-5B76-5640-A041-3885A4ACA45C}"/>
              </a:ext>
            </a:extLst>
          </p:cNvPr>
          <p:cNvCxnSpPr>
            <a:cxnSpLocks/>
            <a:stCxn id="130" idx="3"/>
            <a:endCxn id="123" idx="0"/>
          </p:cNvCxnSpPr>
          <p:nvPr/>
        </p:nvCxnSpPr>
        <p:spPr>
          <a:xfrm>
            <a:off x="6191489" y="4050584"/>
            <a:ext cx="346740" cy="1002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直线连接符 1041">
            <a:extLst>
              <a:ext uri="{FF2B5EF4-FFF2-40B4-BE49-F238E27FC236}">
                <a16:creationId xmlns:a16="http://schemas.microsoft.com/office/drawing/2014/main" id="{68B7F922-5262-8D40-8DB0-EF7C8D2405AF}"/>
              </a:ext>
            </a:extLst>
          </p:cNvPr>
          <p:cNvCxnSpPr>
            <a:cxnSpLocks/>
            <a:stCxn id="130" idx="2"/>
            <a:endCxn id="122" idx="0"/>
          </p:cNvCxnSpPr>
          <p:nvPr/>
        </p:nvCxnSpPr>
        <p:spPr>
          <a:xfrm>
            <a:off x="6083489" y="4122590"/>
            <a:ext cx="119210" cy="27409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直线连接符 1044">
            <a:extLst>
              <a:ext uri="{FF2B5EF4-FFF2-40B4-BE49-F238E27FC236}">
                <a16:creationId xmlns:a16="http://schemas.microsoft.com/office/drawing/2014/main" id="{D105B562-8EA6-934D-B62B-0D20C941F11C}"/>
              </a:ext>
            </a:extLst>
          </p:cNvPr>
          <p:cNvCxnSpPr>
            <a:cxnSpLocks/>
            <a:stCxn id="130" idx="1"/>
            <a:endCxn id="121" idx="0"/>
          </p:cNvCxnSpPr>
          <p:nvPr/>
        </p:nvCxnSpPr>
        <p:spPr>
          <a:xfrm flipH="1">
            <a:off x="5795653" y="4050584"/>
            <a:ext cx="179836" cy="26097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直线连接符 1047">
            <a:extLst>
              <a:ext uri="{FF2B5EF4-FFF2-40B4-BE49-F238E27FC236}">
                <a16:creationId xmlns:a16="http://schemas.microsoft.com/office/drawing/2014/main" id="{E2A74B4D-A7DF-6641-812F-B4AAEEB5717B}"/>
              </a:ext>
            </a:extLst>
          </p:cNvPr>
          <p:cNvCxnSpPr>
            <a:cxnSpLocks/>
            <a:stCxn id="122" idx="1"/>
            <a:endCxn id="121" idx="3"/>
          </p:cNvCxnSpPr>
          <p:nvPr/>
        </p:nvCxnSpPr>
        <p:spPr>
          <a:xfrm flipH="1" flipV="1">
            <a:off x="5903653" y="4383566"/>
            <a:ext cx="227767" cy="1216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直线连接符 1056">
            <a:extLst>
              <a:ext uri="{FF2B5EF4-FFF2-40B4-BE49-F238E27FC236}">
                <a16:creationId xmlns:a16="http://schemas.microsoft.com/office/drawing/2014/main" id="{6C226E97-3146-E248-A612-4C230DEE13C5}"/>
              </a:ext>
            </a:extLst>
          </p:cNvPr>
          <p:cNvCxnSpPr>
            <a:cxnSpLocks/>
            <a:stCxn id="122" idx="1"/>
            <a:endCxn id="102" idx="0"/>
          </p:cNvCxnSpPr>
          <p:nvPr/>
        </p:nvCxnSpPr>
        <p:spPr>
          <a:xfrm flipH="1">
            <a:off x="6007739" y="4505168"/>
            <a:ext cx="123681" cy="3844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直线连接符 1060">
            <a:extLst>
              <a:ext uri="{FF2B5EF4-FFF2-40B4-BE49-F238E27FC236}">
                <a16:creationId xmlns:a16="http://schemas.microsoft.com/office/drawing/2014/main" id="{761D4BFA-4476-A747-89EE-EEFFCE134979}"/>
              </a:ext>
            </a:extLst>
          </p:cNvPr>
          <p:cNvCxnSpPr>
            <a:cxnSpLocks/>
            <a:endCxn id="122" idx="3"/>
          </p:cNvCxnSpPr>
          <p:nvPr/>
        </p:nvCxnSpPr>
        <p:spPr>
          <a:xfrm flipH="1" flipV="1">
            <a:off x="6330249" y="4420770"/>
            <a:ext cx="230696" cy="2368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直线连接符 1063">
            <a:extLst>
              <a:ext uri="{FF2B5EF4-FFF2-40B4-BE49-F238E27FC236}">
                <a16:creationId xmlns:a16="http://schemas.microsoft.com/office/drawing/2014/main" id="{3977FCA4-408A-0D45-8261-F41C42905F78}"/>
              </a:ext>
            </a:extLst>
          </p:cNvPr>
          <p:cNvCxnSpPr>
            <a:cxnSpLocks/>
            <a:stCxn id="123" idx="1"/>
            <a:endCxn id="122" idx="0"/>
          </p:cNvCxnSpPr>
          <p:nvPr/>
        </p:nvCxnSpPr>
        <p:spPr>
          <a:xfrm flipH="1">
            <a:off x="6202699" y="4222805"/>
            <a:ext cx="227530" cy="1738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直线连接符 1066">
            <a:extLst>
              <a:ext uri="{FF2B5EF4-FFF2-40B4-BE49-F238E27FC236}">
                <a16:creationId xmlns:a16="http://schemas.microsoft.com/office/drawing/2014/main" id="{680028B3-9114-6D4B-B763-EF61CEB18711}"/>
              </a:ext>
            </a:extLst>
          </p:cNvPr>
          <p:cNvCxnSpPr>
            <a:cxnSpLocks/>
            <a:stCxn id="103" idx="1"/>
            <a:endCxn id="102" idx="3"/>
          </p:cNvCxnSpPr>
          <p:nvPr/>
        </p:nvCxnSpPr>
        <p:spPr>
          <a:xfrm flipH="1">
            <a:off x="6115739" y="4748884"/>
            <a:ext cx="326195" cy="2127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直线连接符 1074">
            <a:extLst>
              <a:ext uri="{FF2B5EF4-FFF2-40B4-BE49-F238E27FC236}">
                <a16:creationId xmlns:a16="http://schemas.microsoft.com/office/drawing/2014/main" id="{9D903305-910D-C547-8E6B-F59E33351DE0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6657934" y="4748884"/>
            <a:ext cx="225222" cy="2777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直线连接符 1077">
            <a:extLst>
              <a:ext uri="{FF2B5EF4-FFF2-40B4-BE49-F238E27FC236}">
                <a16:creationId xmlns:a16="http://schemas.microsoft.com/office/drawing/2014/main" id="{09D8BAB4-46E4-9A45-800E-9A2962FF7E15}"/>
              </a:ext>
            </a:extLst>
          </p:cNvPr>
          <p:cNvCxnSpPr>
            <a:cxnSpLocks/>
            <a:stCxn id="103" idx="2"/>
            <a:endCxn id="71" idx="0"/>
          </p:cNvCxnSpPr>
          <p:nvPr/>
        </p:nvCxnSpPr>
        <p:spPr>
          <a:xfrm flipH="1">
            <a:off x="6534401" y="4820890"/>
            <a:ext cx="15533" cy="3262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直线连接符 1080">
            <a:extLst>
              <a:ext uri="{FF2B5EF4-FFF2-40B4-BE49-F238E27FC236}">
                <a16:creationId xmlns:a16="http://schemas.microsoft.com/office/drawing/2014/main" id="{8C1AC6BF-56A0-D245-A607-A9CE00DBCB11}"/>
              </a:ext>
            </a:extLst>
          </p:cNvPr>
          <p:cNvCxnSpPr>
            <a:cxnSpLocks/>
            <a:stCxn id="102" idx="3"/>
            <a:endCxn id="71" idx="0"/>
          </p:cNvCxnSpPr>
          <p:nvPr/>
        </p:nvCxnSpPr>
        <p:spPr>
          <a:xfrm>
            <a:off x="6115739" y="4961631"/>
            <a:ext cx="418662" cy="1855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直线连接符 1083">
            <a:extLst>
              <a:ext uri="{FF2B5EF4-FFF2-40B4-BE49-F238E27FC236}">
                <a16:creationId xmlns:a16="http://schemas.microsoft.com/office/drawing/2014/main" id="{C7CD610B-02A0-9248-81A5-04B11AD27210}"/>
              </a:ext>
            </a:extLst>
          </p:cNvPr>
          <p:cNvCxnSpPr>
            <a:cxnSpLocks/>
            <a:stCxn id="72" idx="0"/>
            <a:endCxn id="71" idx="2"/>
          </p:cNvCxnSpPr>
          <p:nvPr/>
        </p:nvCxnSpPr>
        <p:spPr>
          <a:xfrm flipV="1">
            <a:off x="6243251" y="5291197"/>
            <a:ext cx="291150" cy="2397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直线连接符 1090">
            <a:extLst>
              <a:ext uri="{FF2B5EF4-FFF2-40B4-BE49-F238E27FC236}">
                <a16:creationId xmlns:a16="http://schemas.microsoft.com/office/drawing/2014/main" id="{5E779E93-4C86-B844-9C50-7846F143C80E}"/>
              </a:ext>
            </a:extLst>
          </p:cNvPr>
          <p:cNvCxnSpPr>
            <a:cxnSpLocks/>
            <a:stCxn id="71" idx="3"/>
            <a:endCxn id="70" idx="1"/>
          </p:cNvCxnSpPr>
          <p:nvPr/>
        </p:nvCxnSpPr>
        <p:spPr>
          <a:xfrm flipV="1">
            <a:off x="6642401" y="5026644"/>
            <a:ext cx="240755" cy="1925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线连接符 1094">
            <a:extLst>
              <a:ext uri="{FF2B5EF4-FFF2-40B4-BE49-F238E27FC236}">
                <a16:creationId xmlns:a16="http://schemas.microsoft.com/office/drawing/2014/main" id="{745FA83A-16BD-2347-A2F8-9902CAD5B550}"/>
              </a:ext>
            </a:extLst>
          </p:cNvPr>
          <p:cNvCxnSpPr>
            <a:cxnSpLocks/>
            <a:stCxn id="102" idx="2"/>
            <a:endCxn id="74" idx="0"/>
          </p:cNvCxnSpPr>
          <p:nvPr/>
        </p:nvCxnSpPr>
        <p:spPr>
          <a:xfrm flipH="1">
            <a:off x="5799565" y="5033637"/>
            <a:ext cx="208174" cy="4377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线连接符 1097">
            <a:extLst>
              <a:ext uri="{FF2B5EF4-FFF2-40B4-BE49-F238E27FC236}">
                <a16:creationId xmlns:a16="http://schemas.microsoft.com/office/drawing/2014/main" id="{E137A5F0-3A32-D549-80DB-C2F6CF9B5C32}"/>
              </a:ext>
            </a:extLst>
          </p:cNvPr>
          <p:cNvCxnSpPr>
            <a:cxnSpLocks/>
            <a:stCxn id="72" idx="1"/>
            <a:endCxn id="74" idx="3"/>
          </p:cNvCxnSpPr>
          <p:nvPr/>
        </p:nvCxnSpPr>
        <p:spPr>
          <a:xfrm flipH="1" flipV="1">
            <a:off x="5907565" y="5543376"/>
            <a:ext cx="227686" cy="595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直线连接符 1100">
            <a:extLst>
              <a:ext uri="{FF2B5EF4-FFF2-40B4-BE49-F238E27FC236}">
                <a16:creationId xmlns:a16="http://schemas.microsoft.com/office/drawing/2014/main" id="{D6B6D05E-B31B-FB4C-86FC-586C7407B929}"/>
              </a:ext>
            </a:extLst>
          </p:cNvPr>
          <p:cNvCxnSpPr>
            <a:cxnSpLocks/>
            <a:stCxn id="74" idx="1"/>
            <a:endCxn id="75" idx="3"/>
          </p:cNvCxnSpPr>
          <p:nvPr/>
        </p:nvCxnSpPr>
        <p:spPr>
          <a:xfrm flipH="1">
            <a:off x="5465919" y="5543376"/>
            <a:ext cx="225646" cy="616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线连接符 1103">
            <a:extLst>
              <a:ext uri="{FF2B5EF4-FFF2-40B4-BE49-F238E27FC236}">
                <a16:creationId xmlns:a16="http://schemas.microsoft.com/office/drawing/2014/main" id="{D4AF202C-2714-B940-95FC-45B7EDF86C18}"/>
              </a:ext>
            </a:extLst>
          </p:cNvPr>
          <p:cNvCxnSpPr>
            <a:cxnSpLocks/>
            <a:stCxn id="75" idx="1"/>
            <a:endCxn id="76" idx="3"/>
          </p:cNvCxnSpPr>
          <p:nvPr/>
        </p:nvCxnSpPr>
        <p:spPr>
          <a:xfrm flipH="1" flipV="1">
            <a:off x="4922672" y="5666131"/>
            <a:ext cx="337819" cy="56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直线连接符 1108">
            <a:extLst>
              <a:ext uri="{FF2B5EF4-FFF2-40B4-BE49-F238E27FC236}">
                <a16:creationId xmlns:a16="http://schemas.microsoft.com/office/drawing/2014/main" id="{BCA91F6D-6219-CE47-98C7-4690EC8FF3FA}"/>
              </a:ext>
            </a:extLst>
          </p:cNvPr>
          <p:cNvCxnSpPr>
            <a:cxnSpLocks/>
            <a:stCxn id="76" idx="1"/>
            <a:endCxn id="73" idx="3"/>
          </p:cNvCxnSpPr>
          <p:nvPr/>
        </p:nvCxnSpPr>
        <p:spPr>
          <a:xfrm flipH="1" flipV="1">
            <a:off x="4420857" y="5413142"/>
            <a:ext cx="296387" cy="1862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直线连接符 1111">
            <a:extLst>
              <a:ext uri="{FF2B5EF4-FFF2-40B4-BE49-F238E27FC236}">
                <a16:creationId xmlns:a16="http://schemas.microsoft.com/office/drawing/2014/main" id="{7EE56141-921E-DB4C-9F7C-05DE71748C8B}"/>
              </a:ext>
            </a:extLst>
          </p:cNvPr>
          <p:cNvCxnSpPr>
            <a:cxnSpLocks/>
            <a:stCxn id="58" idx="2"/>
            <a:endCxn id="81" idx="0"/>
          </p:cNvCxnSpPr>
          <p:nvPr/>
        </p:nvCxnSpPr>
        <p:spPr>
          <a:xfrm>
            <a:off x="5194550" y="1748372"/>
            <a:ext cx="267740" cy="2611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直线连接符 1114">
            <a:extLst>
              <a:ext uri="{FF2B5EF4-FFF2-40B4-BE49-F238E27FC236}">
                <a16:creationId xmlns:a16="http://schemas.microsoft.com/office/drawing/2014/main" id="{AEDACB58-A327-4A4D-9B00-758602A1F70B}"/>
              </a:ext>
            </a:extLst>
          </p:cNvPr>
          <p:cNvCxnSpPr>
            <a:cxnSpLocks/>
            <a:stCxn id="56" idx="2"/>
            <a:endCxn id="79" idx="0"/>
          </p:cNvCxnSpPr>
          <p:nvPr/>
        </p:nvCxnSpPr>
        <p:spPr>
          <a:xfrm>
            <a:off x="4695384" y="1771255"/>
            <a:ext cx="207958" cy="2500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直线连接符 1117">
            <a:extLst>
              <a:ext uri="{FF2B5EF4-FFF2-40B4-BE49-F238E27FC236}">
                <a16:creationId xmlns:a16="http://schemas.microsoft.com/office/drawing/2014/main" id="{E54359FA-1C48-E141-9F9F-0E960CFB6F6A}"/>
              </a:ext>
            </a:extLst>
          </p:cNvPr>
          <p:cNvCxnSpPr>
            <a:cxnSpLocks/>
            <a:stCxn id="58" idx="1"/>
            <a:endCxn id="79" idx="0"/>
          </p:cNvCxnSpPr>
          <p:nvPr/>
        </p:nvCxnSpPr>
        <p:spPr>
          <a:xfrm flipH="1">
            <a:off x="4903342" y="1676366"/>
            <a:ext cx="183208" cy="3449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直线连接符 1120">
            <a:extLst>
              <a:ext uri="{FF2B5EF4-FFF2-40B4-BE49-F238E27FC236}">
                <a16:creationId xmlns:a16="http://schemas.microsoft.com/office/drawing/2014/main" id="{CFFEA2D2-5426-6544-991B-E08D39AF1266}"/>
              </a:ext>
            </a:extLst>
          </p:cNvPr>
          <p:cNvCxnSpPr>
            <a:cxnSpLocks/>
            <a:stCxn id="81" idx="1"/>
            <a:endCxn id="79" idx="3"/>
          </p:cNvCxnSpPr>
          <p:nvPr/>
        </p:nvCxnSpPr>
        <p:spPr>
          <a:xfrm flipH="1">
            <a:off x="5011342" y="2081507"/>
            <a:ext cx="342948" cy="118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线连接符 1123">
            <a:extLst>
              <a:ext uri="{FF2B5EF4-FFF2-40B4-BE49-F238E27FC236}">
                <a16:creationId xmlns:a16="http://schemas.microsoft.com/office/drawing/2014/main" id="{9C482A08-CBF3-114F-B8D6-4A8827EE027B}"/>
              </a:ext>
            </a:extLst>
          </p:cNvPr>
          <p:cNvCxnSpPr>
            <a:cxnSpLocks/>
            <a:stCxn id="95" idx="0"/>
            <a:endCxn id="79" idx="2"/>
          </p:cNvCxnSpPr>
          <p:nvPr/>
        </p:nvCxnSpPr>
        <p:spPr>
          <a:xfrm flipH="1" flipV="1">
            <a:off x="4903342" y="2165318"/>
            <a:ext cx="252162" cy="2717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直线连接符 1130">
            <a:extLst>
              <a:ext uri="{FF2B5EF4-FFF2-40B4-BE49-F238E27FC236}">
                <a16:creationId xmlns:a16="http://schemas.microsoft.com/office/drawing/2014/main" id="{149141D0-0EB4-AE49-9A81-0743E62F8292}"/>
              </a:ext>
            </a:extLst>
          </p:cNvPr>
          <p:cNvCxnSpPr>
            <a:cxnSpLocks/>
            <a:stCxn id="79" idx="1"/>
            <a:endCxn id="59" idx="3"/>
          </p:cNvCxnSpPr>
          <p:nvPr/>
        </p:nvCxnSpPr>
        <p:spPr>
          <a:xfrm flipH="1" flipV="1">
            <a:off x="4499488" y="2006718"/>
            <a:ext cx="295854" cy="86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直线连接符 1133">
            <a:extLst>
              <a:ext uri="{FF2B5EF4-FFF2-40B4-BE49-F238E27FC236}">
                <a16:creationId xmlns:a16="http://schemas.microsoft.com/office/drawing/2014/main" id="{88801890-14F8-6540-BB4D-16B23581FB3E}"/>
              </a:ext>
            </a:extLst>
          </p:cNvPr>
          <p:cNvCxnSpPr>
            <a:cxnSpLocks/>
            <a:stCxn id="87" idx="0"/>
            <a:endCxn id="59" idx="2"/>
          </p:cNvCxnSpPr>
          <p:nvPr/>
        </p:nvCxnSpPr>
        <p:spPr>
          <a:xfrm flipH="1" flipV="1">
            <a:off x="4391488" y="2078724"/>
            <a:ext cx="200184" cy="3076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直线连接符 1136">
            <a:extLst>
              <a:ext uri="{FF2B5EF4-FFF2-40B4-BE49-F238E27FC236}">
                <a16:creationId xmlns:a16="http://schemas.microsoft.com/office/drawing/2014/main" id="{561B9058-6F77-184C-BD52-BE017EF859AB}"/>
              </a:ext>
            </a:extLst>
          </p:cNvPr>
          <p:cNvCxnSpPr>
            <a:cxnSpLocks/>
            <a:stCxn id="87" idx="0"/>
            <a:endCxn id="79" idx="2"/>
          </p:cNvCxnSpPr>
          <p:nvPr/>
        </p:nvCxnSpPr>
        <p:spPr>
          <a:xfrm flipV="1">
            <a:off x="4591672" y="2165318"/>
            <a:ext cx="311670" cy="2211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直线连接符 1139">
            <a:extLst>
              <a:ext uri="{FF2B5EF4-FFF2-40B4-BE49-F238E27FC236}">
                <a16:creationId xmlns:a16="http://schemas.microsoft.com/office/drawing/2014/main" id="{A5CEC117-593D-E74D-8007-2297EC74BAA9}"/>
              </a:ext>
            </a:extLst>
          </p:cNvPr>
          <p:cNvCxnSpPr>
            <a:cxnSpLocks/>
            <a:stCxn id="87" idx="1"/>
            <a:endCxn id="60" idx="3"/>
          </p:cNvCxnSpPr>
          <p:nvPr/>
        </p:nvCxnSpPr>
        <p:spPr>
          <a:xfrm flipH="1" flipV="1">
            <a:off x="4152576" y="2351257"/>
            <a:ext cx="331096" cy="1071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直线连接符 1142">
            <a:extLst>
              <a:ext uri="{FF2B5EF4-FFF2-40B4-BE49-F238E27FC236}">
                <a16:creationId xmlns:a16="http://schemas.microsoft.com/office/drawing/2014/main" id="{E1A3DC9E-1E5E-C44B-BAD6-435EA8DA95AB}"/>
              </a:ext>
            </a:extLst>
          </p:cNvPr>
          <p:cNvCxnSpPr>
            <a:cxnSpLocks/>
            <a:stCxn id="60" idx="2"/>
            <a:endCxn id="61" idx="0"/>
          </p:cNvCxnSpPr>
          <p:nvPr/>
        </p:nvCxnSpPr>
        <p:spPr>
          <a:xfrm flipH="1">
            <a:off x="3785180" y="2423263"/>
            <a:ext cx="259396" cy="31235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直线连接符 1147">
            <a:extLst>
              <a:ext uri="{FF2B5EF4-FFF2-40B4-BE49-F238E27FC236}">
                <a16:creationId xmlns:a16="http://schemas.microsoft.com/office/drawing/2014/main" id="{E0594F6F-0720-474E-AE33-EEB606019074}"/>
              </a:ext>
            </a:extLst>
          </p:cNvPr>
          <p:cNvCxnSpPr>
            <a:cxnSpLocks/>
            <a:stCxn id="88" idx="1"/>
            <a:endCxn id="61" idx="3"/>
          </p:cNvCxnSpPr>
          <p:nvPr/>
        </p:nvCxnSpPr>
        <p:spPr>
          <a:xfrm flipH="1">
            <a:off x="3893180" y="2760027"/>
            <a:ext cx="250585" cy="47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1" name="直线连接符 1150">
            <a:extLst>
              <a:ext uri="{FF2B5EF4-FFF2-40B4-BE49-F238E27FC236}">
                <a16:creationId xmlns:a16="http://schemas.microsoft.com/office/drawing/2014/main" id="{3A747D37-2941-384E-A3A4-ECAA7CEAE97D}"/>
              </a:ext>
            </a:extLst>
          </p:cNvPr>
          <p:cNvCxnSpPr>
            <a:cxnSpLocks/>
            <a:stCxn id="89" idx="0"/>
            <a:endCxn id="61" idx="2"/>
          </p:cNvCxnSpPr>
          <p:nvPr/>
        </p:nvCxnSpPr>
        <p:spPr>
          <a:xfrm flipH="1" flipV="1">
            <a:off x="3785180" y="2879627"/>
            <a:ext cx="194016" cy="2876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4" name="直线连接符 1153">
            <a:extLst>
              <a:ext uri="{FF2B5EF4-FFF2-40B4-BE49-F238E27FC236}">
                <a16:creationId xmlns:a16="http://schemas.microsoft.com/office/drawing/2014/main" id="{BFE5CF8A-0CCD-5B40-89E4-2CE40A7DFB72}"/>
              </a:ext>
            </a:extLst>
          </p:cNvPr>
          <p:cNvCxnSpPr>
            <a:cxnSpLocks/>
            <a:stCxn id="77" idx="0"/>
            <a:endCxn id="61" idx="2"/>
          </p:cNvCxnSpPr>
          <p:nvPr/>
        </p:nvCxnSpPr>
        <p:spPr>
          <a:xfrm flipV="1">
            <a:off x="3542836" y="2879627"/>
            <a:ext cx="242344" cy="2479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7" name="直线连接符 1156">
            <a:extLst>
              <a:ext uri="{FF2B5EF4-FFF2-40B4-BE49-F238E27FC236}">
                <a16:creationId xmlns:a16="http://schemas.microsoft.com/office/drawing/2014/main" id="{A489370B-37DA-F846-A66C-B5F321C976C7}"/>
              </a:ext>
            </a:extLst>
          </p:cNvPr>
          <p:cNvCxnSpPr>
            <a:cxnSpLocks/>
            <a:stCxn id="77" idx="0"/>
            <a:endCxn id="54" idx="2"/>
          </p:cNvCxnSpPr>
          <p:nvPr/>
        </p:nvCxnSpPr>
        <p:spPr>
          <a:xfrm flipH="1" flipV="1">
            <a:off x="3396507" y="2892408"/>
            <a:ext cx="146329" cy="2351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0" name="直线连接符 1159">
            <a:extLst>
              <a:ext uri="{FF2B5EF4-FFF2-40B4-BE49-F238E27FC236}">
                <a16:creationId xmlns:a16="http://schemas.microsoft.com/office/drawing/2014/main" id="{69BC77A3-B755-A145-ABC9-124E403A1751}"/>
              </a:ext>
            </a:extLst>
          </p:cNvPr>
          <p:cNvCxnSpPr>
            <a:cxnSpLocks/>
            <a:stCxn id="77" idx="1"/>
            <a:endCxn id="48" idx="3"/>
          </p:cNvCxnSpPr>
          <p:nvPr/>
        </p:nvCxnSpPr>
        <p:spPr>
          <a:xfrm flipH="1" flipV="1">
            <a:off x="3172105" y="3143080"/>
            <a:ext cx="262731" cy="565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3" name="直线连接符 1162">
            <a:extLst>
              <a:ext uri="{FF2B5EF4-FFF2-40B4-BE49-F238E27FC236}">
                <a16:creationId xmlns:a16="http://schemas.microsoft.com/office/drawing/2014/main" id="{E5B35020-DA99-9F40-A687-7EF7A9CEC88E}"/>
              </a:ext>
            </a:extLst>
          </p:cNvPr>
          <p:cNvCxnSpPr>
            <a:cxnSpLocks/>
            <a:stCxn id="78" idx="0"/>
            <a:endCxn id="48" idx="2"/>
          </p:cNvCxnSpPr>
          <p:nvPr/>
        </p:nvCxnSpPr>
        <p:spPr>
          <a:xfrm flipH="1" flipV="1">
            <a:off x="3064105" y="3215086"/>
            <a:ext cx="217952" cy="1956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6" name="直线连接符 1165">
            <a:extLst>
              <a:ext uri="{FF2B5EF4-FFF2-40B4-BE49-F238E27FC236}">
                <a16:creationId xmlns:a16="http://schemas.microsoft.com/office/drawing/2014/main" id="{B4278717-F124-1543-94B9-4A4359FBF215}"/>
              </a:ext>
            </a:extLst>
          </p:cNvPr>
          <p:cNvCxnSpPr>
            <a:cxnSpLocks/>
            <a:stCxn id="78" idx="0"/>
            <a:endCxn id="77" idx="1"/>
          </p:cNvCxnSpPr>
          <p:nvPr/>
        </p:nvCxnSpPr>
        <p:spPr>
          <a:xfrm flipV="1">
            <a:off x="3282057" y="3199587"/>
            <a:ext cx="152779" cy="2111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9" name="直线连接符 1168">
            <a:extLst>
              <a:ext uri="{FF2B5EF4-FFF2-40B4-BE49-F238E27FC236}">
                <a16:creationId xmlns:a16="http://schemas.microsoft.com/office/drawing/2014/main" id="{B3F5A38B-F6E8-3B45-82E7-130BC8F76BEB}"/>
              </a:ext>
            </a:extLst>
          </p:cNvPr>
          <p:cNvCxnSpPr>
            <a:cxnSpLocks/>
            <a:stCxn id="78" idx="1"/>
            <a:endCxn id="49" idx="3"/>
          </p:cNvCxnSpPr>
          <p:nvPr/>
        </p:nvCxnSpPr>
        <p:spPr>
          <a:xfrm flipH="1">
            <a:off x="3074346" y="3488266"/>
            <a:ext cx="103628" cy="10513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2" name="直线连接符 1171">
            <a:extLst>
              <a:ext uri="{FF2B5EF4-FFF2-40B4-BE49-F238E27FC236}">
                <a16:creationId xmlns:a16="http://schemas.microsoft.com/office/drawing/2014/main" id="{4296C79A-8E62-BA4B-AE9D-0677F8CDCE55}"/>
              </a:ext>
            </a:extLst>
          </p:cNvPr>
          <p:cNvCxnSpPr>
            <a:cxnSpLocks/>
            <a:stCxn id="78" idx="2"/>
            <a:endCxn id="50" idx="0"/>
          </p:cNvCxnSpPr>
          <p:nvPr/>
        </p:nvCxnSpPr>
        <p:spPr>
          <a:xfrm flipH="1">
            <a:off x="3170991" y="3554521"/>
            <a:ext cx="118604" cy="3620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5" name="直线连接符 1174">
            <a:extLst>
              <a:ext uri="{FF2B5EF4-FFF2-40B4-BE49-F238E27FC236}">
                <a16:creationId xmlns:a16="http://schemas.microsoft.com/office/drawing/2014/main" id="{66593436-D912-D942-A7A3-2B29C0ECF106}"/>
              </a:ext>
            </a:extLst>
          </p:cNvPr>
          <p:cNvCxnSpPr>
            <a:cxnSpLocks/>
            <a:stCxn id="90" idx="1"/>
            <a:endCxn id="50" idx="3"/>
          </p:cNvCxnSpPr>
          <p:nvPr/>
        </p:nvCxnSpPr>
        <p:spPr>
          <a:xfrm flipH="1">
            <a:off x="3278991" y="3616277"/>
            <a:ext cx="274995" cy="3723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8" name="直线连接符 1177">
            <a:extLst>
              <a:ext uri="{FF2B5EF4-FFF2-40B4-BE49-F238E27FC236}">
                <a16:creationId xmlns:a16="http://schemas.microsoft.com/office/drawing/2014/main" id="{8710E3C2-BF0F-0F40-AB29-267998A92CFD}"/>
              </a:ext>
            </a:extLst>
          </p:cNvPr>
          <p:cNvCxnSpPr>
            <a:cxnSpLocks/>
            <a:stCxn id="91" idx="1"/>
            <a:endCxn id="50" idx="3"/>
          </p:cNvCxnSpPr>
          <p:nvPr/>
        </p:nvCxnSpPr>
        <p:spPr>
          <a:xfrm flipH="1" flipV="1">
            <a:off x="3278991" y="3988600"/>
            <a:ext cx="299321" cy="619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7" name="直线连接符 1186">
            <a:extLst>
              <a:ext uri="{FF2B5EF4-FFF2-40B4-BE49-F238E27FC236}">
                <a16:creationId xmlns:a16="http://schemas.microsoft.com/office/drawing/2014/main" id="{91C87D2D-7787-D148-BB57-147499802B14}"/>
              </a:ext>
            </a:extLst>
          </p:cNvPr>
          <p:cNvCxnSpPr>
            <a:cxnSpLocks/>
            <a:stCxn id="90" idx="2"/>
            <a:endCxn id="91" idx="0"/>
          </p:cNvCxnSpPr>
          <p:nvPr/>
        </p:nvCxnSpPr>
        <p:spPr>
          <a:xfrm>
            <a:off x="3661986" y="3688283"/>
            <a:ext cx="24326" cy="2902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0" name="直线连接符 1189">
            <a:extLst>
              <a:ext uri="{FF2B5EF4-FFF2-40B4-BE49-F238E27FC236}">
                <a16:creationId xmlns:a16="http://schemas.microsoft.com/office/drawing/2014/main" id="{148D26E2-910A-8D45-924B-79223788D3AE}"/>
              </a:ext>
            </a:extLst>
          </p:cNvPr>
          <p:cNvCxnSpPr>
            <a:cxnSpLocks/>
            <a:stCxn id="78" idx="3"/>
            <a:endCxn id="90" idx="1"/>
          </p:cNvCxnSpPr>
          <p:nvPr/>
        </p:nvCxnSpPr>
        <p:spPr>
          <a:xfrm>
            <a:off x="3393678" y="3476962"/>
            <a:ext cx="160308" cy="1393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4" name="直线连接符 1203">
            <a:extLst>
              <a:ext uri="{FF2B5EF4-FFF2-40B4-BE49-F238E27FC236}">
                <a16:creationId xmlns:a16="http://schemas.microsoft.com/office/drawing/2014/main" id="{AFB1023B-EB5B-4347-B8F3-01470A8E5CC7}"/>
              </a:ext>
            </a:extLst>
          </p:cNvPr>
          <p:cNvCxnSpPr>
            <a:cxnSpLocks/>
            <a:stCxn id="91" idx="2"/>
            <a:endCxn id="51" idx="0"/>
          </p:cNvCxnSpPr>
          <p:nvPr/>
        </p:nvCxnSpPr>
        <p:spPr>
          <a:xfrm flipH="1">
            <a:off x="3428048" y="4122590"/>
            <a:ext cx="258264" cy="3496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1" name="直线连接符 1210">
            <a:extLst>
              <a:ext uri="{FF2B5EF4-FFF2-40B4-BE49-F238E27FC236}">
                <a16:creationId xmlns:a16="http://schemas.microsoft.com/office/drawing/2014/main" id="{9CA2850A-C61C-6346-A46A-148A86B20543}"/>
              </a:ext>
            </a:extLst>
          </p:cNvPr>
          <p:cNvCxnSpPr>
            <a:cxnSpLocks/>
            <a:stCxn id="89" idx="0"/>
            <a:endCxn id="88" idx="2"/>
          </p:cNvCxnSpPr>
          <p:nvPr/>
        </p:nvCxnSpPr>
        <p:spPr>
          <a:xfrm flipV="1">
            <a:off x="3979196" y="2863271"/>
            <a:ext cx="243242" cy="3040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4" name="直线连接符 1213">
            <a:extLst>
              <a:ext uri="{FF2B5EF4-FFF2-40B4-BE49-F238E27FC236}">
                <a16:creationId xmlns:a16="http://schemas.microsoft.com/office/drawing/2014/main" id="{AE7F6343-5418-C542-BBD7-C255DF407624}"/>
              </a:ext>
            </a:extLst>
          </p:cNvPr>
          <p:cNvCxnSpPr>
            <a:cxnSpLocks/>
            <a:stCxn id="89" idx="1"/>
            <a:endCxn id="77" idx="3"/>
          </p:cNvCxnSpPr>
          <p:nvPr/>
        </p:nvCxnSpPr>
        <p:spPr>
          <a:xfrm flipH="1" flipV="1">
            <a:off x="3650836" y="3199587"/>
            <a:ext cx="220360" cy="397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2" name="直线连接符 1221">
            <a:extLst>
              <a:ext uri="{FF2B5EF4-FFF2-40B4-BE49-F238E27FC236}">
                <a16:creationId xmlns:a16="http://schemas.microsoft.com/office/drawing/2014/main" id="{BBBE1081-6E5A-6E40-AD18-A3CD36757434}"/>
              </a:ext>
            </a:extLst>
          </p:cNvPr>
          <p:cNvCxnSpPr>
            <a:cxnSpLocks/>
            <a:stCxn id="61" idx="1"/>
            <a:endCxn id="54" idx="3"/>
          </p:cNvCxnSpPr>
          <p:nvPr/>
        </p:nvCxnSpPr>
        <p:spPr>
          <a:xfrm flipH="1">
            <a:off x="3504507" y="2807621"/>
            <a:ext cx="172673" cy="127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" name="直线连接符 1229">
            <a:extLst>
              <a:ext uri="{FF2B5EF4-FFF2-40B4-BE49-F238E27FC236}">
                <a16:creationId xmlns:a16="http://schemas.microsoft.com/office/drawing/2014/main" id="{39D18D1C-A1BD-A041-8213-5A2A73A52DB6}"/>
              </a:ext>
            </a:extLst>
          </p:cNvPr>
          <p:cNvCxnSpPr>
            <a:cxnSpLocks/>
            <a:stCxn id="88" idx="1"/>
            <a:endCxn id="60" idx="2"/>
          </p:cNvCxnSpPr>
          <p:nvPr/>
        </p:nvCxnSpPr>
        <p:spPr>
          <a:xfrm flipH="1" flipV="1">
            <a:off x="4044576" y="2423263"/>
            <a:ext cx="99189" cy="3367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3" name="直线连接符 1232">
            <a:extLst>
              <a:ext uri="{FF2B5EF4-FFF2-40B4-BE49-F238E27FC236}">
                <a16:creationId xmlns:a16="http://schemas.microsoft.com/office/drawing/2014/main" id="{ABF503D6-B3FA-874C-9F0B-DD6D6A740681}"/>
              </a:ext>
            </a:extLst>
          </p:cNvPr>
          <p:cNvCxnSpPr>
            <a:cxnSpLocks/>
            <a:stCxn id="88" idx="0"/>
            <a:endCxn id="87" idx="1"/>
          </p:cNvCxnSpPr>
          <p:nvPr/>
        </p:nvCxnSpPr>
        <p:spPr>
          <a:xfrm flipV="1">
            <a:off x="4269324" y="2458428"/>
            <a:ext cx="214348" cy="2686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6" name="直线连接符 1235">
            <a:extLst>
              <a:ext uri="{FF2B5EF4-FFF2-40B4-BE49-F238E27FC236}">
                <a16:creationId xmlns:a16="http://schemas.microsoft.com/office/drawing/2014/main" id="{E470901E-AE93-3C49-A90E-6EABAFB98B26}"/>
              </a:ext>
            </a:extLst>
          </p:cNvPr>
          <p:cNvCxnSpPr>
            <a:cxnSpLocks/>
            <a:stCxn id="87" idx="3"/>
            <a:endCxn id="95" idx="1"/>
          </p:cNvCxnSpPr>
          <p:nvPr/>
        </p:nvCxnSpPr>
        <p:spPr>
          <a:xfrm>
            <a:off x="4699672" y="2458428"/>
            <a:ext cx="329717" cy="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9" name="直线连接符 1248">
            <a:extLst>
              <a:ext uri="{FF2B5EF4-FFF2-40B4-BE49-F238E27FC236}">
                <a16:creationId xmlns:a16="http://schemas.microsoft.com/office/drawing/2014/main" id="{94421D74-B730-3146-B6B2-40289B0B1C8E}"/>
              </a:ext>
            </a:extLst>
          </p:cNvPr>
          <p:cNvCxnSpPr>
            <a:cxnSpLocks/>
            <a:stCxn id="87" idx="2"/>
            <a:endCxn id="94" idx="0"/>
          </p:cNvCxnSpPr>
          <p:nvPr/>
        </p:nvCxnSpPr>
        <p:spPr>
          <a:xfrm>
            <a:off x="4591672" y="2530434"/>
            <a:ext cx="181757" cy="2711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2" name="直线连接符 1251">
            <a:extLst>
              <a:ext uri="{FF2B5EF4-FFF2-40B4-BE49-F238E27FC236}">
                <a16:creationId xmlns:a16="http://schemas.microsoft.com/office/drawing/2014/main" id="{6BAC57EF-E1E1-7C4D-904D-63AE896406C3}"/>
              </a:ext>
            </a:extLst>
          </p:cNvPr>
          <p:cNvCxnSpPr>
            <a:cxnSpLocks/>
            <a:stCxn id="95" idx="2"/>
            <a:endCxn id="94" idx="0"/>
          </p:cNvCxnSpPr>
          <p:nvPr/>
        </p:nvCxnSpPr>
        <p:spPr>
          <a:xfrm flipH="1">
            <a:off x="4773429" y="2572359"/>
            <a:ext cx="332819" cy="2292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5" name="直线连接符 1254">
            <a:extLst>
              <a:ext uri="{FF2B5EF4-FFF2-40B4-BE49-F238E27FC236}">
                <a16:creationId xmlns:a16="http://schemas.microsoft.com/office/drawing/2014/main" id="{8A86404D-4076-5249-85B0-954449709C3B}"/>
              </a:ext>
            </a:extLst>
          </p:cNvPr>
          <p:cNvCxnSpPr>
            <a:cxnSpLocks/>
            <a:stCxn id="115" idx="1"/>
            <a:endCxn id="94" idx="3"/>
          </p:cNvCxnSpPr>
          <p:nvPr/>
        </p:nvCxnSpPr>
        <p:spPr>
          <a:xfrm flipH="1" flipV="1">
            <a:off x="4865706" y="2892919"/>
            <a:ext cx="302082" cy="913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8" name="直线连接符 1257">
            <a:extLst>
              <a:ext uri="{FF2B5EF4-FFF2-40B4-BE49-F238E27FC236}">
                <a16:creationId xmlns:a16="http://schemas.microsoft.com/office/drawing/2014/main" id="{E065BE9F-AC2A-6045-863D-BAD7405AB320}"/>
              </a:ext>
            </a:extLst>
          </p:cNvPr>
          <p:cNvCxnSpPr>
            <a:cxnSpLocks/>
            <a:stCxn id="96" idx="0"/>
            <a:endCxn id="94" idx="2"/>
          </p:cNvCxnSpPr>
          <p:nvPr/>
        </p:nvCxnSpPr>
        <p:spPr>
          <a:xfrm flipH="1" flipV="1">
            <a:off x="4745951" y="2942995"/>
            <a:ext cx="210978" cy="3479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1" name="直线连接符 1260">
            <a:extLst>
              <a:ext uri="{FF2B5EF4-FFF2-40B4-BE49-F238E27FC236}">
                <a16:creationId xmlns:a16="http://schemas.microsoft.com/office/drawing/2014/main" id="{8901CCE0-DAD7-564F-AC27-37F256AA47FA}"/>
              </a:ext>
            </a:extLst>
          </p:cNvPr>
          <p:cNvCxnSpPr>
            <a:cxnSpLocks/>
            <a:stCxn id="96" idx="0"/>
            <a:endCxn id="115" idx="2"/>
          </p:cNvCxnSpPr>
          <p:nvPr/>
        </p:nvCxnSpPr>
        <p:spPr>
          <a:xfrm flipV="1">
            <a:off x="4956929" y="3083291"/>
            <a:ext cx="294827" cy="2076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直线连接符 1268">
            <a:extLst>
              <a:ext uri="{FF2B5EF4-FFF2-40B4-BE49-F238E27FC236}">
                <a16:creationId xmlns:a16="http://schemas.microsoft.com/office/drawing/2014/main" id="{49DD4EB5-9C18-7B4B-B6D1-E41D8D32B2AC}"/>
              </a:ext>
            </a:extLst>
          </p:cNvPr>
          <p:cNvCxnSpPr>
            <a:cxnSpLocks/>
            <a:stCxn id="94" idx="1"/>
            <a:endCxn id="88" idx="3"/>
          </p:cNvCxnSpPr>
          <p:nvPr/>
        </p:nvCxnSpPr>
        <p:spPr>
          <a:xfrm flipH="1" flipV="1">
            <a:off x="4347997" y="2830349"/>
            <a:ext cx="305677" cy="213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7" name="直线连接符 1276">
            <a:extLst>
              <a:ext uri="{FF2B5EF4-FFF2-40B4-BE49-F238E27FC236}">
                <a16:creationId xmlns:a16="http://schemas.microsoft.com/office/drawing/2014/main" id="{3DF896D4-DA60-B742-8C8C-8BB684CC6B56}"/>
              </a:ext>
            </a:extLst>
          </p:cNvPr>
          <p:cNvCxnSpPr>
            <a:cxnSpLocks/>
            <a:stCxn id="93" idx="0"/>
            <a:endCxn id="88" idx="2"/>
          </p:cNvCxnSpPr>
          <p:nvPr/>
        </p:nvCxnSpPr>
        <p:spPr>
          <a:xfrm flipH="1" flipV="1">
            <a:off x="4222438" y="2863271"/>
            <a:ext cx="226588" cy="3514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0" name="直线连接符 1279">
            <a:extLst>
              <a:ext uri="{FF2B5EF4-FFF2-40B4-BE49-F238E27FC236}">
                <a16:creationId xmlns:a16="http://schemas.microsoft.com/office/drawing/2014/main" id="{CDEE2689-E578-DA46-9118-58E49E074B64}"/>
              </a:ext>
            </a:extLst>
          </p:cNvPr>
          <p:cNvCxnSpPr>
            <a:cxnSpLocks/>
            <a:stCxn id="90" idx="0"/>
            <a:endCxn id="89" idx="1"/>
          </p:cNvCxnSpPr>
          <p:nvPr/>
        </p:nvCxnSpPr>
        <p:spPr>
          <a:xfrm flipV="1">
            <a:off x="3661986" y="3239318"/>
            <a:ext cx="209210" cy="3049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3" name="直线连接符 1282">
            <a:extLst>
              <a:ext uri="{FF2B5EF4-FFF2-40B4-BE49-F238E27FC236}">
                <a16:creationId xmlns:a16="http://schemas.microsoft.com/office/drawing/2014/main" id="{9A8E5C47-10FD-2547-9570-657448A2C5B7}"/>
              </a:ext>
            </a:extLst>
          </p:cNvPr>
          <p:cNvCxnSpPr>
            <a:cxnSpLocks/>
            <a:stCxn id="90" idx="0"/>
            <a:endCxn id="77" idx="2"/>
          </p:cNvCxnSpPr>
          <p:nvPr/>
        </p:nvCxnSpPr>
        <p:spPr>
          <a:xfrm flipH="1" flipV="1">
            <a:off x="3542836" y="3271593"/>
            <a:ext cx="119150" cy="27267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6" name="直线连接符 1285">
            <a:extLst>
              <a:ext uri="{FF2B5EF4-FFF2-40B4-BE49-F238E27FC236}">
                <a16:creationId xmlns:a16="http://schemas.microsoft.com/office/drawing/2014/main" id="{F5FC10F3-0FAB-8B48-8AFF-449FB415EFAB}"/>
              </a:ext>
            </a:extLst>
          </p:cNvPr>
          <p:cNvCxnSpPr>
            <a:cxnSpLocks/>
            <a:stCxn id="92" idx="0"/>
            <a:endCxn id="89" idx="2"/>
          </p:cNvCxnSpPr>
          <p:nvPr/>
        </p:nvCxnSpPr>
        <p:spPr>
          <a:xfrm flipH="1" flipV="1">
            <a:off x="3979196" y="3311324"/>
            <a:ext cx="147707" cy="4081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4" name="直线连接符 1293">
            <a:extLst>
              <a:ext uri="{FF2B5EF4-FFF2-40B4-BE49-F238E27FC236}">
                <a16:creationId xmlns:a16="http://schemas.microsoft.com/office/drawing/2014/main" id="{DCED53D3-9DD1-D943-9D83-DC2FED93FD7A}"/>
              </a:ext>
            </a:extLst>
          </p:cNvPr>
          <p:cNvCxnSpPr>
            <a:cxnSpLocks/>
            <a:stCxn id="92" idx="1"/>
            <a:endCxn id="90" idx="3"/>
          </p:cNvCxnSpPr>
          <p:nvPr/>
        </p:nvCxnSpPr>
        <p:spPr>
          <a:xfrm flipH="1" flipV="1">
            <a:off x="3769986" y="3616277"/>
            <a:ext cx="248917" cy="17519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7" name="直线连接符 1296">
            <a:extLst>
              <a:ext uri="{FF2B5EF4-FFF2-40B4-BE49-F238E27FC236}">
                <a16:creationId xmlns:a16="http://schemas.microsoft.com/office/drawing/2014/main" id="{F0E1D305-976D-C24A-B061-AFEB96F0A921}"/>
              </a:ext>
            </a:extLst>
          </p:cNvPr>
          <p:cNvCxnSpPr>
            <a:cxnSpLocks/>
            <a:stCxn id="92" idx="1"/>
            <a:endCxn id="91" idx="3"/>
          </p:cNvCxnSpPr>
          <p:nvPr/>
        </p:nvCxnSpPr>
        <p:spPr>
          <a:xfrm flipH="1">
            <a:off x="3794312" y="3791473"/>
            <a:ext cx="224591" cy="2591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0" name="直线连接符 1299">
            <a:extLst>
              <a:ext uri="{FF2B5EF4-FFF2-40B4-BE49-F238E27FC236}">
                <a16:creationId xmlns:a16="http://schemas.microsoft.com/office/drawing/2014/main" id="{320A47D3-740C-0442-A6EC-AA1F815ED6D2}"/>
              </a:ext>
            </a:extLst>
          </p:cNvPr>
          <p:cNvCxnSpPr>
            <a:cxnSpLocks/>
            <a:stCxn id="93" idx="1"/>
            <a:endCxn id="89" idx="3"/>
          </p:cNvCxnSpPr>
          <p:nvPr/>
        </p:nvCxnSpPr>
        <p:spPr>
          <a:xfrm flipH="1" flipV="1">
            <a:off x="4087196" y="3239318"/>
            <a:ext cx="253830" cy="474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5" name="直线连接符 1304">
            <a:extLst>
              <a:ext uri="{FF2B5EF4-FFF2-40B4-BE49-F238E27FC236}">
                <a16:creationId xmlns:a16="http://schemas.microsoft.com/office/drawing/2014/main" id="{E17F0E5D-24C0-384E-A42B-B3D7C41ECF0E}"/>
              </a:ext>
            </a:extLst>
          </p:cNvPr>
          <p:cNvCxnSpPr>
            <a:cxnSpLocks/>
            <a:stCxn id="93" idx="0"/>
            <a:endCxn id="94" idx="2"/>
          </p:cNvCxnSpPr>
          <p:nvPr/>
        </p:nvCxnSpPr>
        <p:spPr>
          <a:xfrm flipV="1">
            <a:off x="4449026" y="2942995"/>
            <a:ext cx="296925" cy="2717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8" name="直线连接符 1307">
            <a:extLst>
              <a:ext uri="{FF2B5EF4-FFF2-40B4-BE49-F238E27FC236}">
                <a16:creationId xmlns:a16="http://schemas.microsoft.com/office/drawing/2014/main" id="{0D3B83B5-576E-444B-A913-EE049A473E23}"/>
              </a:ext>
            </a:extLst>
          </p:cNvPr>
          <p:cNvCxnSpPr>
            <a:cxnSpLocks/>
            <a:stCxn id="93" idx="3"/>
            <a:endCxn id="96" idx="1"/>
          </p:cNvCxnSpPr>
          <p:nvPr/>
        </p:nvCxnSpPr>
        <p:spPr>
          <a:xfrm>
            <a:off x="4557026" y="3286764"/>
            <a:ext cx="291903" cy="7616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8" name="直线连接符 1317">
            <a:extLst>
              <a:ext uri="{FF2B5EF4-FFF2-40B4-BE49-F238E27FC236}">
                <a16:creationId xmlns:a16="http://schemas.microsoft.com/office/drawing/2014/main" id="{6B824618-87C3-C04A-A21D-2F3E37835B2C}"/>
              </a:ext>
            </a:extLst>
          </p:cNvPr>
          <p:cNvCxnSpPr>
            <a:cxnSpLocks/>
            <a:stCxn id="127" idx="1"/>
            <a:endCxn id="96" idx="3"/>
          </p:cNvCxnSpPr>
          <p:nvPr/>
        </p:nvCxnSpPr>
        <p:spPr>
          <a:xfrm flipH="1" flipV="1">
            <a:off x="5064929" y="3362930"/>
            <a:ext cx="278132" cy="1040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5" name="直线连接符 1324">
            <a:extLst>
              <a:ext uri="{FF2B5EF4-FFF2-40B4-BE49-F238E27FC236}">
                <a16:creationId xmlns:a16="http://schemas.microsoft.com/office/drawing/2014/main" id="{9D16D40D-2EBC-5C4D-8EF5-65037D6A14B8}"/>
              </a:ext>
            </a:extLst>
          </p:cNvPr>
          <p:cNvCxnSpPr>
            <a:cxnSpLocks/>
            <a:stCxn id="119" idx="0"/>
            <a:endCxn id="96" idx="2"/>
          </p:cNvCxnSpPr>
          <p:nvPr/>
        </p:nvCxnSpPr>
        <p:spPr>
          <a:xfrm flipH="1" flipV="1">
            <a:off x="4956929" y="3434936"/>
            <a:ext cx="176391" cy="2887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8" name="直线连接符 1327">
            <a:extLst>
              <a:ext uri="{FF2B5EF4-FFF2-40B4-BE49-F238E27FC236}">
                <a16:creationId xmlns:a16="http://schemas.microsoft.com/office/drawing/2014/main" id="{6FE6884C-5CD1-C547-A82A-278A4A79B500}"/>
              </a:ext>
            </a:extLst>
          </p:cNvPr>
          <p:cNvCxnSpPr>
            <a:cxnSpLocks/>
            <a:stCxn id="119" idx="0"/>
            <a:endCxn id="127" idx="1"/>
          </p:cNvCxnSpPr>
          <p:nvPr/>
        </p:nvCxnSpPr>
        <p:spPr>
          <a:xfrm flipV="1">
            <a:off x="5133320" y="3466946"/>
            <a:ext cx="209741" cy="2567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1" name="直线连接符 1330">
            <a:extLst>
              <a:ext uri="{FF2B5EF4-FFF2-40B4-BE49-F238E27FC236}">
                <a16:creationId xmlns:a16="http://schemas.microsoft.com/office/drawing/2014/main" id="{4DFA1361-5E06-A94E-B88E-1884DFA90DDA}"/>
              </a:ext>
            </a:extLst>
          </p:cNvPr>
          <p:cNvCxnSpPr>
            <a:cxnSpLocks/>
            <a:stCxn id="109" idx="0"/>
            <a:endCxn id="93" idx="2"/>
          </p:cNvCxnSpPr>
          <p:nvPr/>
        </p:nvCxnSpPr>
        <p:spPr>
          <a:xfrm flipH="1" flipV="1">
            <a:off x="4449026" y="3358770"/>
            <a:ext cx="192047" cy="3320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4" name="直线连接符 1333">
            <a:extLst>
              <a:ext uri="{FF2B5EF4-FFF2-40B4-BE49-F238E27FC236}">
                <a16:creationId xmlns:a16="http://schemas.microsoft.com/office/drawing/2014/main" id="{88FA9C2E-709F-8246-A909-7D59B63BDBD7}"/>
              </a:ext>
            </a:extLst>
          </p:cNvPr>
          <p:cNvCxnSpPr>
            <a:cxnSpLocks/>
            <a:stCxn id="92" idx="0"/>
            <a:endCxn id="93" idx="2"/>
          </p:cNvCxnSpPr>
          <p:nvPr/>
        </p:nvCxnSpPr>
        <p:spPr>
          <a:xfrm flipV="1">
            <a:off x="4126903" y="3358770"/>
            <a:ext cx="322123" cy="36069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7" name="直线连接符 1336">
            <a:extLst>
              <a:ext uri="{FF2B5EF4-FFF2-40B4-BE49-F238E27FC236}">
                <a16:creationId xmlns:a16="http://schemas.microsoft.com/office/drawing/2014/main" id="{B3259087-FE6D-174B-A211-9D01D90436EC}"/>
              </a:ext>
            </a:extLst>
          </p:cNvPr>
          <p:cNvCxnSpPr>
            <a:cxnSpLocks/>
            <a:stCxn id="92" idx="3"/>
            <a:endCxn id="109" idx="1"/>
          </p:cNvCxnSpPr>
          <p:nvPr/>
        </p:nvCxnSpPr>
        <p:spPr>
          <a:xfrm flipV="1">
            <a:off x="4234903" y="3762805"/>
            <a:ext cx="298170" cy="286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8" name="直线连接符 1347">
            <a:extLst>
              <a:ext uri="{FF2B5EF4-FFF2-40B4-BE49-F238E27FC236}">
                <a16:creationId xmlns:a16="http://schemas.microsoft.com/office/drawing/2014/main" id="{779CA223-1252-544C-9D92-A21BA335034F}"/>
              </a:ext>
            </a:extLst>
          </p:cNvPr>
          <p:cNvCxnSpPr>
            <a:cxnSpLocks/>
            <a:stCxn id="109" idx="0"/>
            <a:endCxn id="96" idx="2"/>
          </p:cNvCxnSpPr>
          <p:nvPr/>
        </p:nvCxnSpPr>
        <p:spPr>
          <a:xfrm flipV="1">
            <a:off x="4641073" y="3434936"/>
            <a:ext cx="315856" cy="2558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1" name="直线连接符 1350">
            <a:extLst>
              <a:ext uri="{FF2B5EF4-FFF2-40B4-BE49-F238E27FC236}">
                <a16:creationId xmlns:a16="http://schemas.microsoft.com/office/drawing/2014/main" id="{C717B828-F7D7-9B49-B2E0-32ABD5752CD0}"/>
              </a:ext>
            </a:extLst>
          </p:cNvPr>
          <p:cNvCxnSpPr>
            <a:cxnSpLocks/>
            <a:stCxn id="109" idx="3"/>
            <a:endCxn id="119" idx="1"/>
          </p:cNvCxnSpPr>
          <p:nvPr/>
        </p:nvCxnSpPr>
        <p:spPr>
          <a:xfrm>
            <a:off x="4749073" y="3762805"/>
            <a:ext cx="276247" cy="328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4" name="直线连接符 1353">
            <a:extLst>
              <a:ext uri="{FF2B5EF4-FFF2-40B4-BE49-F238E27FC236}">
                <a16:creationId xmlns:a16="http://schemas.microsoft.com/office/drawing/2014/main" id="{4B050A4B-29E7-CF4C-A244-C5DECDFC232F}"/>
              </a:ext>
            </a:extLst>
          </p:cNvPr>
          <p:cNvCxnSpPr>
            <a:cxnSpLocks/>
            <a:stCxn id="129" idx="1"/>
            <a:endCxn id="119" idx="3"/>
          </p:cNvCxnSpPr>
          <p:nvPr/>
        </p:nvCxnSpPr>
        <p:spPr>
          <a:xfrm flipH="1" flipV="1">
            <a:off x="5241320" y="3795703"/>
            <a:ext cx="271471" cy="1409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1" name="直线连接符 1360">
            <a:extLst>
              <a:ext uri="{FF2B5EF4-FFF2-40B4-BE49-F238E27FC236}">
                <a16:creationId xmlns:a16="http://schemas.microsoft.com/office/drawing/2014/main" id="{C5C2EDE1-D164-8644-8D06-CA65E00908F1}"/>
              </a:ext>
            </a:extLst>
          </p:cNvPr>
          <p:cNvCxnSpPr>
            <a:cxnSpLocks/>
            <a:stCxn id="120" idx="0"/>
            <a:endCxn id="119" idx="2"/>
          </p:cNvCxnSpPr>
          <p:nvPr/>
        </p:nvCxnSpPr>
        <p:spPr>
          <a:xfrm flipH="1" flipV="1">
            <a:off x="5133320" y="3867709"/>
            <a:ext cx="194204" cy="333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4" name="直线连接符 1363">
            <a:extLst>
              <a:ext uri="{FF2B5EF4-FFF2-40B4-BE49-F238E27FC236}">
                <a16:creationId xmlns:a16="http://schemas.microsoft.com/office/drawing/2014/main" id="{8E205CE8-9D86-5847-B4F6-4161FE2330C2}"/>
              </a:ext>
            </a:extLst>
          </p:cNvPr>
          <p:cNvCxnSpPr>
            <a:cxnSpLocks/>
            <a:stCxn id="120" idx="0"/>
            <a:endCxn id="129" idx="2"/>
          </p:cNvCxnSpPr>
          <p:nvPr/>
        </p:nvCxnSpPr>
        <p:spPr>
          <a:xfrm flipV="1">
            <a:off x="5327524" y="4008666"/>
            <a:ext cx="293267" cy="1927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7" name="直线连接符 1366">
            <a:extLst>
              <a:ext uri="{FF2B5EF4-FFF2-40B4-BE49-F238E27FC236}">
                <a16:creationId xmlns:a16="http://schemas.microsoft.com/office/drawing/2014/main" id="{4FFE31FE-20B4-E24F-81EA-28B5113FB8A0}"/>
              </a:ext>
            </a:extLst>
          </p:cNvPr>
          <p:cNvCxnSpPr>
            <a:cxnSpLocks/>
            <a:stCxn id="120" idx="3"/>
            <a:endCxn id="121" idx="1"/>
          </p:cNvCxnSpPr>
          <p:nvPr/>
        </p:nvCxnSpPr>
        <p:spPr>
          <a:xfrm>
            <a:off x="5414896" y="4297460"/>
            <a:ext cx="272757" cy="861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0" name="直线连接符 1369">
            <a:extLst>
              <a:ext uri="{FF2B5EF4-FFF2-40B4-BE49-F238E27FC236}">
                <a16:creationId xmlns:a16="http://schemas.microsoft.com/office/drawing/2014/main" id="{619D9575-E32E-A343-81D0-65D607AEF3A9}"/>
              </a:ext>
            </a:extLst>
          </p:cNvPr>
          <p:cNvCxnSpPr>
            <a:cxnSpLocks/>
            <a:stCxn id="109" idx="2"/>
            <a:endCxn id="112" idx="0"/>
          </p:cNvCxnSpPr>
          <p:nvPr/>
        </p:nvCxnSpPr>
        <p:spPr>
          <a:xfrm>
            <a:off x="4641073" y="3834811"/>
            <a:ext cx="189545" cy="3014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4" name="直线连接符 1373">
            <a:extLst>
              <a:ext uri="{FF2B5EF4-FFF2-40B4-BE49-F238E27FC236}">
                <a16:creationId xmlns:a16="http://schemas.microsoft.com/office/drawing/2014/main" id="{FA498C10-D813-264A-942B-66CC1F0E4B3C}"/>
              </a:ext>
            </a:extLst>
          </p:cNvPr>
          <p:cNvCxnSpPr>
            <a:cxnSpLocks/>
            <a:stCxn id="119" idx="2"/>
            <a:endCxn id="112" idx="0"/>
          </p:cNvCxnSpPr>
          <p:nvPr/>
        </p:nvCxnSpPr>
        <p:spPr>
          <a:xfrm flipH="1">
            <a:off x="4830618" y="3867709"/>
            <a:ext cx="302702" cy="2685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7" name="直线连接符 1376">
            <a:extLst>
              <a:ext uri="{FF2B5EF4-FFF2-40B4-BE49-F238E27FC236}">
                <a16:creationId xmlns:a16="http://schemas.microsoft.com/office/drawing/2014/main" id="{F1459759-BF9A-BF42-802C-D594130558C2}"/>
              </a:ext>
            </a:extLst>
          </p:cNvPr>
          <p:cNvCxnSpPr>
            <a:cxnSpLocks/>
            <a:stCxn id="92" idx="2"/>
            <a:endCxn id="110" idx="0"/>
          </p:cNvCxnSpPr>
          <p:nvPr/>
        </p:nvCxnSpPr>
        <p:spPr>
          <a:xfrm>
            <a:off x="4126903" y="3863479"/>
            <a:ext cx="270521" cy="211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0" name="直线连接符 1379">
            <a:extLst>
              <a:ext uri="{FF2B5EF4-FFF2-40B4-BE49-F238E27FC236}">
                <a16:creationId xmlns:a16="http://schemas.microsoft.com/office/drawing/2014/main" id="{3BE1E66E-AC06-1848-8024-E7FCAA845545}"/>
              </a:ext>
            </a:extLst>
          </p:cNvPr>
          <p:cNvCxnSpPr>
            <a:cxnSpLocks/>
            <a:stCxn id="92" idx="2"/>
            <a:endCxn id="97" idx="0"/>
          </p:cNvCxnSpPr>
          <p:nvPr/>
        </p:nvCxnSpPr>
        <p:spPr>
          <a:xfrm flipH="1">
            <a:off x="4044576" y="3863479"/>
            <a:ext cx="82327" cy="4554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3" name="直线连接符 1382">
            <a:extLst>
              <a:ext uri="{FF2B5EF4-FFF2-40B4-BE49-F238E27FC236}">
                <a16:creationId xmlns:a16="http://schemas.microsoft.com/office/drawing/2014/main" id="{DAA62A71-A449-9A42-8EB6-11F02C4041C8}"/>
              </a:ext>
            </a:extLst>
          </p:cNvPr>
          <p:cNvCxnSpPr>
            <a:cxnSpLocks/>
            <a:stCxn id="91" idx="2"/>
            <a:endCxn id="97" idx="1"/>
          </p:cNvCxnSpPr>
          <p:nvPr/>
        </p:nvCxnSpPr>
        <p:spPr>
          <a:xfrm>
            <a:off x="3686312" y="4122590"/>
            <a:ext cx="250264" cy="2683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6" name="直线连接符 1385">
            <a:extLst>
              <a:ext uri="{FF2B5EF4-FFF2-40B4-BE49-F238E27FC236}">
                <a16:creationId xmlns:a16="http://schemas.microsoft.com/office/drawing/2014/main" id="{C5BE5C98-FC6D-F646-B4B8-AD65C3C50A4D}"/>
              </a:ext>
            </a:extLst>
          </p:cNvPr>
          <p:cNvCxnSpPr>
            <a:cxnSpLocks/>
            <a:stCxn id="51" idx="3"/>
            <a:endCxn id="97" idx="1"/>
          </p:cNvCxnSpPr>
          <p:nvPr/>
        </p:nvCxnSpPr>
        <p:spPr>
          <a:xfrm flipV="1">
            <a:off x="3557746" y="4390962"/>
            <a:ext cx="378830" cy="760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1" name="直线连接符 1400">
            <a:extLst>
              <a:ext uri="{FF2B5EF4-FFF2-40B4-BE49-F238E27FC236}">
                <a16:creationId xmlns:a16="http://schemas.microsoft.com/office/drawing/2014/main" id="{18EB8CCB-2128-F247-AC2A-98C67196126F}"/>
              </a:ext>
            </a:extLst>
          </p:cNvPr>
          <p:cNvCxnSpPr>
            <a:cxnSpLocks/>
            <a:stCxn id="110" idx="1"/>
            <a:endCxn id="97" idx="0"/>
          </p:cNvCxnSpPr>
          <p:nvPr/>
        </p:nvCxnSpPr>
        <p:spPr>
          <a:xfrm flipH="1">
            <a:off x="4044576" y="4147241"/>
            <a:ext cx="244848" cy="1717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5" name="直线连接符 1404">
            <a:extLst>
              <a:ext uri="{FF2B5EF4-FFF2-40B4-BE49-F238E27FC236}">
                <a16:creationId xmlns:a16="http://schemas.microsoft.com/office/drawing/2014/main" id="{DC892055-93D8-0A4E-A0D1-E293CEA6E5CA}"/>
              </a:ext>
            </a:extLst>
          </p:cNvPr>
          <p:cNvCxnSpPr>
            <a:cxnSpLocks/>
            <a:stCxn id="109" idx="2"/>
            <a:endCxn id="110" idx="0"/>
          </p:cNvCxnSpPr>
          <p:nvPr/>
        </p:nvCxnSpPr>
        <p:spPr>
          <a:xfrm flipH="1">
            <a:off x="4397424" y="3834811"/>
            <a:ext cx="243649" cy="2404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8" name="直线连接符 1407">
            <a:extLst>
              <a:ext uri="{FF2B5EF4-FFF2-40B4-BE49-F238E27FC236}">
                <a16:creationId xmlns:a16="http://schemas.microsoft.com/office/drawing/2014/main" id="{68EC2CD6-1796-B44B-8536-B10866D8B537}"/>
              </a:ext>
            </a:extLst>
          </p:cNvPr>
          <p:cNvCxnSpPr>
            <a:cxnSpLocks/>
            <a:stCxn id="112" idx="1"/>
            <a:endCxn id="110" idx="3"/>
          </p:cNvCxnSpPr>
          <p:nvPr/>
        </p:nvCxnSpPr>
        <p:spPr>
          <a:xfrm flipH="1" flipV="1">
            <a:off x="4505424" y="4147241"/>
            <a:ext cx="217194" cy="609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5" name="直线连接符 1414">
            <a:extLst>
              <a:ext uri="{FF2B5EF4-FFF2-40B4-BE49-F238E27FC236}">
                <a16:creationId xmlns:a16="http://schemas.microsoft.com/office/drawing/2014/main" id="{79FD5816-CAFF-BA4B-99F4-98C49942525A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>
            <a:off x="4938618" y="4208234"/>
            <a:ext cx="266694" cy="369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8" name="直线连接符 1427">
            <a:extLst>
              <a:ext uri="{FF2B5EF4-FFF2-40B4-BE49-F238E27FC236}">
                <a16:creationId xmlns:a16="http://schemas.microsoft.com/office/drawing/2014/main" id="{355299B8-7627-D448-B649-F9F7954E1D61}"/>
              </a:ext>
            </a:extLst>
          </p:cNvPr>
          <p:cNvCxnSpPr>
            <a:cxnSpLocks/>
            <a:stCxn id="112" idx="2"/>
            <a:endCxn id="117" idx="0"/>
          </p:cNvCxnSpPr>
          <p:nvPr/>
        </p:nvCxnSpPr>
        <p:spPr>
          <a:xfrm>
            <a:off x="4830618" y="4280240"/>
            <a:ext cx="218108" cy="3881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1" name="直线连接符 1430">
            <a:extLst>
              <a:ext uri="{FF2B5EF4-FFF2-40B4-BE49-F238E27FC236}">
                <a16:creationId xmlns:a16="http://schemas.microsoft.com/office/drawing/2014/main" id="{AFDC780C-A190-584A-8800-B44FEB5CBCF8}"/>
              </a:ext>
            </a:extLst>
          </p:cNvPr>
          <p:cNvCxnSpPr>
            <a:cxnSpLocks/>
            <a:stCxn id="120" idx="2"/>
            <a:endCxn id="117" idx="0"/>
          </p:cNvCxnSpPr>
          <p:nvPr/>
        </p:nvCxnSpPr>
        <p:spPr>
          <a:xfrm flipH="1">
            <a:off x="5048726" y="4341199"/>
            <a:ext cx="243958" cy="3272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4" name="直线连接符 1433">
            <a:extLst>
              <a:ext uri="{FF2B5EF4-FFF2-40B4-BE49-F238E27FC236}">
                <a16:creationId xmlns:a16="http://schemas.microsoft.com/office/drawing/2014/main" id="{F91E8F6A-1FCD-2048-9E24-63221F876D48}"/>
              </a:ext>
            </a:extLst>
          </p:cNvPr>
          <p:cNvCxnSpPr>
            <a:cxnSpLocks/>
            <a:stCxn id="120" idx="2"/>
            <a:endCxn id="118" idx="0"/>
          </p:cNvCxnSpPr>
          <p:nvPr/>
        </p:nvCxnSpPr>
        <p:spPr>
          <a:xfrm>
            <a:off x="5292684" y="4341199"/>
            <a:ext cx="249912" cy="3115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7" name="直线连接符 1436">
            <a:extLst>
              <a:ext uri="{FF2B5EF4-FFF2-40B4-BE49-F238E27FC236}">
                <a16:creationId xmlns:a16="http://schemas.microsoft.com/office/drawing/2014/main" id="{0B89DB01-8039-E54E-81A8-C6D16E23DF40}"/>
              </a:ext>
            </a:extLst>
          </p:cNvPr>
          <p:cNvCxnSpPr>
            <a:cxnSpLocks/>
            <a:stCxn id="121" idx="1"/>
            <a:endCxn id="118" idx="0"/>
          </p:cNvCxnSpPr>
          <p:nvPr/>
        </p:nvCxnSpPr>
        <p:spPr>
          <a:xfrm flipH="1">
            <a:off x="5542596" y="4383566"/>
            <a:ext cx="145057" cy="26917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0" name="直线连接符 1439">
            <a:extLst>
              <a:ext uri="{FF2B5EF4-FFF2-40B4-BE49-F238E27FC236}">
                <a16:creationId xmlns:a16="http://schemas.microsoft.com/office/drawing/2014/main" id="{0FCCF4AF-F4D4-A349-916A-E4BCDB762818}"/>
              </a:ext>
            </a:extLst>
          </p:cNvPr>
          <p:cNvCxnSpPr>
            <a:cxnSpLocks/>
            <a:stCxn id="102" idx="1"/>
            <a:endCxn id="118" idx="3"/>
          </p:cNvCxnSpPr>
          <p:nvPr/>
        </p:nvCxnSpPr>
        <p:spPr>
          <a:xfrm flipH="1" flipV="1">
            <a:off x="5650596" y="4724747"/>
            <a:ext cx="249143" cy="2368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3" name="直线连接符 1442">
            <a:extLst>
              <a:ext uri="{FF2B5EF4-FFF2-40B4-BE49-F238E27FC236}">
                <a16:creationId xmlns:a16="http://schemas.microsoft.com/office/drawing/2014/main" id="{8F49E64E-08E1-5B4A-B14F-2408C0DBD8B0}"/>
              </a:ext>
            </a:extLst>
          </p:cNvPr>
          <p:cNvCxnSpPr>
            <a:cxnSpLocks/>
            <a:stCxn id="102" idx="1"/>
            <a:endCxn id="101" idx="3"/>
          </p:cNvCxnSpPr>
          <p:nvPr/>
        </p:nvCxnSpPr>
        <p:spPr>
          <a:xfrm flipH="1">
            <a:off x="5566831" y="4961631"/>
            <a:ext cx="332908" cy="1406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8" name="直线连接符 1457">
            <a:extLst>
              <a:ext uri="{FF2B5EF4-FFF2-40B4-BE49-F238E27FC236}">
                <a16:creationId xmlns:a16="http://schemas.microsoft.com/office/drawing/2014/main" id="{8212AF4E-C918-3C4E-83B1-93F0BA7DAB4C}"/>
              </a:ext>
            </a:extLst>
          </p:cNvPr>
          <p:cNvCxnSpPr>
            <a:cxnSpLocks/>
            <a:stCxn id="74" idx="0"/>
            <a:endCxn id="101" idx="2"/>
          </p:cNvCxnSpPr>
          <p:nvPr/>
        </p:nvCxnSpPr>
        <p:spPr>
          <a:xfrm flipH="1" flipV="1">
            <a:off x="5479459" y="5198261"/>
            <a:ext cx="320106" cy="2731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1" name="直线连接符 1460">
            <a:extLst>
              <a:ext uri="{FF2B5EF4-FFF2-40B4-BE49-F238E27FC236}">
                <a16:creationId xmlns:a16="http://schemas.microsoft.com/office/drawing/2014/main" id="{64F576BC-3AD6-B243-BE73-E675FBE6E798}"/>
              </a:ext>
            </a:extLst>
          </p:cNvPr>
          <p:cNvCxnSpPr>
            <a:cxnSpLocks/>
            <a:stCxn id="75" idx="0"/>
            <a:endCxn id="101" idx="2"/>
          </p:cNvCxnSpPr>
          <p:nvPr/>
        </p:nvCxnSpPr>
        <p:spPr>
          <a:xfrm flipV="1">
            <a:off x="5340954" y="5198261"/>
            <a:ext cx="138505" cy="3716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4" name="直线连接符 1463">
            <a:extLst>
              <a:ext uri="{FF2B5EF4-FFF2-40B4-BE49-F238E27FC236}">
                <a16:creationId xmlns:a16="http://schemas.microsoft.com/office/drawing/2014/main" id="{E9450E05-1597-FE42-B91C-F20DAD755D78}"/>
              </a:ext>
            </a:extLst>
          </p:cNvPr>
          <p:cNvCxnSpPr>
            <a:cxnSpLocks/>
            <a:stCxn id="75" idx="0"/>
            <a:endCxn id="100" idx="2"/>
          </p:cNvCxnSpPr>
          <p:nvPr/>
        </p:nvCxnSpPr>
        <p:spPr>
          <a:xfrm flipH="1" flipV="1">
            <a:off x="5080015" y="5307297"/>
            <a:ext cx="260939" cy="2625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7" name="直线连接符 1466">
            <a:extLst>
              <a:ext uri="{FF2B5EF4-FFF2-40B4-BE49-F238E27FC236}">
                <a16:creationId xmlns:a16="http://schemas.microsoft.com/office/drawing/2014/main" id="{1CC91781-7B8D-0445-8E13-4105CD40C0B8}"/>
              </a:ext>
            </a:extLst>
          </p:cNvPr>
          <p:cNvCxnSpPr>
            <a:cxnSpLocks/>
            <a:stCxn id="118" idx="1"/>
            <a:endCxn id="117" idx="3"/>
          </p:cNvCxnSpPr>
          <p:nvPr/>
        </p:nvCxnSpPr>
        <p:spPr>
          <a:xfrm flipH="1">
            <a:off x="5156726" y="4724747"/>
            <a:ext cx="277870" cy="156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0" name="直线连接符 1469">
            <a:extLst>
              <a:ext uri="{FF2B5EF4-FFF2-40B4-BE49-F238E27FC236}">
                <a16:creationId xmlns:a16="http://schemas.microsoft.com/office/drawing/2014/main" id="{7F5E9CD2-BD1D-934E-ADDD-916CCF37F342}"/>
              </a:ext>
            </a:extLst>
          </p:cNvPr>
          <p:cNvCxnSpPr>
            <a:cxnSpLocks/>
            <a:stCxn id="101" idx="0"/>
            <a:endCxn id="117" idx="2"/>
          </p:cNvCxnSpPr>
          <p:nvPr/>
        </p:nvCxnSpPr>
        <p:spPr>
          <a:xfrm flipH="1" flipV="1">
            <a:off x="5048726" y="4812422"/>
            <a:ext cx="395893" cy="24610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3" name="直线连接符 1472">
            <a:extLst>
              <a:ext uri="{FF2B5EF4-FFF2-40B4-BE49-F238E27FC236}">
                <a16:creationId xmlns:a16="http://schemas.microsoft.com/office/drawing/2014/main" id="{CB70F9B0-7525-8049-AEF8-AB3DAC4FB825}"/>
              </a:ext>
            </a:extLst>
          </p:cNvPr>
          <p:cNvCxnSpPr>
            <a:cxnSpLocks/>
            <a:stCxn id="101" idx="0"/>
            <a:endCxn id="118" idx="2"/>
          </p:cNvCxnSpPr>
          <p:nvPr/>
        </p:nvCxnSpPr>
        <p:spPr>
          <a:xfrm flipV="1">
            <a:off x="5444619" y="4796753"/>
            <a:ext cx="97977" cy="26177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6" name="直线连接符 1475">
            <a:extLst>
              <a:ext uri="{FF2B5EF4-FFF2-40B4-BE49-F238E27FC236}">
                <a16:creationId xmlns:a16="http://schemas.microsoft.com/office/drawing/2014/main" id="{56FFBAFF-6A5B-CC47-9E41-0E336AC84338}"/>
              </a:ext>
            </a:extLst>
          </p:cNvPr>
          <p:cNvCxnSpPr>
            <a:cxnSpLocks/>
            <a:stCxn id="100" idx="0"/>
            <a:endCxn id="117" idx="2"/>
          </p:cNvCxnSpPr>
          <p:nvPr/>
        </p:nvCxnSpPr>
        <p:spPr>
          <a:xfrm flipH="1" flipV="1">
            <a:off x="5048726" y="4812422"/>
            <a:ext cx="31289" cy="3508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9" name="直线连接符 1478">
            <a:extLst>
              <a:ext uri="{FF2B5EF4-FFF2-40B4-BE49-F238E27FC236}">
                <a16:creationId xmlns:a16="http://schemas.microsoft.com/office/drawing/2014/main" id="{69A57C29-4121-A848-8A04-26949D2E9207}"/>
              </a:ext>
            </a:extLst>
          </p:cNvPr>
          <p:cNvCxnSpPr>
            <a:cxnSpLocks/>
            <a:stCxn id="100" idx="3"/>
            <a:endCxn id="101" idx="1"/>
          </p:cNvCxnSpPr>
          <p:nvPr/>
        </p:nvCxnSpPr>
        <p:spPr>
          <a:xfrm flipV="1">
            <a:off x="5188015" y="5154522"/>
            <a:ext cx="169232" cy="807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5" name="直线连接符 1484">
            <a:extLst>
              <a:ext uri="{FF2B5EF4-FFF2-40B4-BE49-F238E27FC236}">
                <a16:creationId xmlns:a16="http://schemas.microsoft.com/office/drawing/2014/main" id="{EA692808-6249-2547-972C-1A2DA8383AE3}"/>
              </a:ext>
            </a:extLst>
          </p:cNvPr>
          <p:cNvCxnSpPr>
            <a:cxnSpLocks/>
            <a:stCxn id="111" idx="0"/>
            <a:endCxn id="110" idx="2"/>
          </p:cNvCxnSpPr>
          <p:nvPr/>
        </p:nvCxnSpPr>
        <p:spPr>
          <a:xfrm flipH="1" flipV="1">
            <a:off x="4397424" y="4219247"/>
            <a:ext cx="125735" cy="3058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9" name="直线连接符 1488">
            <a:extLst>
              <a:ext uri="{FF2B5EF4-FFF2-40B4-BE49-F238E27FC236}">
                <a16:creationId xmlns:a16="http://schemas.microsoft.com/office/drawing/2014/main" id="{D501D5FA-E8DC-334E-B4CF-37F735281C05}"/>
              </a:ext>
            </a:extLst>
          </p:cNvPr>
          <p:cNvCxnSpPr>
            <a:cxnSpLocks/>
            <a:stCxn id="111" idx="0"/>
            <a:endCxn id="112" idx="2"/>
          </p:cNvCxnSpPr>
          <p:nvPr/>
        </p:nvCxnSpPr>
        <p:spPr>
          <a:xfrm flipV="1">
            <a:off x="4523159" y="4280240"/>
            <a:ext cx="307459" cy="2448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2" name="直线连接符 1491">
            <a:extLst>
              <a:ext uri="{FF2B5EF4-FFF2-40B4-BE49-F238E27FC236}">
                <a16:creationId xmlns:a16="http://schemas.microsoft.com/office/drawing/2014/main" id="{D23B771C-D449-C849-9F46-59BE38ED3843}"/>
              </a:ext>
            </a:extLst>
          </p:cNvPr>
          <p:cNvCxnSpPr>
            <a:cxnSpLocks/>
            <a:stCxn id="111" idx="3"/>
            <a:endCxn id="117" idx="1"/>
          </p:cNvCxnSpPr>
          <p:nvPr/>
        </p:nvCxnSpPr>
        <p:spPr>
          <a:xfrm>
            <a:off x="4631159" y="4597055"/>
            <a:ext cx="309567" cy="1433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5" name="直线连接符 1494">
            <a:extLst>
              <a:ext uri="{FF2B5EF4-FFF2-40B4-BE49-F238E27FC236}">
                <a16:creationId xmlns:a16="http://schemas.microsoft.com/office/drawing/2014/main" id="{BF1108AC-B674-8945-96CC-6DAF8636119D}"/>
              </a:ext>
            </a:extLst>
          </p:cNvPr>
          <p:cNvCxnSpPr>
            <a:cxnSpLocks/>
            <a:stCxn id="111" idx="2"/>
            <a:endCxn id="99" idx="0"/>
          </p:cNvCxnSpPr>
          <p:nvPr/>
        </p:nvCxnSpPr>
        <p:spPr>
          <a:xfrm>
            <a:off x="4523159" y="4669061"/>
            <a:ext cx="167216" cy="3207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8" name="直线连接符 1497">
            <a:extLst>
              <a:ext uri="{FF2B5EF4-FFF2-40B4-BE49-F238E27FC236}">
                <a16:creationId xmlns:a16="http://schemas.microsoft.com/office/drawing/2014/main" id="{91359D64-3D05-4440-AC9B-457CFD096662}"/>
              </a:ext>
            </a:extLst>
          </p:cNvPr>
          <p:cNvCxnSpPr>
            <a:cxnSpLocks/>
            <a:stCxn id="117" idx="1"/>
            <a:endCxn id="99" idx="0"/>
          </p:cNvCxnSpPr>
          <p:nvPr/>
        </p:nvCxnSpPr>
        <p:spPr>
          <a:xfrm flipH="1">
            <a:off x="4690375" y="4740416"/>
            <a:ext cx="250351" cy="24938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3" name="直线连接符 1502">
            <a:extLst>
              <a:ext uri="{FF2B5EF4-FFF2-40B4-BE49-F238E27FC236}">
                <a16:creationId xmlns:a16="http://schemas.microsoft.com/office/drawing/2014/main" id="{335A08B5-0865-224B-AA7C-FAB7421A0B2D}"/>
              </a:ext>
            </a:extLst>
          </p:cNvPr>
          <p:cNvCxnSpPr>
            <a:cxnSpLocks/>
            <a:stCxn id="100" idx="1"/>
            <a:endCxn id="99" idx="3"/>
          </p:cNvCxnSpPr>
          <p:nvPr/>
        </p:nvCxnSpPr>
        <p:spPr>
          <a:xfrm flipH="1" flipV="1">
            <a:off x="4798375" y="5061810"/>
            <a:ext cx="173640" cy="1734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6" name="直线连接符 1505">
            <a:extLst>
              <a:ext uri="{FF2B5EF4-FFF2-40B4-BE49-F238E27FC236}">
                <a16:creationId xmlns:a16="http://schemas.microsoft.com/office/drawing/2014/main" id="{51F90C95-1D2A-6F42-B5DD-F258BDB788AC}"/>
              </a:ext>
            </a:extLst>
          </p:cNvPr>
          <p:cNvCxnSpPr>
            <a:cxnSpLocks/>
            <a:stCxn id="76" idx="0"/>
            <a:endCxn id="99" idx="2"/>
          </p:cNvCxnSpPr>
          <p:nvPr/>
        </p:nvCxnSpPr>
        <p:spPr>
          <a:xfrm flipH="1" flipV="1">
            <a:off x="4690375" y="5133816"/>
            <a:ext cx="151834" cy="430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6" name="直线连接符 1515">
            <a:extLst>
              <a:ext uri="{FF2B5EF4-FFF2-40B4-BE49-F238E27FC236}">
                <a16:creationId xmlns:a16="http://schemas.microsoft.com/office/drawing/2014/main" id="{DDC6F9A9-7763-F741-BA91-BAAEF419B268}"/>
              </a:ext>
            </a:extLst>
          </p:cNvPr>
          <p:cNvCxnSpPr>
            <a:cxnSpLocks/>
            <a:stCxn id="76" idx="0"/>
            <a:endCxn id="100" idx="2"/>
          </p:cNvCxnSpPr>
          <p:nvPr/>
        </p:nvCxnSpPr>
        <p:spPr>
          <a:xfrm flipV="1">
            <a:off x="4842209" y="5307297"/>
            <a:ext cx="237806" cy="25697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9" name="直线连接符 1518">
            <a:extLst>
              <a:ext uri="{FF2B5EF4-FFF2-40B4-BE49-F238E27FC236}">
                <a16:creationId xmlns:a16="http://schemas.microsoft.com/office/drawing/2014/main" id="{D81A7C33-3A82-1644-A769-1DC786046054}"/>
              </a:ext>
            </a:extLst>
          </p:cNvPr>
          <p:cNvCxnSpPr>
            <a:cxnSpLocks/>
            <a:stCxn id="98" idx="0"/>
            <a:endCxn id="97" idx="2"/>
          </p:cNvCxnSpPr>
          <p:nvPr/>
        </p:nvCxnSpPr>
        <p:spPr>
          <a:xfrm flipH="1" flipV="1">
            <a:off x="4044576" y="4462968"/>
            <a:ext cx="156339" cy="4040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2" name="直线连接符 1521">
            <a:extLst>
              <a:ext uri="{FF2B5EF4-FFF2-40B4-BE49-F238E27FC236}">
                <a16:creationId xmlns:a16="http://schemas.microsoft.com/office/drawing/2014/main" id="{A9372511-DB18-874B-B3CC-9C688C9810AB}"/>
              </a:ext>
            </a:extLst>
          </p:cNvPr>
          <p:cNvCxnSpPr>
            <a:cxnSpLocks/>
            <a:stCxn id="53" idx="0"/>
            <a:endCxn id="97" idx="2"/>
          </p:cNvCxnSpPr>
          <p:nvPr/>
        </p:nvCxnSpPr>
        <p:spPr>
          <a:xfrm flipV="1">
            <a:off x="3815611" y="4462968"/>
            <a:ext cx="228965" cy="3043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5" name="直线连接符 1524">
            <a:extLst>
              <a:ext uri="{FF2B5EF4-FFF2-40B4-BE49-F238E27FC236}">
                <a16:creationId xmlns:a16="http://schemas.microsoft.com/office/drawing/2014/main" id="{8734B3A1-6A61-1946-A166-BCCF236E07ED}"/>
              </a:ext>
            </a:extLst>
          </p:cNvPr>
          <p:cNvCxnSpPr>
            <a:cxnSpLocks/>
            <a:stCxn id="97" idx="3"/>
            <a:endCxn id="111" idx="1"/>
          </p:cNvCxnSpPr>
          <p:nvPr/>
        </p:nvCxnSpPr>
        <p:spPr>
          <a:xfrm>
            <a:off x="4152576" y="4390962"/>
            <a:ext cx="262583" cy="2060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8" name="直线连接符 1527">
            <a:extLst>
              <a:ext uri="{FF2B5EF4-FFF2-40B4-BE49-F238E27FC236}">
                <a16:creationId xmlns:a16="http://schemas.microsoft.com/office/drawing/2014/main" id="{A1E96E1B-7C10-6141-8A1D-174FB9A6E718}"/>
              </a:ext>
            </a:extLst>
          </p:cNvPr>
          <p:cNvCxnSpPr>
            <a:cxnSpLocks/>
            <a:stCxn id="53" idx="3"/>
            <a:endCxn id="98" idx="1"/>
          </p:cNvCxnSpPr>
          <p:nvPr/>
        </p:nvCxnSpPr>
        <p:spPr>
          <a:xfrm>
            <a:off x="3883061" y="4878234"/>
            <a:ext cx="209854" cy="608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1" name="直线连接符 1530">
            <a:extLst>
              <a:ext uri="{FF2B5EF4-FFF2-40B4-BE49-F238E27FC236}">
                <a16:creationId xmlns:a16="http://schemas.microsoft.com/office/drawing/2014/main" id="{F0894CA9-F4B2-7A41-ACFB-A99669C0B72D}"/>
              </a:ext>
            </a:extLst>
          </p:cNvPr>
          <p:cNvCxnSpPr>
            <a:cxnSpLocks/>
            <a:stCxn id="52" idx="0"/>
            <a:endCxn id="98" idx="1"/>
          </p:cNvCxnSpPr>
          <p:nvPr/>
        </p:nvCxnSpPr>
        <p:spPr>
          <a:xfrm flipV="1">
            <a:off x="3841629" y="4939065"/>
            <a:ext cx="251286" cy="2777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4" name="直线连接符 1533">
            <a:extLst>
              <a:ext uri="{FF2B5EF4-FFF2-40B4-BE49-F238E27FC236}">
                <a16:creationId xmlns:a16="http://schemas.microsoft.com/office/drawing/2014/main" id="{910A3995-8067-0249-AC4D-B157CEA90D88}"/>
              </a:ext>
            </a:extLst>
          </p:cNvPr>
          <p:cNvCxnSpPr>
            <a:cxnSpLocks/>
            <a:stCxn id="98" idx="3"/>
            <a:endCxn id="99" idx="1"/>
          </p:cNvCxnSpPr>
          <p:nvPr/>
        </p:nvCxnSpPr>
        <p:spPr>
          <a:xfrm>
            <a:off x="4308915" y="4939065"/>
            <a:ext cx="273460" cy="12274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7" name="直线连接符 1536">
            <a:extLst>
              <a:ext uri="{FF2B5EF4-FFF2-40B4-BE49-F238E27FC236}">
                <a16:creationId xmlns:a16="http://schemas.microsoft.com/office/drawing/2014/main" id="{09216652-8FCD-0A4D-8D71-47A1CF9F9CBD}"/>
              </a:ext>
            </a:extLst>
          </p:cNvPr>
          <p:cNvCxnSpPr>
            <a:cxnSpLocks/>
            <a:stCxn id="111" idx="2"/>
            <a:endCxn id="98" idx="0"/>
          </p:cNvCxnSpPr>
          <p:nvPr/>
        </p:nvCxnSpPr>
        <p:spPr>
          <a:xfrm flipH="1">
            <a:off x="4200915" y="4669061"/>
            <a:ext cx="322244" cy="1979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0" name="直线连接符 1539">
            <a:extLst>
              <a:ext uri="{FF2B5EF4-FFF2-40B4-BE49-F238E27FC236}">
                <a16:creationId xmlns:a16="http://schemas.microsoft.com/office/drawing/2014/main" id="{1EBED145-D4CF-2744-A685-F4BC6567B015}"/>
              </a:ext>
            </a:extLst>
          </p:cNvPr>
          <p:cNvCxnSpPr>
            <a:cxnSpLocks/>
            <a:stCxn id="98" idx="2"/>
            <a:endCxn id="73" idx="0"/>
          </p:cNvCxnSpPr>
          <p:nvPr/>
        </p:nvCxnSpPr>
        <p:spPr>
          <a:xfrm>
            <a:off x="4200915" y="5011071"/>
            <a:ext cx="150567" cy="2923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3" name="直线连接符 1542">
            <a:extLst>
              <a:ext uri="{FF2B5EF4-FFF2-40B4-BE49-F238E27FC236}">
                <a16:creationId xmlns:a16="http://schemas.microsoft.com/office/drawing/2014/main" id="{394C4094-53EB-C641-BE44-C221450E743A}"/>
              </a:ext>
            </a:extLst>
          </p:cNvPr>
          <p:cNvCxnSpPr>
            <a:cxnSpLocks/>
            <a:stCxn id="99" idx="1"/>
            <a:endCxn id="73" idx="0"/>
          </p:cNvCxnSpPr>
          <p:nvPr/>
        </p:nvCxnSpPr>
        <p:spPr>
          <a:xfrm flipH="1">
            <a:off x="4351482" y="5061810"/>
            <a:ext cx="230893" cy="2416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9" name="直线连接符 1618">
            <a:extLst>
              <a:ext uri="{FF2B5EF4-FFF2-40B4-BE49-F238E27FC236}">
                <a16:creationId xmlns:a16="http://schemas.microsoft.com/office/drawing/2014/main" id="{D5EA8124-CEFE-C24C-B15B-6D6D35A52217}"/>
              </a:ext>
            </a:extLst>
          </p:cNvPr>
          <p:cNvCxnSpPr>
            <a:cxnSpLocks/>
            <a:stCxn id="80" idx="0"/>
            <a:endCxn id="62" idx="1"/>
          </p:cNvCxnSpPr>
          <p:nvPr/>
        </p:nvCxnSpPr>
        <p:spPr>
          <a:xfrm flipV="1">
            <a:off x="6075280" y="1647675"/>
            <a:ext cx="219676" cy="1624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7" name="直线连接符 1636">
            <a:extLst>
              <a:ext uri="{FF2B5EF4-FFF2-40B4-BE49-F238E27FC236}">
                <a16:creationId xmlns:a16="http://schemas.microsoft.com/office/drawing/2014/main" id="{CA0F8042-9B61-134A-A8DC-E2DC5890F126}"/>
              </a:ext>
            </a:extLst>
          </p:cNvPr>
          <p:cNvCxnSpPr>
            <a:cxnSpLocks/>
            <a:stCxn id="60" idx="0"/>
            <a:endCxn id="59" idx="1"/>
          </p:cNvCxnSpPr>
          <p:nvPr/>
        </p:nvCxnSpPr>
        <p:spPr>
          <a:xfrm flipV="1">
            <a:off x="4044576" y="2006718"/>
            <a:ext cx="238912" cy="2725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848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BF6931B9-A83B-5C45-ADB2-0E7DFA13FE6C}"/>
              </a:ext>
            </a:extLst>
          </p:cNvPr>
          <p:cNvGrpSpPr/>
          <p:nvPr/>
        </p:nvGrpSpPr>
        <p:grpSpPr>
          <a:xfrm>
            <a:off x="2551027" y="572400"/>
            <a:ext cx="5725316" cy="5713200"/>
            <a:chOff x="2551027" y="572400"/>
            <a:chExt cx="5725316" cy="5713200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E02D6EE5-28E4-2844-BDD5-CBC281E6D0E6}"/>
                </a:ext>
              </a:extLst>
            </p:cNvPr>
            <p:cNvGrpSpPr/>
            <p:nvPr/>
          </p:nvGrpSpPr>
          <p:grpSpPr>
            <a:xfrm>
              <a:off x="2551027" y="572400"/>
              <a:ext cx="5725316" cy="5713200"/>
              <a:chOff x="988197" y="555007"/>
              <a:chExt cx="5725316" cy="5712680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6C32A3B-F994-2D4B-A8DE-D749112BC20C}"/>
                  </a:ext>
                </a:extLst>
              </p:cNvPr>
              <p:cNvSpPr/>
              <p:nvPr/>
            </p:nvSpPr>
            <p:spPr>
              <a:xfrm rot="-1560000">
                <a:off x="2411925" y="881325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929501D-65C2-8A42-B775-79B0E595B74E}"/>
                  </a:ext>
                </a:extLst>
              </p:cNvPr>
              <p:cNvSpPr/>
              <p:nvPr/>
            </p:nvSpPr>
            <p:spPr>
              <a:xfrm rot="-2220000">
                <a:off x="1914622" y="1214545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C0F2F9B-8CB4-AA4F-AECD-C4EF48CE981B}"/>
                  </a:ext>
                </a:extLst>
              </p:cNvPr>
              <p:cNvSpPr/>
              <p:nvPr/>
            </p:nvSpPr>
            <p:spPr>
              <a:xfrm rot="-3000000">
                <a:off x="1498066" y="163682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1DF51E95-FBB4-EC41-91D6-78EA50612F24}"/>
                  </a:ext>
                </a:extLst>
              </p:cNvPr>
              <p:cNvSpPr/>
              <p:nvPr/>
            </p:nvSpPr>
            <p:spPr>
              <a:xfrm rot="-1080000">
                <a:off x="2971848" y="650711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B32DBAD-054B-CB42-B2E1-55E2C52C4284}"/>
                  </a:ext>
                </a:extLst>
              </p:cNvPr>
              <p:cNvSpPr/>
              <p:nvPr/>
            </p:nvSpPr>
            <p:spPr>
              <a:xfrm>
                <a:off x="3576807" y="555007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7DF471AD-CF20-A640-AD6C-71DAEA1D1B69}"/>
                  </a:ext>
                </a:extLst>
              </p:cNvPr>
              <p:cNvSpPr/>
              <p:nvPr/>
            </p:nvSpPr>
            <p:spPr>
              <a:xfrm rot="720000">
                <a:off x="4194073" y="582839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737A5C95-17F4-554F-9270-F7A9940DFDAF}"/>
                  </a:ext>
                </a:extLst>
              </p:cNvPr>
              <p:cNvSpPr/>
              <p:nvPr/>
            </p:nvSpPr>
            <p:spPr>
              <a:xfrm rot="1320000">
                <a:off x="4780557" y="765197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994F720-959B-9241-BCE0-4743C22EFF31}"/>
                  </a:ext>
                </a:extLst>
              </p:cNvPr>
              <p:cNvSpPr/>
              <p:nvPr/>
            </p:nvSpPr>
            <p:spPr>
              <a:xfrm rot="2340000">
                <a:off x="5325100" y="1051557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6B5A438-4D02-AE44-A990-C1EABF893E8C}"/>
                  </a:ext>
                </a:extLst>
              </p:cNvPr>
              <p:cNvSpPr/>
              <p:nvPr/>
            </p:nvSpPr>
            <p:spPr>
              <a:xfrm rot="2400000">
                <a:off x="5768436" y="142306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D6A88BF9-871C-AE45-8EF7-6B31EC1D0E06}"/>
                  </a:ext>
                </a:extLst>
              </p:cNvPr>
              <p:cNvSpPr/>
              <p:nvPr/>
            </p:nvSpPr>
            <p:spPr>
              <a:xfrm rot="-4140000">
                <a:off x="1188436" y="2171829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95B336A3-CAB2-1C4B-B340-4815A3A4604B}"/>
                  </a:ext>
                </a:extLst>
              </p:cNvPr>
              <p:cNvSpPr/>
              <p:nvPr/>
            </p:nvSpPr>
            <p:spPr>
              <a:xfrm rot="-4680000">
                <a:off x="992267" y="277302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1DABA224-1EA2-9147-9A0A-46ABD6B05352}"/>
                  </a:ext>
                </a:extLst>
              </p:cNvPr>
              <p:cNvSpPr/>
              <p:nvPr/>
            </p:nvSpPr>
            <p:spPr>
              <a:xfrm>
                <a:off x="2411926" y="129470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22D462AF-8D8F-E541-98AC-2593A8353A6E}"/>
                  </a:ext>
                </a:extLst>
              </p:cNvPr>
              <p:cNvSpPr/>
              <p:nvPr/>
            </p:nvSpPr>
            <p:spPr>
              <a:xfrm>
                <a:off x="2864311" y="1145487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23A08A4A-0459-BC4D-896C-4EA790F21BE1}"/>
                  </a:ext>
                </a:extLst>
              </p:cNvPr>
              <p:cNvSpPr/>
              <p:nvPr/>
            </p:nvSpPr>
            <p:spPr>
              <a:xfrm>
                <a:off x="3286393" y="98688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92346B2-6EBC-9B4C-8B4B-0E63DF3BBF53}"/>
                  </a:ext>
                </a:extLst>
              </p:cNvPr>
              <p:cNvSpPr/>
              <p:nvPr/>
            </p:nvSpPr>
            <p:spPr>
              <a:xfrm>
                <a:off x="3731599" y="1088576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6A2DFC17-34E2-F442-9613-657C779DB08D}"/>
                  </a:ext>
                </a:extLst>
              </p:cNvPr>
              <p:cNvSpPr/>
              <p:nvPr/>
            </p:nvSpPr>
            <p:spPr>
              <a:xfrm>
                <a:off x="4397156" y="1207069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6532DC71-0AD2-2540-ABB6-A906495B2140}"/>
                  </a:ext>
                </a:extLst>
              </p:cNvPr>
              <p:cNvSpPr/>
              <p:nvPr/>
            </p:nvSpPr>
            <p:spPr>
              <a:xfrm>
                <a:off x="4907665" y="118708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A8021112-D6AD-D64F-AE0C-8A9348D748A0}"/>
                  </a:ext>
                </a:extLst>
              </p:cNvPr>
              <p:cNvSpPr/>
              <p:nvPr/>
            </p:nvSpPr>
            <p:spPr>
              <a:xfrm>
                <a:off x="5294549" y="1549805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6E214A55-C9D5-E647-9764-22621DE0BEE0}"/>
                  </a:ext>
                </a:extLst>
              </p:cNvPr>
              <p:cNvSpPr/>
              <p:nvPr/>
            </p:nvSpPr>
            <p:spPr>
              <a:xfrm rot="3660000">
                <a:off x="6160606" y="1937089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D41B05CB-96F7-4E40-9D7C-EB8E23739903}"/>
                  </a:ext>
                </a:extLst>
              </p:cNvPr>
              <p:cNvSpPr/>
              <p:nvPr/>
            </p:nvSpPr>
            <p:spPr>
              <a:xfrm rot="4080000">
                <a:off x="6393669" y="2427989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073E6CF2-28AB-A24B-91AD-167A53CDB8FA}"/>
                  </a:ext>
                </a:extLst>
              </p:cNvPr>
              <p:cNvSpPr/>
              <p:nvPr/>
            </p:nvSpPr>
            <p:spPr>
              <a:xfrm rot="4920000">
                <a:off x="6533513" y="3092336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83321004-8492-B148-8305-0E060B97990F}"/>
                  </a:ext>
                </a:extLst>
              </p:cNvPr>
              <p:cNvSpPr/>
              <p:nvPr/>
            </p:nvSpPr>
            <p:spPr>
              <a:xfrm rot="6000000">
                <a:off x="6513997" y="3675331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EA218C33-8667-044D-ADF6-3DDA9D2B1427}"/>
                  </a:ext>
                </a:extLst>
              </p:cNvPr>
              <p:cNvSpPr/>
              <p:nvPr/>
            </p:nvSpPr>
            <p:spPr>
              <a:xfrm rot="6480000">
                <a:off x="6374540" y="4290428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A50F3D06-906F-5947-9B1E-BC9CC179AD65}"/>
                  </a:ext>
                </a:extLst>
              </p:cNvPr>
              <p:cNvSpPr/>
              <p:nvPr/>
            </p:nvSpPr>
            <p:spPr>
              <a:xfrm rot="7380000">
                <a:off x="6143431" y="4785065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D6E6CCB4-D351-3245-AF1E-174C540726DD}"/>
                  </a:ext>
                </a:extLst>
              </p:cNvPr>
              <p:cNvSpPr/>
              <p:nvPr/>
            </p:nvSpPr>
            <p:spPr>
              <a:xfrm rot="7980000">
                <a:off x="5771137" y="527356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D7A44DC-AB24-C24A-BA67-B901423B1B7C}"/>
                  </a:ext>
                </a:extLst>
              </p:cNvPr>
              <p:cNvSpPr/>
              <p:nvPr/>
            </p:nvSpPr>
            <p:spPr>
              <a:xfrm rot="-2160000">
                <a:off x="5285543" y="566463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08C17466-FAEE-8143-A406-1215FB42711D}"/>
                  </a:ext>
                </a:extLst>
              </p:cNvPr>
              <p:cNvSpPr/>
              <p:nvPr/>
            </p:nvSpPr>
            <p:spPr>
              <a:xfrm rot="-960000">
                <a:off x="4771103" y="5927579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80AD2907-8877-5D40-9F61-B4DA6DC256B1}"/>
                  </a:ext>
                </a:extLst>
              </p:cNvPr>
              <p:cNvSpPr/>
              <p:nvPr/>
            </p:nvSpPr>
            <p:spPr>
              <a:xfrm rot="-240000">
                <a:off x="4167484" y="609457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BB60A60D-9DC0-104F-8F68-620ED91B5822}"/>
                  </a:ext>
                </a:extLst>
              </p:cNvPr>
              <p:cNvSpPr/>
              <p:nvPr/>
            </p:nvSpPr>
            <p:spPr>
              <a:xfrm rot="-5460000">
                <a:off x="952197" y="3345366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99D9357F-FC9C-A942-A2CE-96CC094A1612}"/>
                  </a:ext>
                </a:extLst>
              </p:cNvPr>
              <p:cNvSpPr/>
              <p:nvPr/>
            </p:nvSpPr>
            <p:spPr>
              <a:xfrm rot="4380000">
                <a:off x="1000483" y="3964051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7587F25A-28FA-4948-81C1-04CF91019A14}"/>
                  </a:ext>
                </a:extLst>
              </p:cNvPr>
              <p:cNvSpPr/>
              <p:nvPr/>
            </p:nvSpPr>
            <p:spPr>
              <a:xfrm rot="3300000">
                <a:off x="1224136" y="4523265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DAB3F15-2B10-D943-91F5-E082FAF74FBB}"/>
                  </a:ext>
                </a:extLst>
              </p:cNvPr>
              <p:cNvSpPr/>
              <p:nvPr/>
            </p:nvSpPr>
            <p:spPr>
              <a:xfrm rot="2100000">
                <a:off x="1907482" y="5460035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BD9329DD-DEEA-054E-9AB0-EFEF5DD0B0C8}"/>
                  </a:ext>
                </a:extLst>
              </p:cNvPr>
              <p:cNvSpPr/>
              <p:nvPr/>
            </p:nvSpPr>
            <p:spPr>
              <a:xfrm rot="3180000">
                <a:off x="1540618" y="505443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AEB5036C-B182-3044-8970-BD646EBCC936}"/>
                  </a:ext>
                </a:extLst>
              </p:cNvPr>
              <p:cNvSpPr/>
              <p:nvPr/>
            </p:nvSpPr>
            <p:spPr>
              <a:xfrm rot="1800000">
                <a:off x="2417517" y="5809116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BF6D1193-77FE-7046-9C21-E3B10674B9A7}"/>
                  </a:ext>
                </a:extLst>
              </p:cNvPr>
              <p:cNvSpPr/>
              <p:nvPr/>
            </p:nvSpPr>
            <p:spPr>
              <a:xfrm rot="780000">
                <a:off x="2986671" y="6029237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8185E0BA-A5E8-1749-B45C-79A94CCB6C94}"/>
                  </a:ext>
                </a:extLst>
              </p:cNvPr>
              <p:cNvSpPr/>
              <p:nvPr/>
            </p:nvSpPr>
            <p:spPr>
              <a:xfrm>
                <a:off x="3579772" y="6123687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9C6C0799-272C-0842-894C-E0B217029171}"/>
                  </a:ext>
                </a:extLst>
              </p:cNvPr>
              <p:cNvSpPr/>
              <p:nvPr/>
            </p:nvSpPr>
            <p:spPr>
              <a:xfrm>
                <a:off x="2161925" y="169462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D5C8C9FE-47AC-E740-A5CE-97ED4973C85C}"/>
                  </a:ext>
                </a:extLst>
              </p:cNvPr>
              <p:cNvSpPr/>
              <p:nvPr/>
            </p:nvSpPr>
            <p:spPr>
              <a:xfrm>
                <a:off x="1777716" y="2214388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E30326E1-D253-A94E-A61A-1C765A936ADE}"/>
                  </a:ext>
                </a:extLst>
              </p:cNvPr>
              <p:cNvSpPr/>
              <p:nvPr/>
            </p:nvSpPr>
            <p:spPr>
              <a:xfrm>
                <a:off x="1425840" y="2594375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6E83B292-67A5-F747-973A-967ADC3C1EC7}"/>
                  </a:ext>
                </a:extLst>
              </p:cNvPr>
              <p:cNvSpPr/>
              <p:nvPr/>
            </p:nvSpPr>
            <p:spPr>
              <a:xfrm>
                <a:off x="2651364" y="1547639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53DC16B7-3013-FF4F-B07E-CD035697494B}"/>
                  </a:ext>
                </a:extLst>
              </p:cNvPr>
              <p:cNvSpPr/>
              <p:nvPr/>
            </p:nvSpPr>
            <p:spPr>
              <a:xfrm>
                <a:off x="1393275" y="305345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5741BA4F-4B75-7948-9CBC-8357D6DB0A4B}"/>
                  </a:ext>
                </a:extLst>
              </p:cNvPr>
              <p:cNvSpPr/>
              <p:nvPr/>
            </p:nvSpPr>
            <p:spPr>
              <a:xfrm rot="-1380000">
                <a:off x="1304101" y="3545930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16263B4D-16B3-4246-88BC-4F89946004E1}"/>
                  </a:ext>
                </a:extLst>
              </p:cNvPr>
              <p:cNvSpPr/>
              <p:nvPr/>
            </p:nvSpPr>
            <p:spPr>
              <a:xfrm>
                <a:off x="1500161" y="3898896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65584916-1E97-844A-90D2-39E9209A55B6}"/>
                  </a:ext>
                </a:extLst>
              </p:cNvPr>
              <p:cNvSpPr/>
              <p:nvPr/>
            </p:nvSpPr>
            <p:spPr>
              <a:xfrm rot="-2160000">
                <a:off x="1799542" y="444071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194A9053-9179-E045-BC14-0AB04367C646}"/>
                  </a:ext>
                </a:extLst>
              </p:cNvPr>
              <p:cNvSpPr/>
              <p:nvPr/>
            </p:nvSpPr>
            <p:spPr>
              <a:xfrm>
                <a:off x="2170799" y="5198961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6528EFA7-F3A9-1145-8F17-82FA44886398}"/>
                  </a:ext>
                </a:extLst>
              </p:cNvPr>
              <p:cNvSpPr/>
              <p:nvPr/>
            </p:nvSpPr>
            <p:spPr>
              <a:xfrm rot="1500000">
                <a:off x="2114350" y="4742810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CAEE10AD-0158-804A-93A9-B94D829F7880}"/>
                  </a:ext>
                </a:extLst>
              </p:cNvPr>
              <p:cNvSpPr/>
              <p:nvPr/>
            </p:nvSpPr>
            <p:spPr>
              <a:xfrm>
                <a:off x="1725677" y="273080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1B984287-AAB7-F54E-A884-F7F25229DCCA}"/>
                  </a:ext>
                </a:extLst>
              </p:cNvPr>
              <p:cNvSpPr/>
              <p:nvPr/>
            </p:nvSpPr>
            <p:spPr>
              <a:xfrm>
                <a:off x="3348554" y="131126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D18BD1D9-CAD7-A148-9E6E-67DC12717665}"/>
                  </a:ext>
                </a:extLst>
              </p:cNvPr>
              <p:cNvSpPr/>
              <p:nvPr/>
            </p:nvSpPr>
            <p:spPr>
              <a:xfrm>
                <a:off x="3024554" y="160975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99CADA6B-59A7-AF4F-97C9-B3BEE14B3F85}"/>
                  </a:ext>
                </a:extLst>
              </p:cNvPr>
              <p:cNvSpPr/>
              <p:nvPr/>
            </p:nvSpPr>
            <p:spPr>
              <a:xfrm rot="1260000">
                <a:off x="3946135" y="1544337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ACB508B2-677D-0847-B793-E3BDD86CDA4B}"/>
                  </a:ext>
                </a:extLst>
              </p:cNvPr>
              <p:cNvSpPr/>
              <p:nvPr/>
            </p:nvSpPr>
            <p:spPr>
              <a:xfrm>
                <a:off x="3523720" y="158687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BCBEAEE0-435D-BD4D-839E-8CA67FD28B96}"/>
                  </a:ext>
                </a:extLst>
              </p:cNvPr>
              <p:cNvSpPr/>
              <p:nvPr/>
            </p:nvSpPr>
            <p:spPr>
              <a:xfrm>
                <a:off x="2720658" y="191719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D13EEFA7-CABB-A14B-A976-7F14420AB8E7}"/>
                  </a:ext>
                </a:extLst>
              </p:cNvPr>
              <p:cNvSpPr/>
              <p:nvPr/>
            </p:nvSpPr>
            <p:spPr>
              <a:xfrm>
                <a:off x="2373746" y="226170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8BB9FD81-31B5-5E4D-A372-F9DBC33A52AD}"/>
                  </a:ext>
                </a:extLst>
              </p:cNvPr>
              <p:cNvSpPr/>
              <p:nvPr/>
            </p:nvSpPr>
            <p:spPr>
              <a:xfrm>
                <a:off x="2114350" y="271802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73DA129A-B00E-544C-B584-4AE56DE4AEC1}"/>
                  </a:ext>
                </a:extLst>
              </p:cNvPr>
              <p:cNvSpPr/>
              <p:nvPr/>
            </p:nvSpPr>
            <p:spPr>
              <a:xfrm>
                <a:off x="4732126" y="155818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E82EC0DB-8893-F948-8242-628EAAD619FA}"/>
                  </a:ext>
                </a:extLst>
              </p:cNvPr>
              <p:cNvSpPr/>
              <p:nvPr/>
            </p:nvSpPr>
            <p:spPr>
              <a:xfrm>
                <a:off x="5710584" y="184523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F78DB84C-5604-F14B-A675-826BD9B6AB4E}"/>
                  </a:ext>
                </a:extLst>
              </p:cNvPr>
              <p:cNvSpPr/>
              <p:nvPr/>
            </p:nvSpPr>
            <p:spPr>
              <a:xfrm>
                <a:off x="5744813" y="2316585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42AE9DC4-61E5-7D4C-9EA2-9E7AF12E6FE9}"/>
                  </a:ext>
                </a:extLst>
              </p:cNvPr>
              <p:cNvSpPr/>
              <p:nvPr/>
            </p:nvSpPr>
            <p:spPr>
              <a:xfrm>
                <a:off x="5850543" y="280619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DD9DB545-BFCA-4D4B-BA29-CB5212231774}"/>
                  </a:ext>
                </a:extLst>
              </p:cNvPr>
              <p:cNvSpPr/>
              <p:nvPr/>
            </p:nvSpPr>
            <p:spPr>
              <a:xfrm>
                <a:off x="5738883" y="409346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9F1A9C0D-2802-1F44-93F6-DDD92EA3EB40}"/>
                  </a:ext>
                </a:extLst>
              </p:cNvPr>
              <p:cNvSpPr/>
              <p:nvPr/>
            </p:nvSpPr>
            <p:spPr>
              <a:xfrm rot="900000">
                <a:off x="5865045" y="320715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26ED725C-DFC1-BD45-9E86-42844C16C4C9}"/>
                  </a:ext>
                </a:extLst>
              </p:cNvPr>
              <p:cNvSpPr/>
              <p:nvPr/>
            </p:nvSpPr>
            <p:spPr>
              <a:xfrm>
                <a:off x="6038411" y="3673121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CB487A9D-CB4C-E349-AE9B-31D35C6E2CB0}"/>
                  </a:ext>
                </a:extLst>
              </p:cNvPr>
              <p:cNvSpPr/>
              <p:nvPr/>
            </p:nvSpPr>
            <p:spPr>
              <a:xfrm>
                <a:off x="5747422" y="4661895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B0CE4E80-A432-EB45-9C99-5269C5D4342F}"/>
                  </a:ext>
                </a:extLst>
              </p:cNvPr>
              <p:cNvSpPr/>
              <p:nvPr/>
            </p:nvSpPr>
            <p:spPr>
              <a:xfrm>
                <a:off x="5320326" y="4936845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C0A16A88-D142-D24C-A790-FE7ECC790630}"/>
                  </a:ext>
                </a:extLst>
              </p:cNvPr>
              <p:cNvSpPr/>
              <p:nvPr/>
            </p:nvSpPr>
            <p:spPr>
              <a:xfrm>
                <a:off x="4863571" y="5129375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8DECEA94-2101-DF40-80BD-11AF4B450344}"/>
                  </a:ext>
                </a:extLst>
              </p:cNvPr>
              <p:cNvSpPr/>
              <p:nvPr/>
            </p:nvSpPr>
            <p:spPr>
              <a:xfrm>
                <a:off x="4572421" y="551305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BF33FEE3-85E7-7249-8866-4DA5C0252B7B}"/>
                  </a:ext>
                </a:extLst>
              </p:cNvPr>
              <p:cNvSpPr/>
              <p:nvPr/>
            </p:nvSpPr>
            <p:spPr>
              <a:xfrm rot="1440000">
                <a:off x="2651364" y="527938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3B9FD254-6B43-4C4A-B67C-EA5843DC11DF}"/>
                  </a:ext>
                </a:extLst>
              </p:cNvPr>
              <p:cNvSpPr/>
              <p:nvPr/>
            </p:nvSpPr>
            <p:spPr>
              <a:xfrm>
                <a:off x="4128735" y="5453530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8E7391ED-BCCB-4C45-9170-431F1DF06659}"/>
                  </a:ext>
                </a:extLst>
              </p:cNvPr>
              <p:cNvSpPr/>
              <p:nvPr/>
            </p:nvSpPr>
            <p:spPr>
              <a:xfrm rot="-1080000">
                <a:off x="3692375" y="554852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B81CF640-DB3F-5F4E-B711-F9FB0F463622}"/>
                  </a:ext>
                </a:extLst>
              </p:cNvPr>
              <p:cNvSpPr/>
              <p:nvPr/>
            </p:nvSpPr>
            <p:spPr>
              <a:xfrm rot="1080000">
                <a:off x="3149128" y="554290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6261B56A-AF92-214C-A1BD-473770C33229}"/>
                  </a:ext>
                </a:extLst>
              </p:cNvPr>
              <p:cNvSpPr/>
              <p:nvPr/>
            </p:nvSpPr>
            <p:spPr>
              <a:xfrm>
                <a:off x="1872006" y="310995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888BBBDF-1749-A44D-8EE7-06C7011D1420}"/>
                  </a:ext>
                </a:extLst>
              </p:cNvPr>
              <p:cNvSpPr/>
              <p:nvPr/>
            </p:nvSpPr>
            <p:spPr>
              <a:xfrm rot="-180000">
                <a:off x="1614996" y="3392956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11273C14-8578-0848-80C9-A48E9B18CF4E}"/>
                  </a:ext>
                </a:extLst>
              </p:cNvPr>
              <p:cNvSpPr/>
              <p:nvPr/>
            </p:nvSpPr>
            <p:spPr>
              <a:xfrm>
                <a:off x="3232512" y="2003780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F4834B34-9E86-484A-895B-DFCC21D01FDF}"/>
                  </a:ext>
                </a:extLst>
              </p:cNvPr>
              <p:cNvSpPr/>
              <p:nvPr/>
            </p:nvSpPr>
            <p:spPr>
              <a:xfrm>
                <a:off x="4404450" y="1792571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B3346A85-3DC3-6D4E-8526-FAB9C18639CF}"/>
                  </a:ext>
                </a:extLst>
              </p:cNvPr>
              <p:cNvSpPr/>
              <p:nvPr/>
            </p:nvSpPr>
            <p:spPr>
              <a:xfrm>
                <a:off x="3791460" y="1991976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4BB40DBE-6144-104B-9004-545E7B52EFE4}"/>
                  </a:ext>
                </a:extLst>
              </p:cNvPr>
              <p:cNvSpPr/>
              <p:nvPr/>
            </p:nvSpPr>
            <p:spPr>
              <a:xfrm>
                <a:off x="4938462" y="1894207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6DB2B630-3E55-6243-93B5-489C8DD7D9C1}"/>
                  </a:ext>
                </a:extLst>
              </p:cNvPr>
              <p:cNvSpPr/>
              <p:nvPr/>
            </p:nvSpPr>
            <p:spPr>
              <a:xfrm>
                <a:off x="5378325" y="199075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655DD48E-F26F-1A4B-91EF-E1DDDFB04557}"/>
                  </a:ext>
                </a:extLst>
              </p:cNvPr>
              <p:cNvSpPr/>
              <p:nvPr/>
            </p:nvSpPr>
            <p:spPr>
              <a:xfrm>
                <a:off x="5198491" y="2297680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D4036586-374E-5F42-84C1-7D2694B422FD}"/>
                  </a:ext>
                </a:extLst>
              </p:cNvPr>
              <p:cNvSpPr/>
              <p:nvPr/>
            </p:nvSpPr>
            <p:spPr>
              <a:xfrm>
                <a:off x="4741268" y="227555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2904CB59-8B4B-6741-AFA5-EF35870EDE52}"/>
                  </a:ext>
                </a:extLst>
              </p:cNvPr>
              <p:cNvSpPr/>
              <p:nvPr/>
            </p:nvSpPr>
            <p:spPr>
              <a:xfrm>
                <a:off x="4263829" y="225051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000CD976-D729-AC4D-AE5D-BACB423E5307}"/>
                  </a:ext>
                </a:extLst>
              </p:cNvPr>
              <p:cNvSpPr/>
              <p:nvPr/>
            </p:nvSpPr>
            <p:spPr>
              <a:xfrm>
                <a:off x="2920842" y="236886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E2E62A99-9843-CF46-A504-34A19D391BBF}"/>
                  </a:ext>
                </a:extLst>
              </p:cNvPr>
              <p:cNvSpPr/>
              <p:nvPr/>
            </p:nvSpPr>
            <p:spPr>
              <a:xfrm rot="1140000">
                <a:off x="2575051" y="270559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95409E55-2A85-DC4C-8696-0A53F0EAF818}"/>
                  </a:ext>
                </a:extLst>
              </p:cNvPr>
              <p:cNvSpPr/>
              <p:nvPr/>
            </p:nvSpPr>
            <p:spPr>
              <a:xfrm>
                <a:off x="2308366" y="314968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688BF696-D2B8-F24E-A95D-56B80181DB13}"/>
                  </a:ext>
                </a:extLst>
              </p:cNvPr>
              <p:cNvSpPr/>
              <p:nvPr/>
            </p:nvSpPr>
            <p:spPr>
              <a:xfrm>
                <a:off x="1991156" y="3526607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166A7EAC-BDE2-2746-8DC1-9D9FDAE0BBCE}"/>
                  </a:ext>
                </a:extLst>
              </p:cNvPr>
              <p:cNvSpPr/>
              <p:nvPr/>
            </p:nvSpPr>
            <p:spPr>
              <a:xfrm>
                <a:off x="2015482" y="396087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C3CE57B4-8CF0-6649-B32C-BA8B25A34E52}"/>
                  </a:ext>
                </a:extLst>
              </p:cNvPr>
              <p:cNvSpPr/>
              <p:nvPr/>
            </p:nvSpPr>
            <p:spPr>
              <a:xfrm>
                <a:off x="2456073" y="3701787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3E44E507-1B5C-3D40-AF59-24B454331EF7}"/>
                  </a:ext>
                </a:extLst>
              </p:cNvPr>
              <p:cNvSpPr/>
              <p:nvPr/>
            </p:nvSpPr>
            <p:spPr>
              <a:xfrm>
                <a:off x="2778196" y="319712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D2E7C028-EA6B-EC46-9A72-0F9D4A4D3623}"/>
                  </a:ext>
                </a:extLst>
              </p:cNvPr>
              <p:cNvSpPr/>
              <p:nvPr/>
            </p:nvSpPr>
            <p:spPr>
              <a:xfrm rot="660000">
                <a:off x="3088860" y="2782709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B4EDA5CF-7D92-6540-B8B7-17421712660A}"/>
                  </a:ext>
                </a:extLst>
              </p:cNvPr>
              <p:cNvSpPr/>
              <p:nvPr/>
            </p:nvSpPr>
            <p:spPr>
              <a:xfrm rot="1200000">
                <a:off x="3460046" y="2415127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CAC6FF1C-547A-6849-9A8F-89FA42CC80D9}"/>
                  </a:ext>
                </a:extLst>
              </p:cNvPr>
              <p:cNvSpPr/>
              <p:nvPr/>
            </p:nvSpPr>
            <p:spPr>
              <a:xfrm>
                <a:off x="3286099" y="327328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9FA83910-E2AF-B94C-A51E-671F19A983B7}"/>
                  </a:ext>
                </a:extLst>
              </p:cNvPr>
              <p:cNvSpPr/>
              <p:nvPr/>
            </p:nvSpPr>
            <p:spPr>
              <a:xfrm>
                <a:off x="2373746" y="4301221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F43B76F4-579B-FB4D-BAB6-7268520564F7}"/>
                  </a:ext>
                </a:extLst>
              </p:cNvPr>
              <p:cNvSpPr/>
              <p:nvPr/>
            </p:nvSpPr>
            <p:spPr>
              <a:xfrm>
                <a:off x="2530085" y="484927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B37A9095-67E2-DA45-B72A-4C101670319A}"/>
                  </a:ext>
                </a:extLst>
              </p:cNvPr>
              <p:cNvSpPr/>
              <p:nvPr/>
            </p:nvSpPr>
            <p:spPr>
              <a:xfrm>
                <a:off x="3019545" y="4972008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AE3AC066-3D09-B845-8BE6-AB6848C0D630}"/>
                  </a:ext>
                </a:extLst>
              </p:cNvPr>
              <p:cNvSpPr/>
              <p:nvPr/>
            </p:nvSpPr>
            <p:spPr>
              <a:xfrm>
                <a:off x="3409185" y="514547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1DC8AF7B-0A6F-3849-B793-870434CC3AF6}"/>
                  </a:ext>
                </a:extLst>
              </p:cNvPr>
              <p:cNvSpPr/>
              <p:nvPr/>
            </p:nvSpPr>
            <p:spPr>
              <a:xfrm rot="-840000">
                <a:off x="3791209" y="5038586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47B977A9-8AAB-534E-9F5D-9BB05813903E}"/>
                  </a:ext>
                </a:extLst>
              </p:cNvPr>
              <p:cNvSpPr/>
              <p:nvPr/>
            </p:nvSpPr>
            <p:spPr>
              <a:xfrm>
                <a:off x="4336909" y="4871838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8C115920-73D0-D94D-A90B-41C6CB32D971}"/>
                  </a:ext>
                </a:extLst>
              </p:cNvPr>
              <p:cNvSpPr/>
              <p:nvPr/>
            </p:nvSpPr>
            <p:spPr>
              <a:xfrm>
                <a:off x="4879104" y="4659110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6DB9426E-F712-7A41-A77B-4608E9ABDE41}"/>
                  </a:ext>
                </a:extLst>
              </p:cNvPr>
              <p:cNvSpPr/>
              <p:nvPr/>
            </p:nvSpPr>
            <p:spPr>
              <a:xfrm>
                <a:off x="5325099" y="4424377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72084C07-6A37-274C-AD10-C4D361D8AB51}"/>
                  </a:ext>
                </a:extLst>
              </p:cNvPr>
              <p:cNvSpPr/>
              <p:nvPr/>
            </p:nvSpPr>
            <p:spPr>
              <a:xfrm>
                <a:off x="5439367" y="260722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C4CE0268-17D5-9940-8ED3-B36BD7385E2B}"/>
                  </a:ext>
                </a:extLst>
              </p:cNvPr>
              <p:cNvSpPr/>
              <p:nvPr/>
            </p:nvSpPr>
            <p:spPr>
              <a:xfrm rot="1860000">
                <a:off x="5370824" y="3036091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DDD65477-698A-AF48-A53E-C5F98ED0073C}"/>
                  </a:ext>
                </a:extLst>
              </p:cNvPr>
              <p:cNvSpPr/>
              <p:nvPr/>
            </p:nvSpPr>
            <p:spPr>
              <a:xfrm>
                <a:off x="5309919" y="360640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2D7E3793-24C8-DF4B-AC7F-7A7279F1EC5B}"/>
                  </a:ext>
                </a:extLst>
              </p:cNvPr>
              <p:cNvSpPr/>
              <p:nvPr/>
            </p:nvSpPr>
            <p:spPr>
              <a:xfrm>
                <a:off x="5320326" y="4036831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453D77B1-6378-E44F-AFDA-63DE1B3B5380}"/>
                  </a:ext>
                </a:extLst>
              </p:cNvPr>
              <p:cNvSpPr/>
              <p:nvPr/>
            </p:nvSpPr>
            <p:spPr>
              <a:xfrm>
                <a:off x="2970243" y="3673121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矩形 109">
                <a:extLst>
                  <a:ext uri="{FF2B5EF4-FFF2-40B4-BE49-F238E27FC236}">
                    <a16:creationId xmlns:a16="http://schemas.microsoft.com/office/drawing/2014/main" id="{A405E96C-B545-E142-B28F-717A09B68559}"/>
                  </a:ext>
                </a:extLst>
              </p:cNvPr>
              <p:cNvSpPr/>
              <p:nvPr/>
            </p:nvSpPr>
            <p:spPr>
              <a:xfrm>
                <a:off x="2726594" y="405752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72808A91-1B7A-834A-824E-DAB826AE071B}"/>
                  </a:ext>
                </a:extLst>
              </p:cNvPr>
              <p:cNvSpPr/>
              <p:nvPr/>
            </p:nvSpPr>
            <p:spPr>
              <a:xfrm>
                <a:off x="2852329" y="4507295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12870994-FEDF-4E46-B3D0-1E579F4C1786}"/>
                  </a:ext>
                </a:extLst>
              </p:cNvPr>
              <p:cNvSpPr/>
              <p:nvPr/>
            </p:nvSpPr>
            <p:spPr>
              <a:xfrm>
                <a:off x="3159788" y="4118510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8798435E-59DE-D14C-932B-D4A85A10C660}"/>
                  </a:ext>
                </a:extLst>
              </p:cNvPr>
              <p:cNvSpPr/>
              <p:nvPr/>
            </p:nvSpPr>
            <p:spPr>
              <a:xfrm rot="1020000">
                <a:off x="3963861" y="2553660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DD51E1DD-C807-0E47-9805-D8755BCB1D2A}"/>
                  </a:ext>
                </a:extLst>
              </p:cNvPr>
              <p:cNvSpPr/>
              <p:nvPr/>
            </p:nvSpPr>
            <p:spPr>
              <a:xfrm rot="480000">
                <a:off x="4476871" y="264065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23687F90-6512-D14F-978B-157CAA0C1A98}"/>
                  </a:ext>
                </a:extLst>
              </p:cNvPr>
              <p:cNvSpPr/>
              <p:nvPr/>
            </p:nvSpPr>
            <p:spPr>
              <a:xfrm rot="960000">
                <a:off x="3600774" y="2924458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id="{DFC52A3E-4BEE-BD4A-A424-8CE21A6A5EAB}"/>
                  </a:ext>
                </a:extLst>
              </p:cNvPr>
              <p:cNvSpPr/>
              <p:nvPr/>
            </p:nvSpPr>
            <p:spPr>
              <a:xfrm>
                <a:off x="4975399" y="2635600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矩形 116">
                <a:extLst>
                  <a:ext uri="{FF2B5EF4-FFF2-40B4-BE49-F238E27FC236}">
                    <a16:creationId xmlns:a16="http://schemas.microsoft.com/office/drawing/2014/main" id="{5143270C-A6D4-154F-BA59-BBF8F3A44B13}"/>
                  </a:ext>
                </a:extLst>
              </p:cNvPr>
              <p:cNvSpPr/>
              <p:nvPr/>
            </p:nvSpPr>
            <p:spPr>
              <a:xfrm>
                <a:off x="3377896" y="465064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46A56DF6-5732-2F41-B79B-F45E569F102A}"/>
                  </a:ext>
                </a:extLst>
              </p:cNvPr>
              <p:cNvSpPr/>
              <p:nvPr/>
            </p:nvSpPr>
            <p:spPr>
              <a:xfrm>
                <a:off x="3871766" y="4634976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矩形 118">
                <a:extLst>
                  <a:ext uri="{FF2B5EF4-FFF2-40B4-BE49-F238E27FC236}">
                    <a16:creationId xmlns:a16="http://schemas.microsoft.com/office/drawing/2014/main" id="{0C0BA5F5-CAF9-2D4E-8D70-CE68B0EF5C3E}"/>
                  </a:ext>
                </a:extLst>
              </p:cNvPr>
              <p:cNvSpPr/>
              <p:nvPr/>
            </p:nvSpPr>
            <p:spPr>
              <a:xfrm>
                <a:off x="3462490" y="3706016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2DB1CC24-AC21-A747-AA6B-F6A1444867AC}"/>
                  </a:ext>
                </a:extLst>
              </p:cNvPr>
              <p:cNvSpPr/>
              <p:nvPr/>
            </p:nvSpPr>
            <p:spPr>
              <a:xfrm rot="840000">
                <a:off x="3639274" y="418160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3D221A86-3B3E-2C4B-A040-0CCF4DC0CECA}"/>
                  </a:ext>
                </a:extLst>
              </p:cNvPr>
              <p:cNvSpPr/>
              <p:nvPr/>
            </p:nvSpPr>
            <p:spPr>
              <a:xfrm>
                <a:off x="4124823" y="4293826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E06AC31B-C5D1-3643-8696-7761FADD3322}"/>
                  </a:ext>
                </a:extLst>
              </p:cNvPr>
              <p:cNvSpPr/>
              <p:nvPr/>
            </p:nvSpPr>
            <p:spPr>
              <a:xfrm rot="-1380000">
                <a:off x="4560004" y="4373221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549E8F03-7CAD-0D45-9384-5E1D9D9F2503}"/>
                  </a:ext>
                </a:extLst>
              </p:cNvPr>
              <p:cNvSpPr/>
              <p:nvPr/>
            </p:nvSpPr>
            <p:spPr>
              <a:xfrm>
                <a:off x="4867399" y="4133079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24962689-D21B-A548-91A7-1B0F222447AD}"/>
                  </a:ext>
                </a:extLst>
              </p:cNvPr>
              <p:cNvSpPr/>
              <p:nvPr/>
            </p:nvSpPr>
            <p:spPr>
              <a:xfrm>
                <a:off x="4726497" y="3659419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40BEE8BA-39E0-F847-9BE5-EA544BE55403}"/>
                  </a:ext>
                </a:extLst>
              </p:cNvPr>
              <p:cNvSpPr/>
              <p:nvPr/>
            </p:nvSpPr>
            <p:spPr>
              <a:xfrm>
                <a:off x="4755440" y="314968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23267520-3813-AD40-9FB6-557FF1829893}"/>
                  </a:ext>
                </a:extLst>
              </p:cNvPr>
              <p:cNvSpPr/>
              <p:nvPr/>
            </p:nvSpPr>
            <p:spPr>
              <a:xfrm rot="660000">
                <a:off x="4120728" y="3018669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A5B49373-D2FF-F742-8794-0FCBE217F65B}"/>
                  </a:ext>
                </a:extLst>
              </p:cNvPr>
              <p:cNvSpPr/>
              <p:nvPr/>
            </p:nvSpPr>
            <p:spPr>
              <a:xfrm>
                <a:off x="3780231" y="3377289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956A8C0F-799F-0245-B7B3-D73916432351}"/>
                  </a:ext>
                </a:extLst>
              </p:cNvPr>
              <p:cNvSpPr/>
              <p:nvPr/>
            </p:nvSpPr>
            <p:spPr>
              <a:xfrm rot="1320000">
                <a:off x="4280244" y="3493436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30DE6838-BB61-0A46-B520-23EE591A1C88}"/>
                  </a:ext>
                </a:extLst>
              </p:cNvPr>
              <p:cNvSpPr/>
              <p:nvPr/>
            </p:nvSpPr>
            <p:spPr>
              <a:xfrm>
                <a:off x="3949961" y="3846960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51298AF0-B5B0-1547-B058-1BFAF395A33E}"/>
                  </a:ext>
                </a:extLst>
              </p:cNvPr>
              <p:cNvSpPr/>
              <p:nvPr/>
            </p:nvSpPr>
            <p:spPr>
              <a:xfrm>
                <a:off x="4412659" y="396087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33" name="直线连接符 132">
              <a:extLst>
                <a:ext uri="{FF2B5EF4-FFF2-40B4-BE49-F238E27FC236}">
                  <a16:creationId xmlns:a16="http://schemas.microsoft.com/office/drawing/2014/main" id="{377ECF51-8C2B-A54C-B196-3D4019980F0A}"/>
                </a:ext>
              </a:extLst>
            </p:cNvPr>
            <p:cNvCxnSpPr>
              <a:cxnSpLocks/>
              <a:stCxn id="10" idx="3"/>
              <a:endCxn id="13" idx="1"/>
            </p:cNvCxnSpPr>
            <p:nvPr/>
          </p:nvCxnSpPr>
          <p:spPr>
            <a:xfrm>
              <a:off x="5355637" y="644407"/>
              <a:ext cx="403626" cy="538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线连接符 138">
              <a:extLst>
                <a:ext uri="{FF2B5EF4-FFF2-40B4-BE49-F238E27FC236}">
                  <a16:creationId xmlns:a16="http://schemas.microsoft.com/office/drawing/2014/main" id="{39AC264B-C20D-3C46-9BA3-FD03105483FF}"/>
                </a:ext>
              </a:extLst>
            </p:cNvPr>
            <p:cNvCxnSpPr>
              <a:cxnSpLocks/>
              <a:stCxn id="14" idx="3"/>
              <a:endCxn id="15" idx="1"/>
            </p:cNvCxnSpPr>
            <p:nvPr/>
          </p:nvCxnSpPr>
          <p:spPr>
            <a:xfrm>
              <a:off x="6551523" y="895073"/>
              <a:ext cx="360475" cy="17796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线连接符 139">
              <a:extLst>
                <a:ext uri="{FF2B5EF4-FFF2-40B4-BE49-F238E27FC236}">
                  <a16:creationId xmlns:a16="http://schemas.microsoft.com/office/drawing/2014/main" id="{E8D5F730-7DEB-A749-B85C-F4A2B0BCE193}"/>
                </a:ext>
              </a:extLst>
            </p:cNvPr>
            <p:cNvCxnSpPr>
              <a:cxnSpLocks/>
              <a:stCxn id="13" idx="3"/>
              <a:endCxn id="14" idx="1"/>
            </p:cNvCxnSpPr>
            <p:nvPr/>
          </p:nvCxnSpPr>
          <p:spPr>
            <a:xfrm>
              <a:off x="5970543" y="694696"/>
              <a:ext cx="380708" cy="11946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线连接符 145">
              <a:extLst>
                <a:ext uri="{FF2B5EF4-FFF2-40B4-BE49-F238E27FC236}">
                  <a16:creationId xmlns:a16="http://schemas.microsoft.com/office/drawing/2014/main" id="{337BB83E-5C24-574C-BB39-1369D8DC7AE8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>
              <a:off x="7079861" y="1208968"/>
              <a:ext cx="276672" cy="23415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线连接符 146">
              <a:extLst>
                <a:ext uri="{FF2B5EF4-FFF2-40B4-BE49-F238E27FC236}">
                  <a16:creationId xmlns:a16="http://schemas.microsoft.com/office/drawing/2014/main" id="{0BDB8AE2-F69A-6446-8912-52A094B047D2}"/>
                </a:ext>
              </a:extLst>
            </p:cNvPr>
            <p:cNvCxnSpPr>
              <a:cxnSpLocks/>
              <a:stCxn id="16" idx="3"/>
              <a:endCxn id="26" idx="1"/>
            </p:cNvCxnSpPr>
            <p:nvPr/>
          </p:nvCxnSpPr>
          <p:spPr>
            <a:xfrm>
              <a:off x="7521998" y="1581962"/>
              <a:ext cx="257074" cy="35018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线连接符 147">
              <a:extLst>
                <a:ext uri="{FF2B5EF4-FFF2-40B4-BE49-F238E27FC236}">
                  <a16:creationId xmlns:a16="http://schemas.microsoft.com/office/drawing/2014/main" id="{DEAE630B-DA0E-554F-B12C-38B17DB35B97}"/>
                </a:ext>
              </a:extLst>
            </p:cNvPr>
            <p:cNvCxnSpPr>
              <a:cxnSpLocks/>
              <a:stCxn id="26" idx="3"/>
              <a:endCxn id="27" idx="1"/>
            </p:cNvCxnSpPr>
            <p:nvPr/>
          </p:nvCxnSpPr>
          <p:spPr>
            <a:xfrm>
              <a:off x="7883800" y="2121082"/>
              <a:ext cx="140238" cy="29633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线连接符 148">
              <a:extLst>
                <a:ext uri="{FF2B5EF4-FFF2-40B4-BE49-F238E27FC236}">
                  <a16:creationId xmlns:a16="http://schemas.microsoft.com/office/drawing/2014/main" id="{531F4601-35AA-A248-89B6-668B71011485}"/>
                </a:ext>
              </a:extLst>
            </p:cNvPr>
            <p:cNvCxnSpPr>
              <a:cxnSpLocks/>
              <a:stCxn id="27" idx="3"/>
              <a:endCxn id="28" idx="1"/>
            </p:cNvCxnSpPr>
            <p:nvPr/>
          </p:nvCxnSpPr>
          <p:spPr>
            <a:xfrm>
              <a:off x="8104960" y="2617704"/>
              <a:ext cx="84351" cy="45730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线连接符 149">
              <a:extLst>
                <a:ext uri="{FF2B5EF4-FFF2-40B4-BE49-F238E27FC236}">
                  <a16:creationId xmlns:a16="http://schemas.microsoft.com/office/drawing/2014/main" id="{D3A4AF40-03A3-1C42-AECE-1B87FB2DE274}"/>
                </a:ext>
              </a:extLst>
            </p:cNvPr>
            <p:cNvCxnSpPr>
              <a:cxnSpLocks/>
              <a:stCxn id="28" idx="3"/>
              <a:endCxn id="29" idx="1"/>
            </p:cNvCxnSpPr>
            <p:nvPr/>
          </p:nvCxnSpPr>
          <p:spPr>
            <a:xfrm flipH="1">
              <a:off x="8203583" y="3288926"/>
              <a:ext cx="15792" cy="36972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线连接符 150">
              <a:extLst>
                <a:ext uri="{FF2B5EF4-FFF2-40B4-BE49-F238E27FC236}">
                  <a16:creationId xmlns:a16="http://schemas.microsoft.com/office/drawing/2014/main" id="{B3B03E70-2258-B446-ACF0-4B8218E0E813}"/>
                </a:ext>
              </a:extLst>
            </p:cNvPr>
            <p:cNvCxnSpPr>
              <a:cxnSpLocks/>
              <a:stCxn id="31" idx="3"/>
              <a:endCxn id="32" idx="1"/>
            </p:cNvCxnSpPr>
            <p:nvPr/>
          </p:nvCxnSpPr>
          <p:spPr>
            <a:xfrm flipH="1">
              <a:off x="7515630" y="4965435"/>
              <a:ext cx="239805" cy="31896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线连接符 151">
              <a:extLst>
                <a:ext uri="{FF2B5EF4-FFF2-40B4-BE49-F238E27FC236}">
                  <a16:creationId xmlns:a16="http://schemas.microsoft.com/office/drawing/2014/main" id="{E5A45697-69CC-0F48-85D1-90005B87451B}"/>
                </a:ext>
              </a:extLst>
            </p:cNvPr>
            <p:cNvCxnSpPr>
              <a:cxnSpLocks/>
              <a:stCxn id="30" idx="3"/>
              <a:endCxn id="31" idx="1"/>
            </p:cNvCxnSpPr>
            <p:nvPr/>
          </p:nvCxnSpPr>
          <p:spPr>
            <a:xfrm flipH="1">
              <a:off x="7873087" y="4482892"/>
              <a:ext cx="138906" cy="30137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线连接符 152">
              <a:extLst>
                <a:ext uri="{FF2B5EF4-FFF2-40B4-BE49-F238E27FC236}">
                  <a16:creationId xmlns:a16="http://schemas.microsoft.com/office/drawing/2014/main" id="{0854F60C-25E5-A142-AF22-F5642251A57C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 flipV="1">
              <a:off x="4745392" y="644407"/>
              <a:ext cx="394245" cy="6233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线连接符 153">
              <a:extLst>
                <a:ext uri="{FF2B5EF4-FFF2-40B4-BE49-F238E27FC236}">
                  <a16:creationId xmlns:a16="http://schemas.microsoft.com/office/drawing/2014/main" id="{E92548BC-9F61-194A-82D3-34A291B5E363}"/>
                </a:ext>
              </a:extLst>
            </p:cNvPr>
            <p:cNvCxnSpPr>
              <a:cxnSpLocks/>
              <a:stCxn id="10" idx="2"/>
              <a:endCxn id="21" idx="0"/>
            </p:cNvCxnSpPr>
            <p:nvPr/>
          </p:nvCxnSpPr>
          <p:spPr>
            <a:xfrm flipH="1">
              <a:off x="4957223" y="716413"/>
              <a:ext cx="290414" cy="28790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线连接符 161">
              <a:extLst>
                <a:ext uri="{FF2B5EF4-FFF2-40B4-BE49-F238E27FC236}">
                  <a16:creationId xmlns:a16="http://schemas.microsoft.com/office/drawing/2014/main" id="{6FDFB820-AEFA-9046-9DA0-343A3DEA409C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 flipH="1">
              <a:off x="8078747" y="3871384"/>
              <a:ext cx="87324" cy="40606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线连接符 162">
              <a:extLst>
                <a:ext uri="{FF2B5EF4-FFF2-40B4-BE49-F238E27FC236}">
                  <a16:creationId xmlns:a16="http://schemas.microsoft.com/office/drawing/2014/main" id="{D30183DC-EEE8-0247-85DE-F62074512F0F}"/>
                </a:ext>
              </a:extLst>
            </p:cNvPr>
            <p:cNvCxnSpPr>
              <a:cxnSpLocks/>
              <a:stCxn id="32" idx="3"/>
              <a:endCxn id="33" idx="3"/>
            </p:cNvCxnSpPr>
            <p:nvPr/>
          </p:nvCxnSpPr>
          <p:spPr>
            <a:xfrm flipH="1">
              <a:off x="7043747" y="5442387"/>
              <a:ext cx="324557" cy="24863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线连接符 163">
              <a:extLst>
                <a:ext uri="{FF2B5EF4-FFF2-40B4-BE49-F238E27FC236}">
                  <a16:creationId xmlns:a16="http://schemas.microsoft.com/office/drawing/2014/main" id="{80A53706-A032-6C4F-B283-8A4180321175}"/>
                </a:ext>
              </a:extLst>
            </p:cNvPr>
            <p:cNvCxnSpPr>
              <a:cxnSpLocks/>
              <a:stCxn id="7" idx="3"/>
              <a:endCxn id="6" idx="1"/>
            </p:cNvCxnSpPr>
            <p:nvPr/>
          </p:nvCxnSpPr>
          <p:spPr>
            <a:xfrm flipV="1">
              <a:off x="3671705" y="1018099"/>
              <a:ext cx="313980" cy="22091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线连接符 164">
              <a:extLst>
                <a:ext uri="{FF2B5EF4-FFF2-40B4-BE49-F238E27FC236}">
                  <a16:creationId xmlns:a16="http://schemas.microsoft.com/office/drawing/2014/main" id="{EF2DFC9E-69E3-2F43-93A7-5C5826109AD8}"/>
                </a:ext>
              </a:extLst>
            </p:cNvPr>
            <p:cNvCxnSpPr>
              <a:cxnSpLocks/>
              <a:stCxn id="6" idx="3"/>
              <a:endCxn id="9" idx="1"/>
            </p:cNvCxnSpPr>
            <p:nvPr/>
          </p:nvCxnSpPr>
          <p:spPr>
            <a:xfrm flipV="1">
              <a:off x="4179825" y="773494"/>
              <a:ext cx="360139" cy="14991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线连接符 165">
              <a:extLst>
                <a:ext uri="{FF2B5EF4-FFF2-40B4-BE49-F238E27FC236}">
                  <a16:creationId xmlns:a16="http://schemas.microsoft.com/office/drawing/2014/main" id="{95007A08-DC32-E047-BA7A-4B9BCFA8F1F7}"/>
                </a:ext>
              </a:extLst>
            </p:cNvPr>
            <p:cNvCxnSpPr>
              <a:cxnSpLocks/>
              <a:stCxn id="8" idx="3"/>
              <a:endCxn id="7" idx="1"/>
            </p:cNvCxnSpPr>
            <p:nvPr/>
          </p:nvCxnSpPr>
          <p:spPr>
            <a:xfrm flipV="1">
              <a:off x="3238323" y="1369001"/>
              <a:ext cx="260877" cy="27458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线连接符 166">
              <a:extLst>
                <a:ext uri="{FF2B5EF4-FFF2-40B4-BE49-F238E27FC236}">
                  <a16:creationId xmlns:a16="http://schemas.microsoft.com/office/drawing/2014/main" id="{2722FF3E-5132-6A48-B0F8-5AF3CBDE4E20}"/>
                </a:ext>
              </a:extLst>
            </p:cNvPr>
            <p:cNvCxnSpPr>
              <a:cxnSpLocks/>
              <a:stCxn id="9" idx="2"/>
              <a:endCxn id="21" idx="0"/>
            </p:cNvCxnSpPr>
            <p:nvPr/>
          </p:nvCxnSpPr>
          <p:spPr>
            <a:xfrm>
              <a:off x="4664929" y="808602"/>
              <a:ext cx="292294" cy="19571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线连接符 167">
              <a:extLst>
                <a:ext uri="{FF2B5EF4-FFF2-40B4-BE49-F238E27FC236}">
                  <a16:creationId xmlns:a16="http://schemas.microsoft.com/office/drawing/2014/main" id="{376A66C0-01EA-3548-9892-6558CCACE0AA}"/>
                </a:ext>
              </a:extLst>
            </p:cNvPr>
            <p:cNvCxnSpPr>
              <a:cxnSpLocks/>
              <a:stCxn id="17" idx="3"/>
              <a:endCxn id="8" idx="1"/>
            </p:cNvCxnSpPr>
            <p:nvPr/>
          </p:nvCxnSpPr>
          <p:spPr>
            <a:xfrm flipV="1">
              <a:off x="2897973" y="1809061"/>
              <a:ext cx="201496" cy="35147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线连接符 191">
              <a:extLst>
                <a:ext uri="{FF2B5EF4-FFF2-40B4-BE49-F238E27FC236}">
                  <a16:creationId xmlns:a16="http://schemas.microsoft.com/office/drawing/2014/main" id="{A55B19D8-371E-D447-B463-E60C05B8B78C}"/>
                </a:ext>
              </a:extLst>
            </p:cNvPr>
            <p:cNvCxnSpPr>
              <a:cxnSpLocks/>
              <a:stCxn id="18" idx="3"/>
              <a:endCxn id="17" idx="1"/>
            </p:cNvCxnSpPr>
            <p:nvPr/>
          </p:nvCxnSpPr>
          <p:spPr>
            <a:xfrm flipV="1">
              <a:off x="2685554" y="2362212"/>
              <a:ext cx="135005" cy="39476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线连接符 192">
              <a:extLst>
                <a:ext uri="{FF2B5EF4-FFF2-40B4-BE49-F238E27FC236}">
                  <a16:creationId xmlns:a16="http://schemas.microsoft.com/office/drawing/2014/main" id="{A596B58C-CEC9-534B-92F2-BE80DA25418D}"/>
                </a:ext>
              </a:extLst>
            </p:cNvPr>
            <p:cNvCxnSpPr>
              <a:cxnSpLocks/>
              <a:stCxn id="18" idx="1"/>
              <a:endCxn id="36" idx="3"/>
            </p:cNvCxnSpPr>
            <p:nvPr/>
          </p:nvCxnSpPr>
          <p:spPr>
            <a:xfrm flipH="1">
              <a:off x="2621142" y="2968274"/>
              <a:ext cx="19498" cy="35875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线连接符 193">
              <a:extLst>
                <a:ext uri="{FF2B5EF4-FFF2-40B4-BE49-F238E27FC236}">
                  <a16:creationId xmlns:a16="http://schemas.microsoft.com/office/drawing/2014/main" id="{61056F12-46B9-9A49-90C5-00A16289458E}"/>
                </a:ext>
              </a:extLst>
            </p:cNvPr>
            <p:cNvCxnSpPr>
              <a:cxnSpLocks/>
              <a:stCxn id="37" idx="3"/>
              <a:endCxn id="38" idx="1"/>
            </p:cNvCxnSpPr>
            <p:nvPr/>
          </p:nvCxnSpPr>
          <p:spPr>
            <a:xfrm>
              <a:off x="2702892" y="4157051"/>
              <a:ext cx="130122" cy="36749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线连接符 194">
              <a:extLst>
                <a:ext uri="{FF2B5EF4-FFF2-40B4-BE49-F238E27FC236}">
                  <a16:creationId xmlns:a16="http://schemas.microsoft.com/office/drawing/2014/main" id="{AC60AD0A-D57C-524E-AE96-38FB84FE1527}"/>
                </a:ext>
              </a:extLst>
            </p:cNvPr>
            <p:cNvCxnSpPr>
              <a:cxnSpLocks/>
              <a:stCxn id="38" idx="3"/>
              <a:endCxn id="40" idx="1"/>
            </p:cNvCxnSpPr>
            <p:nvPr/>
          </p:nvCxnSpPr>
          <p:spPr>
            <a:xfrm>
              <a:off x="2956918" y="4701503"/>
              <a:ext cx="189528" cy="35647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线连接符 195">
              <a:extLst>
                <a:ext uri="{FF2B5EF4-FFF2-40B4-BE49-F238E27FC236}">
                  <a16:creationId xmlns:a16="http://schemas.microsoft.com/office/drawing/2014/main" id="{DB333146-9345-5246-89A3-6FD7AF2A3D95}"/>
                </a:ext>
              </a:extLst>
            </p:cNvPr>
            <p:cNvCxnSpPr>
              <a:cxnSpLocks/>
              <a:stCxn id="41" idx="3"/>
              <a:endCxn id="42" idx="1"/>
            </p:cNvCxnSpPr>
            <p:nvPr/>
          </p:nvCxnSpPr>
          <p:spPr>
            <a:xfrm>
              <a:off x="4181877" y="5952994"/>
              <a:ext cx="370392" cy="14184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线连接符 196">
              <a:extLst>
                <a:ext uri="{FF2B5EF4-FFF2-40B4-BE49-F238E27FC236}">
                  <a16:creationId xmlns:a16="http://schemas.microsoft.com/office/drawing/2014/main" id="{D2C2A834-8DA7-4C47-8DDA-CB44521EFD21}"/>
                </a:ext>
              </a:extLst>
            </p:cNvPr>
            <p:cNvCxnSpPr>
              <a:cxnSpLocks/>
              <a:stCxn id="42" idx="3"/>
              <a:endCxn id="43" idx="1"/>
            </p:cNvCxnSpPr>
            <p:nvPr/>
          </p:nvCxnSpPr>
          <p:spPr>
            <a:xfrm>
              <a:off x="4762733" y="6143430"/>
              <a:ext cx="379869" cy="7016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线连接符 197">
              <a:extLst>
                <a:ext uri="{FF2B5EF4-FFF2-40B4-BE49-F238E27FC236}">
                  <a16:creationId xmlns:a16="http://schemas.microsoft.com/office/drawing/2014/main" id="{0A38D7F9-2B94-894A-8ECF-B1AFC90558F5}"/>
                </a:ext>
              </a:extLst>
            </p:cNvPr>
            <p:cNvCxnSpPr>
              <a:cxnSpLocks/>
              <a:stCxn id="34" idx="3"/>
              <a:endCxn id="33" idx="1"/>
            </p:cNvCxnSpPr>
            <p:nvPr/>
          </p:nvCxnSpPr>
          <p:spPr>
            <a:xfrm flipV="1">
              <a:off x="6545749" y="5817980"/>
              <a:ext cx="323250" cy="16971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线连接符 198">
              <a:extLst>
                <a:ext uri="{FF2B5EF4-FFF2-40B4-BE49-F238E27FC236}">
                  <a16:creationId xmlns:a16="http://schemas.microsoft.com/office/drawing/2014/main" id="{B3590F9C-1355-F947-8893-157F813C3493}"/>
                </a:ext>
              </a:extLst>
            </p:cNvPr>
            <p:cNvCxnSpPr>
              <a:cxnSpLocks/>
              <a:stCxn id="9" idx="2"/>
              <a:endCxn id="20" idx="0"/>
            </p:cNvCxnSpPr>
            <p:nvPr/>
          </p:nvCxnSpPr>
          <p:spPr>
            <a:xfrm flipH="1">
              <a:off x="4535141" y="808602"/>
              <a:ext cx="129788" cy="35433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线连接符 206">
              <a:extLst>
                <a:ext uri="{FF2B5EF4-FFF2-40B4-BE49-F238E27FC236}">
                  <a16:creationId xmlns:a16="http://schemas.microsoft.com/office/drawing/2014/main" id="{A4D194B3-D5AB-9B4B-8C51-147A1EFB8A5C}"/>
                </a:ext>
              </a:extLst>
            </p:cNvPr>
            <p:cNvCxnSpPr>
              <a:cxnSpLocks/>
              <a:stCxn id="36" idx="1"/>
              <a:endCxn id="37" idx="1"/>
            </p:cNvCxnSpPr>
            <p:nvPr/>
          </p:nvCxnSpPr>
          <p:spPr>
            <a:xfrm>
              <a:off x="2624912" y="3543014"/>
              <a:ext cx="14822" cy="40745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线连接符 207">
              <a:extLst>
                <a:ext uri="{FF2B5EF4-FFF2-40B4-BE49-F238E27FC236}">
                  <a16:creationId xmlns:a16="http://schemas.microsoft.com/office/drawing/2014/main" id="{9E7693F3-10B4-7045-9A7B-697E934E5345}"/>
                </a:ext>
              </a:extLst>
            </p:cNvPr>
            <p:cNvCxnSpPr>
              <a:cxnSpLocks/>
              <a:stCxn id="40" idx="3"/>
              <a:endCxn id="39" idx="1"/>
            </p:cNvCxnSpPr>
            <p:nvPr/>
          </p:nvCxnSpPr>
          <p:spPr>
            <a:xfrm>
              <a:off x="3276450" y="5230503"/>
              <a:ext cx="213393" cy="25743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线连接符 208">
              <a:extLst>
                <a:ext uri="{FF2B5EF4-FFF2-40B4-BE49-F238E27FC236}">
                  <a16:creationId xmlns:a16="http://schemas.microsoft.com/office/drawing/2014/main" id="{08798CC1-999D-9D46-B023-A547D4FC546E}"/>
                </a:ext>
              </a:extLst>
            </p:cNvPr>
            <p:cNvCxnSpPr>
              <a:cxnSpLocks/>
              <a:stCxn id="39" idx="3"/>
              <a:endCxn id="41" idx="1"/>
            </p:cNvCxnSpPr>
            <p:nvPr/>
          </p:nvCxnSpPr>
          <p:spPr>
            <a:xfrm>
              <a:off x="3666780" y="5611827"/>
              <a:ext cx="328036" cy="23316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线连接符 209">
              <a:extLst>
                <a:ext uri="{FF2B5EF4-FFF2-40B4-BE49-F238E27FC236}">
                  <a16:creationId xmlns:a16="http://schemas.microsoft.com/office/drawing/2014/main" id="{68A22534-4A28-414F-ACAE-ECCD3DE68FEA}"/>
                </a:ext>
              </a:extLst>
            </p:cNvPr>
            <p:cNvCxnSpPr>
              <a:cxnSpLocks/>
              <a:stCxn id="43" idx="3"/>
              <a:endCxn id="35" idx="1"/>
            </p:cNvCxnSpPr>
            <p:nvPr/>
          </p:nvCxnSpPr>
          <p:spPr>
            <a:xfrm flipV="1">
              <a:off x="5358602" y="6192010"/>
              <a:ext cx="371975" cy="2158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线连接符 210">
              <a:extLst>
                <a:ext uri="{FF2B5EF4-FFF2-40B4-BE49-F238E27FC236}">
                  <a16:creationId xmlns:a16="http://schemas.microsoft.com/office/drawing/2014/main" id="{14D610AA-46ED-CE4A-A0C1-606520906DA4}"/>
                </a:ext>
              </a:extLst>
            </p:cNvPr>
            <p:cNvCxnSpPr>
              <a:cxnSpLocks/>
              <a:stCxn id="35" idx="3"/>
              <a:endCxn id="34" idx="1"/>
            </p:cNvCxnSpPr>
            <p:nvPr/>
          </p:nvCxnSpPr>
          <p:spPr>
            <a:xfrm flipV="1">
              <a:off x="5946051" y="6047237"/>
              <a:ext cx="392066" cy="12970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直线连接符 375">
              <a:extLst>
                <a:ext uri="{FF2B5EF4-FFF2-40B4-BE49-F238E27FC236}">
                  <a16:creationId xmlns:a16="http://schemas.microsoft.com/office/drawing/2014/main" id="{813716EE-6FA1-9F40-A5DC-3BEF729E3C1C}"/>
                </a:ext>
              </a:extLst>
            </p:cNvPr>
            <p:cNvCxnSpPr>
              <a:cxnSpLocks/>
              <a:stCxn id="10" idx="2"/>
              <a:endCxn id="22" idx="0"/>
            </p:cNvCxnSpPr>
            <p:nvPr/>
          </p:nvCxnSpPr>
          <p:spPr>
            <a:xfrm>
              <a:off x="5247637" y="716413"/>
              <a:ext cx="154792" cy="38960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线连接符 378">
              <a:extLst>
                <a:ext uri="{FF2B5EF4-FFF2-40B4-BE49-F238E27FC236}">
                  <a16:creationId xmlns:a16="http://schemas.microsoft.com/office/drawing/2014/main" id="{394780F6-1421-1F42-B996-87B7FD307CD1}"/>
                </a:ext>
              </a:extLst>
            </p:cNvPr>
            <p:cNvCxnSpPr>
              <a:cxnSpLocks/>
              <a:stCxn id="13" idx="2"/>
              <a:endCxn id="22" idx="0"/>
            </p:cNvCxnSpPr>
            <p:nvPr/>
          </p:nvCxnSpPr>
          <p:spPr>
            <a:xfrm flipH="1">
              <a:off x="5402429" y="742674"/>
              <a:ext cx="447503" cy="36334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直线连接符 381">
              <a:extLst>
                <a:ext uri="{FF2B5EF4-FFF2-40B4-BE49-F238E27FC236}">
                  <a16:creationId xmlns:a16="http://schemas.microsoft.com/office/drawing/2014/main" id="{9BE2D4EE-2AF1-DC42-95DD-F5A7506E9886}"/>
                </a:ext>
              </a:extLst>
            </p:cNvPr>
            <p:cNvCxnSpPr>
              <a:cxnSpLocks/>
              <a:stCxn id="13" idx="2"/>
              <a:endCxn id="23" idx="0"/>
            </p:cNvCxnSpPr>
            <p:nvPr/>
          </p:nvCxnSpPr>
          <p:spPr>
            <a:xfrm>
              <a:off x="5849932" y="742674"/>
              <a:ext cx="218054" cy="48184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直线连接符 384">
              <a:extLst>
                <a:ext uri="{FF2B5EF4-FFF2-40B4-BE49-F238E27FC236}">
                  <a16:creationId xmlns:a16="http://schemas.microsoft.com/office/drawing/2014/main" id="{D85B4074-5D04-DB4F-86E9-2D74F170CA8F}"/>
                </a:ext>
              </a:extLst>
            </p:cNvPr>
            <p:cNvCxnSpPr>
              <a:cxnSpLocks/>
              <a:stCxn id="14" idx="2"/>
              <a:endCxn id="23" idx="0"/>
            </p:cNvCxnSpPr>
            <p:nvPr/>
          </p:nvCxnSpPr>
          <p:spPr>
            <a:xfrm flipH="1">
              <a:off x="6067986" y="921379"/>
              <a:ext cx="356427" cy="30314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线连接符 387">
              <a:extLst>
                <a:ext uri="{FF2B5EF4-FFF2-40B4-BE49-F238E27FC236}">
                  <a16:creationId xmlns:a16="http://schemas.microsoft.com/office/drawing/2014/main" id="{9441F9C8-0515-A443-AD5E-CADB03472209}"/>
                </a:ext>
              </a:extLst>
            </p:cNvPr>
            <p:cNvCxnSpPr>
              <a:cxnSpLocks/>
              <a:stCxn id="14" idx="2"/>
              <a:endCxn id="24" idx="0"/>
            </p:cNvCxnSpPr>
            <p:nvPr/>
          </p:nvCxnSpPr>
          <p:spPr>
            <a:xfrm>
              <a:off x="6424413" y="921379"/>
              <a:ext cx="154082" cy="28315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直线连接符 390">
              <a:extLst>
                <a:ext uri="{FF2B5EF4-FFF2-40B4-BE49-F238E27FC236}">
                  <a16:creationId xmlns:a16="http://schemas.microsoft.com/office/drawing/2014/main" id="{560F611E-F9AC-DA45-B928-87A9B1F3F537}"/>
                </a:ext>
              </a:extLst>
            </p:cNvPr>
            <p:cNvCxnSpPr>
              <a:cxnSpLocks/>
              <a:stCxn id="15" idx="2"/>
              <a:endCxn id="24" idx="3"/>
            </p:cNvCxnSpPr>
            <p:nvPr/>
          </p:nvCxnSpPr>
          <p:spPr>
            <a:xfrm flipH="1">
              <a:off x="6686495" y="1196961"/>
              <a:ext cx="264120" cy="7958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直线连接符 393">
              <a:extLst>
                <a:ext uri="{FF2B5EF4-FFF2-40B4-BE49-F238E27FC236}">
                  <a16:creationId xmlns:a16="http://schemas.microsoft.com/office/drawing/2014/main" id="{EF407347-7D83-774E-94C7-9DA5B6F0DE5B}"/>
                </a:ext>
              </a:extLst>
            </p:cNvPr>
            <p:cNvCxnSpPr>
              <a:cxnSpLocks/>
              <a:endCxn id="25" idx="0"/>
            </p:cNvCxnSpPr>
            <p:nvPr/>
          </p:nvCxnSpPr>
          <p:spPr>
            <a:xfrm>
              <a:off x="6963792" y="1220656"/>
              <a:ext cx="1587" cy="34663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直线连接符 398">
              <a:extLst>
                <a:ext uri="{FF2B5EF4-FFF2-40B4-BE49-F238E27FC236}">
                  <a16:creationId xmlns:a16="http://schemas.microsoft.com/office/drawing/2014/main" id="{A29D779D-F1EE-154F-9196-6E3F2F3F10D2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 flipH="1">
              <a:off x="7071791" y="1567701"/>
              <a:ext cx="321190" cy="6212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直线连接符 401">
              <a:extLst>
                <a:ext uri="{FF2B5EF4-FFF2-40B4-BE49-F238E27FC236}">
                  <a16:creationId xmlns:a16="http://schemas.microsoft.com/office/drawing/2014/main" id="{E839BD02-54E6-AE41-AF0C-B114B741E2D3}"/>
                </a:ext>
              </a:extLst>
            </p:cNvPr>
            <p:cNvCxnSpPr>
              <a:cxnSpLocks/>
              <a:stCxn id="16" idx="2"/>
              <a:endCxn id="63" idx="0"/>
            </p:cNvCxnSpPr>
            <p:nvPr/>
          </p:nvCxnSpPr>
          <p:spPr>
            <a:xfrm flipH="1">
              <a:off x="7381414" y="1567701"/>
              <a:ext cx="11567" cy="29504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直线连接符 405">
              <a:extLst>
                <a:ext uri="{FF2B5EF4-FFF2-40B4-BE49-F238E27FC236}">
                  <a16:creationId xmlns:a16="http://schemas.microsoft.com/office/drawing/2014/main" id="{6AC70ACC-9A3B-AB4E-B4B1-E5189E438D7F}"/>
                </a:ext>
              </a:extLst>
            </p:cNvPr>
            <p:cNvCxnSpPr>
              <a:cxnSpLocks/>
              <a:stCxn id="26" idx="2"/>
              <a:endCxn id="63" idx="3"/>
            </p:cNvCxnSpPr>
            <p:nvPr/>
          </p:nvCxnSpPr>
          <p:spPr>
            <a:xfrm flipH="1" flipV="1">
              <a:off x="7489414" y="1934750"/>
              <a:ext cx="279049" cy="12677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直线连接符 408">
              <a:extLst>
                <a:ext uri="{FF2B5EF4-FFF2-40B4-BE49-F238E27FC236}">
                  <a16:creationId xmlns:a16="http://schemas.microsoft.com/office/drawing/2014/main" id="{06FC94FB-C1EC-2A46-B08D-AA37BE6433D4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 flipH="1">
              <a:off x="7407013" y="2061520"/>
              <a:ext cx="361450" cy="27245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直线连接符 412">
              <a:extLst>
                <a:ext uri="{FF2B5EF4-FFF2-40B4-BE49-F238E27FC236}">
                  <a16:creationId xmlns:a16="http://schemas.microsoft.com/office/drawing/2014/main" id="{13EBBC55-D2C8-5341-80F8-375828416352}"/>
                </a:ext>
              </a:extLst>
            </p:cNvPr>
            <p:cNvCxnSpPr>
              <a:cxnSpLocks/>
              <a:stCxn id="27" idx="2"/>
              <a:endCxn id="64" idx="3"/>
            </p:cNvCxnSpPr>
            <p:nvPr/>
          </p:nvCxnSpPr>
          <p:spPr>
            <a:xfrm flipH="1" flipV="1">
              <a:off x="7523643" y="2406145"/>
              <a:ext cx="474099" cy="13838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直线连接符 415">
              <a:extLst>
                <a:ext uri="{FF2B5EF4-FFF2-40B4-BE49-F238E27FC236}">
                  <a16:creationId xmlns:a16="http://schemas.microsoft.com/office/drawing/2014/main" id="{2465993D-8A65-A048-9015-40AC9031D6F6}"/>
                </a:ext>
              </a:extLst>
            </p:cNvPr>
            <p:cNvCxnSpPr>
              <a:cxnSpLocks/>
              <a:stCxn id="27" idx="2"/>
              <a:endCxn id="65" idx="0"/>
            </p:cNvCxnSpPr>
            <p:nvPr/>
          </p:nvCxnSpPr>
          <p:spPr>
            <a:xfrm flipH="1">
              <a:off x="7521373" y="2544531"/>
              <a:ext cx="476369" cy="27925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直线连接符 418">
              <a:extLst>
                <a:ext uri="{FF2B5EF4-FFF2-40B4-BE49-F238E27FC236}">
                  <a16:creationId xmlns:a16="http://schemas.microsoft.com/office/drawing/2014/main" id="{8CB3B7EF-5C09-5E49-9874-31197568A292}"/>
                </a:ext>
              </a:extLst>
            </p:cNvPr>
            <p:cNvCxnSpPr>
              <a:cxnSpLocks/>
              <a:stCxn id="28" idx="2"/>
              <a:endCxn id="65" idx="3"/>
            </p:cNvCxnSpPr>
            <p:nvPr/>
          </p:nvCxnSpPr>
          <p:spPr>
            <a:xfrm flipH="1" flipV="1">
              <a:off x="7629373" y="2895797"/>
              <a:ext cx="503671" cy="29619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直线连接符 421">
              <a:extLst>
                <a:ext uri="{FF2B5EF4-FFF2-40B4-BE49-F238E27FC236}">
                  <a16:creationId xmlns:a16="http://schemas.microsoft.com/office/drawing/2014/main" id="{416779F1-9FB6-B347-B97B-857525437089}"/>
                </a:ext>
              </a:extLst>
            </p:cNvPr>
            <p:cNvCxnSpPr>
              <a:cxnSpLocks/>
              <a:stCxn id="28" idx="2"/>
              <a:endCxn id="67" idx="3"/>
            </p:cNvCxnSpPr>
            <p:nvPr/>
          </p:nvCxnSpPr>
          <p:spPr>
            <a:xfrm flipH="1">
              <a:off x="7640195" y="3191987"/>
              <a:ext cx="492849" cy="13275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直线连接符 424">
              <a:extLst>
                <a:ext uri="{FF2B5EF4-FFF2-40B4-BE49-F238E27FC236}">
                  <a16:creationId xmlns:a16="http://schemas.microsoft.com/office/drawing/2014/main" id="{31FB812A-A1E8-4246-A16E-F05DC4B2035E}"/>
                </a:ext>
              </a:extLst>
            </p:cNvPr>
            <p:cNvCxnSpPr>
              <a:cxnSpLocks/>
              <a:stCxn id="28" idx="2"/>
              <a:endCxn id="68" idx="0"/>
            </p:cNvCxnSpPr>
            <p:nvPr/>
          </p:nvCxnSpPr>
          <p:spPr>
            <a:xfrm flipH="1">
              <a:off x="7709241" y="3191987"/>
              <a:ext cx="423803" cy="49881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线连接符 427">
              <a:extLst>
                <a:ext uri="{FF2B5EF4-FFF2-40B4-BE49-F238E27FC236}">
                  <a16:creationId xmlns:a16="http://schemas.microsoft.com/office/drawing/2014/main" id="{EA876FD8-767D-7542-81D1-94E843D3EA16}"/>
                </a:ext>
              </a:extLst>
            </p:cNvPr>
            <p:cNvCxnSpPr>
              <a:cxnSpLocks/>
              <a:stCxn id="29" idx="2"/>
              <a:endCxn id="68" idx="3"/>
            </p:cNvCxnSpPr>
            <p:nvPr/>
          </p:nvCxnSpPr>
          <p:spPr>
            <a:xfrm flipH="1">
              <a:off x="7817241" y="3752512"/>
              <a:ext cx="296680" cy="1029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线连接符 430">
              <a:extLst>
                <a:ext uri="{FF2B5EF4-FFF2-40B4-BE49-F238E27FC236}">
                  <a16:creationId xmlns:a16="http://schemas.microsoft.com/office/drawing/2014/main" id="{AA931278-39BF-864B-B562-20C7FEBC6CF4}"/>
                </a:ext>
              </a:extLst>
            </p:cNvPr>
            <p:cNvCxnSpPr>
              <a:cxnSpLocks/>
              <a:stCxn id="30" idx="2"/>
              <a:endCxn id="68" idx="2"/>
            </p:cNvCxnSpPr>
            <p:nvPr/>
          </p:nvCxnSpPr>
          <p:spPr>
            <a:xfrm flipH="1" flipV="1">
              <a:off x="7709241" y="3834811"/>
              <a:ext cx="267653" cy="52310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线连接符 433">
              <a:extLst>
                <a:ext uri="{FF2B5EF4-FFF2-40B4-BE49-F238E27FC236}">
                  <a16:creationId xmlns:a16="http://schemas.microsoft.com/office/drawing/2014/main" id="{11DDEE10-90D1-DA45-935F-7ED602AAA4C1}"/>
                </a:ext>
              </a:extLst>
            </p:cNvPr>
            <p:cNvCxnSpPr>
              <a:cxnSpLocks/>
              <a:stCxn id="30" idx="2"/>
              <a:endCxn id="66" idx="3"/>
            </p:cNvCxnSpPr>
            <p:nvPr/>
          </p:nvCxnSpPr>
          <p:spPr>
            <a:xfrm flipH="1" flipV="1">
              <a:off x="7517713" y="4183186"/>
              <a:ext cx="459181" cy="17473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线连接符 436">
              <a:extLst>
                <a:ext uri="{FF2B5EF4-FFF2-40B4-BE49-F238E27FC236}">
                  <a16:creationId xmlns:a16="http://schemas.microsoft.com/office/drawing/2014/main" id="{C4C08CC8-3EFA-D846-946D-8ED67A199CD0}"/>
                </a:ext>
              </a:extLst>
            </p:cNvPr>
            <p:cNvCxnSpPr>
              <a:cxnSpLocks/>
              <a:stCxn id="30" idx="2"/>
              <a:endCxn id="69" idx="0"/>
            </p:cNvCxnSpPr>
            <p:nvPr/>
          </p:nvCxnSpPr>
          <p:spPr>
            <a:xfrm flipH="1">
              <a:off x="7418252" y="4357919"/>
              <a:ext cx="558642" cy="32174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线连接符 439">
              <a:extLst>
                <a:ext uri="{FF2B5EF4-FFF2-40B4-BE49-F238E27FC236}">
                  <a16:creationId xmlns:a16="http://schemas.microsoft.com/office/drawing/2014/main" id="{B900933A-8F1D-5F4F-A3A9-8FBAAA8016B6}"/>
                </a:ext>
              </a:extLst>
            </p:cNvPr>
            <p:cNvCxnSpPr>
              <a:cxnSpLocks/>
              <a:stCxn id="31" idx="2"/>
              <a:endCxn id="69" idx="3"/>
            </p:cNvCxnSpPr>
            <p:nvPr/>
          </p:nvCxnSpPr>
          <p:spPr>
            <a:xfrm flipH="1" flipV="1">
              <a:off x="7526252" y="4751669"/>
              <a:ext cx="227625" cy="8396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线连接符 444">
              <a:extLst>
                <a:ext uri="{FF2B5EF4-FFF2-40B4-BE49-F238E27FC236}">
                  <a16:creationId xmlns:a16="http://schemas.microsoft.com/office/drawing/2014/main" id="{1F506131-0FEE-0344-BE39-D6C75E80A106}"/>
                </a:ext>
              </a:extLst>
            </p:cNvPr>
            <p:cNvCxnSpPr>
              <a:cxnSpLocks/>
              <a:stCxn id="32" idx="2"/>
              <a:endCxn id="69" idx="2"/>
            </p:cNvCxnSpPr>
            <p:nvPr/>
          </p:nvCxnSpPr>
          <p:spPr>
            <a:xfrm flipV="1">
              <a:off x="7389310" y="4823675"/>
              <a:ext cx="28942" cy="49061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线连接符 447">
              <a:extLst>
                <a:ext uri="{FF2B5EF4-FFF2-40B4-BE49-F238E27FC236}">
                  <a16:creationId xmlns:a16="http://schemas.microsoft.com/office/drawing/2014/main" id="{4B6ED31D-A0A8-4F4D-82EB-AC42C4245457}"/>
                </a:ext>
              </a:extLst>
            </p:cNvPr>
            <p:cNvCxnSpPr>
              <a:cxnSpLocks/>
              <a:stCxn id="32" idx="2"/>
              <a:endCxn id="70" idx="2"/>
            </p:cNvCxnSpPr>
            <p:nvPr/>
          </p:nvCxnSpPr>
          <p:spPr>
            <a:xfrm flipH="1" flipV="1">
              <a:off x="6991156" y="5098650"/>
              <a:ext cx="398154" cy="21563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线连接符 450">
              <a:extLst>
                <a:ext uri="{FF2B5EF4-FFF2-40B4-BE49-F238E27FC236}">
                  <a16:creationId xmlns:a16="http://schemas.microsoft.com/office/drawing/2014/main" id="{05C0AC12-7068-DA4A-85CD-4DC815A3FC7F}"/>
                </a:ext>
              </a:extLst>
            </p:cNvPr>
            <p:cNvCxnSpPr>
              <a:cxnSpLocks/>
              <a:stCxn id="33" idx="0"/>
              <a:endCxn id="70" idx="2"/>
            </p:cNvCxnSpPr>
            <p:nvPr/>
          </p:nvCxnSpPr>
          <p:spPr>
            <a:xfrm flipV="1">
              <a:off x="6914049" y="5098650"/>
              <a:ext cx="77107" cy="59759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线连接符 453">
              <a:extLst>
                <a:ext uri="{FF2B5EF4-FFF2-40B4-BE49-F238E27FC236}">
                  <a16:creationId xmlns:a16="http://schemas.microsoft.com/office/drawing/2014/main" id="{020383D2-F2B4-8A4F-AFEF-B659FBFFBFDE}"/>
                </a:ext>
              </a:extLst>
            </p:cNvPr>
            <p:cNvCxnSpPr>
              <a:cxnSpLocks/>
              <a:stCxn id="33" idx="0"/>
              <a:endCxn id="71" idx="2"/>
            </p:cNvCxnSpPr>
            <p:nvPr/>
          </p:nvCxnSpPr>
          <p:spPr>
            <a:xfrm flipH="1" flipV="1">
              <a:off x="6534401" y="5291197"/>
              <a:ext cx="379648" cy="40504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线连接符 456">
              <a:extLst>
                <a:ext uri="{FF2B5EF4-FFF2-40B4-BE49-F238E27FC236}">
                  <a16:creationId xmlns:a16="http://schemas.microsoft.com/office/drawing/2014/main" id="{9A19192E-BD10-ED40-B687-F50C15F9E0AA}"/>
                </a:ext>
              </a:extLst>
            </p:cNvPr>
            <p:cNvCxnSpPr>
              <a:cxnSpLocks/>
              <a:stCxn id="33" idx="0"/>
              <a:endCxn id="72" idx="3"/>
            </p:cNvCxnSpPr>
            <p:nvPr/>
          </p:nvCxnSpPr>
          <p:spPr>
            <a:xfrm flipH="1" flipV="1">
              <a:off x="6351251" y="5602904"/>
              <a:ext cx="562798" cy="9334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线连接符 459">
              <a:extLst>
                <a:ext uri="{FF2B5EF4-FFF2-40B4-BE49-F238E27FC236}">
                  <a16:creationId xmlns:a16="http://schemas.microsoft.com/office/drawing/2014/main" id="{D13A6C35-9FC8-2B4F-BA46-6CD99C7FFEC8}"/>
                </a:ext>
              </a:extLst>
            </p:cNvPr>
            <p:cNvCxnSpPr>
              <a:cxnSpLocks/>
              <a:stCxn id="34" idx="0"/>
              <a:endCxn id="72" idx="2"/>
            </p:cNvCxnSpPr>
            <p:nvPr/>
          </p:nvCxnSpPr>
          <p:spPr>
            <a:xfrm flipH="1" flipV="1">
              <a:off x="6243251" y="5674910"/>
              <a:ext cx="178834" cy="27334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线连接符 462">
              <a:extLst>
                <a:ext uri="{FF2B5EF4-FFF2-40B4-BE49-F238E27FC236}">
                  <a16:creationId xmlns:a16="http://schemas.microsoft.com/office/drawing/2014/main" id="{A7EDDF69-8953-4E4B-87A5-AAF9391982F0}"/>
                </a:ext>
              </a:extLst>
            </p:cNvPr>
            <p:cNvCxnSpPr>
              <a:cxnSpLocks/>
              <a:stCxn id="35" idx="0"/>
              <a:endCxn id="72" idx="2"/>
            </p:cNvCxnSpPr>
            <p:nvPr/>
          </p:nvCxnSpPr>
          <p:spPr>
            <a:xfrm flipV="1">
              <a:off x="5833291" y="5674910"/>
              <a:ext cx="409960" cy="43773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线连接符 465">
              <a:extLst>
                <a:ext uri="{FF2B5EF4-FFF2-40B4-BE49-F238E27FC236}">
                  <a16:creationId xmlns:a16="http://schemas.microsoft.com/office/drawing/2014/main" id="{F16FF912-83A7-3F48-A70D-EA940D756DE7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flipV="1">
              <a:off x="5833291" y="5581806"/>
              <a:ext cx="31613" cy="53083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线连接符 468">
              <a:extLst>
                <a:ext uri="{FF2B5EF4-FFF2-40B4-BE49-F238E27FC236}">
                  <a16:creationId xmlns:a16="http://schemas.microsoft.com/office/drawing/2014/main" id="{D7F0F158-EA95-CF4B-B176-A8C6A496B5F9}"/>
                </a:ext>
              </a:extLst>
            </p:cNvPr>
            <p:cNvCxnSpPr>
              <a:cxnSpLocks/>
              <a:stCxn id="35" idx="0"/>
              <a:endCxn id="75" idx="2"/>
            </p:cNvCxnSpPr>
            <p:nvPr/>
          </p:nvCxnSpPr>
          <p:spPr>
            <a:xfrm flipH="1" flipV="1">
              <a:off x="5385456" y="5706860"/>
              <a:ext cx="447835" cy="40578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线连接符 472">
              <a:extLst>
                <a:ext uri="{FF2B5EF4-FFF2-40B4-BE49-F238E27FC236}">
                  <a16:creationId xmlns:a16="http://schemas.microsoft.com/office/drawing/2014/main" id="{C7882A85-B3E8-2444-B2CD-2B03FA631310}"/>
                </a:ext>
              </a:extLst>
            </p:cNvPr>
            <p:cNvCxnSpPr>
              <a:cxnSpLocks/>
              <a:stCxn id="43" idx="0"/>
              <a:endCxn id="76" idx="2"/>
            </p:cNvCxnSpPr>
            <p:nvPr/>
          </p:nvCxnSpPr>
          <p:spPr>
            <a:xfrm flipH="1" flipV="1">
              <a:off x="4797707" y="5701239"/>
              <a:ext cx="452895" cy="44034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线连接符 475">
              <a:extLst>
                <a:ext uri="{FF2B5EF4-FFF2-40B4-BE49-F238E27FC236}">
                  <a16:creationId xmlns:a16="http://schemas.microsoft.com/office/drawing/2014/main" id="{AC09FB3B-E5BE-0E4E-ADEB-53BD1371F974}"/>
                </a:ext>
              </a:extLst>
            </p:cNvPr>
            <p:cNvCxnSpPr>
              <a:cxnSpLocks/>
              <a:stCxn id="43" idx="0"/>
              <a:endCxn id="75" idx="2"/>
            </p:cNvCxnSpPr>
            <p:nvPr/>
          </p:nvCxnSpPr>
          <p:spPr>
            <a:xfrm flipV="1">
              <a:off x="5250602" y="5706860"/>
              <a:ext cx="134854" cy="43472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线连接符 478">
              <a:extLst>
                <a:ext uri="{FF2B5EF4-FFF2-40B4-BE49-F238E27FC236}">
                  <a16:creationId xmlns:a16="http://schemas.microsoft.com/office/drawing/2014/main" id="{A4820F71-0CCF-DA43-8EC7-B132AAB3850B}"/>
                </a:ext>
              </a:extLst>
            </p:cNvPr>
            <p:cNvCxnSpPr>
              <a:cxnSpLocks/>
              <a:stCxn id="42" idx="0"/>
              <a:endCxn id="76" idx="2"/>
            </p:cNvCxnSpPr>
            <p:nvPr/>
          </p:nvCxnSpPr>
          <p:spPr>
            <a:xfrm flipV="1">
              <a:off x="4673699" y="5701239"/>
              <a:ext cx="124008" cy="34773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线连接符 486">
              <a:extLst>
                <a:ext uri="{FF2B5EF4-FFF2-40B4-BE49-F238E27FC236}">
                  <a16:creationId xmlns:a16="http://schemas.microsoft.com/office/drawing/2014/main" id="{3FAA3D13-330C-124C-9997-6A764D11D8EB}"/>
                </a:ext>
              </a:extLst>
            </p:cNvPr>
            <p:cNvCxnSpPr>
              <a:cxnSpLocks/>
              <a:stCxn id="41" idx="0"/>
              <a:endCxn id="76" idx="2"/>
            </p:cNvCxnSpPr>
            <p:nvPr/>
          </p:nvCxnSpPr>
          <p:spPr>
            <a:xfrm flipV="1">
              <a:off x="4124350" y="5701239"/>
              <a:ext cx="673357" cy="13539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线连接符 489">
              <a:extLst>
                <a:ext uri="{FF2B5EF4-FFF2-40B4-BE49-F238E27FC236}">
                  <a16:creationId xmlns:a16="http://schemas.microsoft.com/office/drawing/2014/main" id="{5CB4A37E-4780-0C40-9B02-9E83F2DED5D6}"/>
                </a:ext>
              </a:extLst>
            </p:cNvPr>
            <p:cNvCxnSpPr>
              <a:cxnSpLocks/>
              <a:stCxn id="44" idx="0"/>
              <a:endCxn id="7" idx="2"/>
            </p:cNvCxnSpPr>
            <p:nvPr/>
          </p:nvCxnSpPr>
          <p:spPr>
            <a:xfrm flipH="1" flipV="1">
              <a:off x="3628787" y="1361511"/>
              <a:ext cx="203968" cy="35060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线连接符 492">
              <a:extLst>
                <a:ext uri="{FF2B5EF4-FFF2-40B4-BE49-F238E27FC236}">
                  <a16:creationId xmlns:a16="http://schemas.microsoft.com/office/drawing/2014/main" id="{B8D0A75C-6C0C-FA48-87DA-BB30DEF5D29F}"/>
                </a:ext>
              </a:extLst>
            </p:cNvPr>
            <p:cNvCxnSpPr>
              <a:cxnSpLocks/>
              <a:stCxn id="19" idx="1"/>
              <a:endCxn id="7" idx="2"/>
            </p:cNvCxnSpPr>
            <p:nvPr/>
          </p:nvCxnSpPr>
          <p:spPr>
            <a:xfrm flipH="1" flipV="1">
              <a:off x="3628787" y="1361511"/>
              <a:ext cx="345969" cy="2265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线连接符 495">
              <a:extLst>
                <a:ext uri="{FF2B5EF4-FFF2-40B4-BE49-F238E27FC236}">
                  <a16:creationId xmlns:a16="http://schemas.microsoft.com/office/drawing/2014/main" id="{B5A97A66-B9A0-9F4D-8C87-ED80BC0ECB7E}"/>
                </a:ext>
              </a:extLst>
            </p:cNvPr>
            <p:cNvCxnSpPr>
              <a:cxnSpLocks/>
              <a:stCxn id="20" idx="0"/>
              <a:endCxn id="6" idx="2"/>
            </p:cNvCxnSpPr>
            <p:nvPr/>
          </p:nvCxnSpPr>
          <p:spPr>
            <a:xfrm flipH="1" flipV="1">
              <a:off x="4114321" y="1035474"/>
              <a:ext cx="420820" cy="12746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线连接符 498">
              <a:extLst>
                <a:ext uri="{FF2B5EF4-FFF2-40B4-BE49-F238E27FC236}">
                  <a16:creationId xmlns:a16="http://schemas.microsoft.com/office/drawing/2014/main" id="{CF7577F4-351F-F14E-B3F4-5A1895CA410B}"/>
                </a:ext>
              </a:extLst>
            </p:cNvPr>
            <p:cNvCxnSpPr>
              <a:cxnSpLocks/>
              <a:stCxn id="19" idx="0"/>
              <a:endCxn id="6" idx="2"/>
            </p:cNvCxnSpPr>
            <p:nvPr/>
          </p:nvCxnSpPr>
          <p:spPr>
            <a:xfrm flipV="1">
              <a:off x="4082756" y="1035474"/>
              <a:ext cx="31565" cy="27668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线连接符 501">
              <a:extLst>
                <a:ext uri="{FF2B5EF4-FFF2-40B4-BE49-F238E27FC236}">
                  <a16:creationId xmlns:a16="http://schemas.microsoft.com/office/drawing/2014/main" id="{32DC86DD-4D25-B643-87A9-2225524644FC}"/>
                </a:ext>
              </a:extLst>
            </p:cNvPr>
            <p:cNvCxnSpPr>
              <a:cxnSpLocks/>
              <a:stCxn id="44" idx="1"/>
              <a:endCxn id="8" idx="2"/>
            </p:cNvCxnSpPr>
            <p:nvPr/>
          </p:nvCxnSpPr>
          <p:spPr>
            <a:xfrm flipH="1" flipV="1">
              <a:off x="3224051" y="1772602"/>
              <a:ext cx="500704" cy="1152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线连接符 504">
              <a:extLst>
                <a:ext uri="{FF2B5EF4-FFF2-40B4-BE49-F238E27FC236}">
                  <a16:creationId xmlns:a16="http://schemas.microsoft.com/office/drawing/2014/main" id="{28A30E69-B297-F94B-9B9D-EB905CC554EF}"/>
                </a:ext>
              </a:extLst>
            </p:cNvPr>
            <p:cNvCxnSpPr>
              <a:cxnSpLocks/>
              <a:stCxn id="45" idx="0"/>
              <a:endCxn id="8" idx="2"/>
            </p:cNvCxnSpPr>
            <p:nvPr/>
          </p:nvCxnSpPr>
          <p:spPr>
            <a:xfrm flipH="1" flipV="1">
              <a:off x="3224051" y="1772602"/>
              <a:ext cx="224495" cy="45933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直线连接符 507">
              <a:extLst>
                <a:ext uri="{FF2B5EF4-FFF2-40B4-BE49-F238E27FC236}">
                  <a16:creationId xmlns:a16="http://schemas.microsoft.com/office/drawing/2014/main" id="{3254C66E-8BBD-3545-A423-70270983A67C}"/>
                </a:ext>
              </a:extLst>
            </p:cNvPr>
            <p:cNvCxnSpPr>
              <a:cxnSpLocks/>
              <a:stCxn id="45" idx="1"/>
              <a:endCxn id="17" idx="2"/>
            </p:cNvCxnSpPr>
            <p:nvPr/>
          </p:nvCxnSpPr>
          <p:spPr>
            <a:xfrm flipH="1" flipV="1">
              <a:off x="2926484" y="2287178"/>
              <a:ext cx="414062" cy="1676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线连接符 510">
              <a:extLst>
                <a:ext uri="{FF2B5EF4-FFF2-40B4-BE49-F238E27FC236}">
                  <a16:creationId xmlns:a16="http://schemas.microsoft.com/office/drawing/2014/main" id="{28CC7E40-2FCA-2C4A-95FE-906A6710E2E5}"/>
                </a:ext>
              </a:extLst>
            </p:cNvPr>
            <p:cNvCxnSpPr>
              <a:cxnSpLocks/>
              <a:stCxn id="46" idx="0"/>
              <a:endCxn id="17" idx="2"/>
            </p:cNvCxnSpPr>
            <p:nvPr/>
          </p:nvCxnSpPr>
          <p:spPr>
            <a:xfrm flipH="1" flipV="1">
              <a:off x="2926484" y="2287178"/>
              <a:ext cx="170186" cy="32477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线连接符 513">
              <a:extLst>
                <a:ext uri="{FF2B5EF4-FFF2-40B4-BE49-F238E27FC236}">
                  <a16:creationId xmlns:a16="http://schemas.microsoft.com/office/drawing/2014/main" id="{584E1879-26F5-7544-A187-FA3CB271D3B9}"/>
                </a:ext>
              </a:extLst>
            </p:cNvPr>
            <p:cNvCxnSpPr>
              <a:cxnSpLocks/>
              <a:stCxn id="46" idx="1"/>
              <a:endCxn id="18" idx="2"/>
            </p:cNvCxnSpPr>
            <p:nvPr/>
          </p:nvCxnSpPr>
          <p:spPr>
            <a:xfrm flipH="1">
              <a:off x="2733524" y="2683961"/>
              <a:ext cx="255146" cy="19363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线连接符 516">
              <a:extLst>
                <a:ext uri="{FF2B5EF4-FFF2-40B4-BE49-F238E27FC236}">
                  <a16:creationId xmlns:a16="http://schemas.microsoft.com/office/drawing/2014/main" id="{7A6E1F48-DB6B-AE45-A3BB-1281EE07F617}"/>
                </a:ext>
              </a:extLst>
            </p:cNvPr>
            <p:cNvCxnSpPr>
              <a:cxnSpLocks/>
              <a:stCxn id="48" idx="1"/>
              <a:endCxn id="18" idx="2"/>
            </p:cNvCxnSpPr>
            <p:nvPr/>
          </p:nvCxnSpPr>
          <p:spPr>
            <a:xfrm flipH="1" flipV="1">
              <a:off x="2733524" y="2877594"/>
              <a:ext cx="222581" cy="26548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线连接符 519">
              <a:extLst>
                <a:ext uri="{FF2B5EF4-FFF2-40B4-BE49-F238E27FC236}">
                  <a16:creationId xmlns:a16="http://schemas.microsoft.com/office/drawing/2014/main" id="{E4AD4B64-DE19-BF4B-826F-6939C46B677A}"/>
                </a:ext>
              </a:extLst>
            </p:cNvPr>
            <p:cNvCxnSpPr>
              <a:cxnSpLocks/>
              <a:stCxn id="48" idx="1"/>
              <a:endCxn id="36" idx="2"/>
            </p:cNvCxnSpPr>
            <p:nvPr/>
          </p:nvCxnSpPr>
          <p:spPr>
            <a:xfrm flipH="1">
              <a:off x="2695016" y="3143080"/>
              <a:ext cx="261089" cy="29068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直线连接符 522">
              <a:extLst>
                <a:ext uri="{FF2B5EF4-FFF2-40B4-BE49-F238E27FC236}">
                  <a16:creationId xmlns:a16="http://schemas.microsoft.com/office/drawing/2014/main" id="{87ED46FA-22DE-864A-8FFA-662766BB9079}"/>
                </a:ext>
              </a:extLst>
            </p:cNvPr>
            <p:cNvCxnSpPr>
              <a:cxnSpLocks/>
              <a:stCxn id="49" idx="1"/>
              <a:endCxn id="36" idx="2"/>
            </p:cNvCxnSpPr>
            <p:nvPr/>
          </p:nvCxnSpPr>
          <p:spPr>
            <a:xfrm flipH="1" flipV="1">
              <a:off x="2695016" y="3433763"/>
              <a:ext cx="180501" cy="24403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直线连接符 525">
              <a:extLst>
                <a:ext uri="{FF2B5EF4-FFF2-40B4-BE49-F238E27FC236}">
                  <a16:creationId xmlns:a16="http://schemas.microsoft.com/office/drawing/2014/main" id="{E8360E34-15A8-E347-AA17-0A870472A68E}"/>
                </a:ext>
              </a:extLst>
            </p:cNvPr>
            <p:cNvCxnSpPr>
              <a:cxnSpLocks/>
              <a:stCxn id="49" idx="1"/>
              <a:endCxn id="37" idx="0"/>
            </p:cNvCxnSpPr>
            <p:nvPr/>
          </p:nvCxnSpPr>
          <p:spPr>
            <a:xfrm flipH="1">
              <a:off x="2740167" y="3677801"/>
              <a:ext cx="135350" cy="35490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线连接符 530">
              <a:extLst>
                <a:ext uri="{FF2B5EF4-FFF2-40B4-BE49-F238E27FC236}">
                  <a16:creationId xmlns:a16="http://schemas.microsoft.com/office/drawing/2014/main" id="{DE308274-12C2-2245-82DF-588953A69E29}"/>
                </a:ext>
              </a:extLst>
            </p:cNvPr>
            <p:cNvCxnSpPr>
              <a:cxnSpLocks/>
              <a:stCxn id="50" idx="1"/>
              <a:endCxn id="37" idx="0"/>
            </p:cNvCxnSpPr>
            <p:nvPr/>
          </p:nvCxnSpPr>
          <p:spPr>
            <a:xfrm flipH="1">
              <a:off x="2740167" y="3988600"/>
              <a:ext cx="322824" cy="4411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直线连接符 533">
              <a:extLst>
                <a:ext uri="{FF2B5EF4-FFF2-40B4-BE49-F238E27FC236}">
                  <a16:creationId xmlns:a16="http://schemas.microsoft.com/office/drawing/2014/main" id="{39DDC988-AA02-1947-96A6-743CC742304D}"/>
                </a:ext>
              </a:extLst>
            </p:cNvPr>
            <p:cNvCxnSpPr>
              <a:cxnSpLocks/>
              <a:stCxn id="50" idx="2"/>
              <a:endCxn id="38" idx="0"/>
            </p:cNvCxnSpPr>
            <p:nvPr/>
          </p:nvCxnSpPr>
          <p:spPr>
            <a:xfrm flipH="1">
              <a:off x="2953945" y="4060606"/>
              <a:ext cx="217046" cy="51112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直线连接符 536">
              <a:extLst>
                <a:ext uri="{FF2B5EF4-FFF2-40B4-BE49-F238E27FC236}">
                  <a16:creationId xmlns:a16="http://schemas.microsoft.com/office/drawing/2014/main" id="{01DF84FA-99BB-8747-A67B-85FECE2FCB8B}"/>
                </a:ext>
              </a:extLst>
            </p:cNvPr>
            <p:cNvCxnSpPr>
              <a:cxnSpLocks/>
              <a:stCxn id="51" idx="0"/>
              <a:endCxn id="38" idx="0"/>
            </p:cNvCxnSpPr>
            <p:nvPr/>
          </p:nvCxnSpPr>
          <p:spPr>
            <a:xfrm flipH="1">
              <a:off x="2953945" y="4472213"/>
              <a:ext cx="474103" cy="9951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直线连接符 539">
              <a:extLst>
                <a:ext uri="{FF2B5EF4-FFF2-40B4-BE49-F238E27FC236}">
                  <a16:creationId xmlns:a16="http://schemas.microsoft.com/office/drawing/2014/main" id="{91E1766F-D02C-0A42-A4FB-5EA8633AA5A0}"/>
                </a:ext>
              </a:extLst>
            </p:cNvPr>
            <p:cNvCxnSpPr>
              <a:cxnSpLocks/>
              <a:stCxn id="51" idx="1"/>
            </p:cNvCxnSpPr>
            <p:nvPr/>
          </p:nvCxnSpPr>
          <p:spPr>
            <a:xfrm flipH="1">
              <a:off x="3231120" y="4593949"/>
              <a:ext cx="151878" cy="51041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直线连接符 542">
              <a:extLst>
                <a:ext uri="{FF2B5EF4-FFF2-40B4-BE49-F238E27FC236}">
                  <a16:creationId xmlns:a16="http://schemas.microsoft.com/office/drawing/2014/main" id="{0F682C54-3C3B-C349-A768-860AA3FA0E1A}"/>
                </a:ext>
              </a:extLst>
            </p:cNvPr>
            <p:cNvCxnSpPr>
              <a:cxnSpLocks/>
              <a:stCxn id="53" idx="1"/>
              <a:endCxn id="40" idx="0"/>
            </p:cNvCxnSpPr>
            <p:nvPr/>
          </p:nvCxnSpPr>
          <p:spPr>
            <a:xfrm flipH="1">
              <a:off x="3268950" y="4786948"/>
              <a:ext cx="418349" cy="31396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直线连接符 545">
              <a:extLst>
                <a:ext uri="{FF2B5EF4-FFF2-40B4-BE49-F238E27FC236}">
                  <a16:creationId xmlns:a16="http://schemas.microsoft.com/office/drawing/2014/main" id="{61E7BD75-9287-974D-B4BA-B34B41E87FD3}"/>
                </a:ext>
              </a:extLst>
            </p:cNvPr>
            <p:cNvCxnSpPr>
              <a:cxnSpLocks/>
              <a:stCxn id="52" idx="1"/>
              <a:endCxn id="40" idx="0"/>
            </p:cNvCxnSpPr>
            <p:nvPr/>
          </p:nvCxnSpPr>
          <p:spPr>
            <a:xfrm flipH="1" flipV="1">
              <a:off x="3268950" y="5100911"/>
              <a:ext cx="464679" cy="18787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直线连接符 548">
              <a:extLst>
                <a:ext uri="{FF2B5EF4-FFF2-40B4-BE49-F238E27FC236}">
                  <a16:creationId xmlns:a16="http://schemas.microsoft.com/office/drawing/2014/main" id="{297C2360-297A-8B46-A51E-27B97C683CCE}"/>
                </a:ext>
              </a:extLst>
            </p:cNvPr>
            <p:cNvCxnSpPr>
              <a:cxnSpLocks/>
              <a:stCxn id="52" idx="2"/>
              <a:endCxn id="39" idx="0"/>
            </p:cNvCxnSpPr>
            <p:nvPr/>
          </p:nvCxnSpPr>
          <p:spPr>
            <a:xfrm flipH="1">
              <a:off x="3619613" y="5360790"/>
              <a:ext cx="222016" cy="13010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直线连接符 551">
              <a:extLst>
                <a:ext uri="{FF2B5EF4-FFF2-40B4-BE49-F238E27FC236}">
                  <a16:creationId xmlns:a16="http://schemas.microsoft.com/office/drawing/2014/main" id="{674870FD-6DB0-7A43-BA82-F5724ABBFC94}"/>
                </a:ext>
              </a:extLst>
            </p:cNvPr>
            <p:cNvCxnSpPr>
              <a:cxnSpLocks/>
              <a:stCxn id="52" idx="2"/>
              <a:endCxn id="41" idx="0"/>
            </p:cNvCxnSpPr>
            <p:nvPr/>
          </p:nvCxnSpPr>
          <p:spPr>
            <a:xfrm>
              <a:off x="3841629" y="5360790"/>
              <a:ext cx="282721" cy="47584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直线连接符 554">
              <a:extLst>
                <a:ext uri="{FF2B5EF4-FFF2-40B4-BE49-F238E27FC236}">
                  <a16:creationId xmlns:a16="http://schemas.microsoft.com/office/drawing/2014/main" id="{AB7889AE-AD85-374C-A27B-7EB128708205}"/>
                </a:ext>
              </a:extLst>
            </p:cNvPr>
            <p:cNvCxnSpPr>
              <a:cxnSpLocks/>
              <a:stCxn id="73" idx="2"/>
              <a:endCxn id="41" idx="0"/>
            </p:cNvCxnSpPr>
            <p:nvPr/>
          </p:nvCxnSpPr>
          <p:spPr>
            <a:xfrm flipH="1">
              <a:off x="4124350" y="5434995"/>
              <a:ext cx="168556" cy="40163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直线连接符 557">
              <a:extLst>
                <a:ext uri="{FF2B5EF4-FFF2-40B4-BE49-F238E27FC236}">
                  <a16:creationId xmlns:a16="http://schemas.microsoft.com/office/drawing/2014/main" id="{BBA407A6-C5F1-4E4D-B346-995BDB7AFF08}"/>
                </a:ext>
              </a:extLst>
            </p:cNvPr>
            <p:cNvCxnSpPr>
              <a:cxnSpLocks/>
              <a:stCxn id="20" idx="1"/>
              <a:endCxn id="19" idx="3"/>
            </p:cNvCxnSpPr>
            <p:nvPr/>
          </p:nvCxnSpPr>
          <p:spPr>
            <a:xfrm flipH="1">
              <a:off x="4190756" y="1234941"/>
              <a:ext cx="236385" cy="14922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直线连接符 560">
              <a:extLst>
                <a:ext uri="{FF2B5EF4-FFF2-40B4-BE49-F238E27FC236}">
                  <a16:creationId xmlns:a16="http://schemas.microsoft.com/office/drawing/2014/main" id="{76F2C089-BD7C-CF44-8AED-8DA0E86E5C02}"/>
                </a:ext>
              </a:extLst>
            </p:cNvPr>
            <p:cNvCxnSpPr>
              <a:cxnSpLocks/>
              <a:stCxn id="21" idx="1"/>
              <a:endCxn id="20" idx="3"/>
            </p:cNvCxnSpPr>
            <p:nvPr/>
          </p:nvCxnSpPr>
          <p:spPr>
            <a:xfrm flipH="1">
              <a:off x="4643141" y="1076322"/>
              <a:ext cx="206082" cy="15861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直线连接符 563">
              <a:extLst>
                <a:ext uri="{FF2B5EF4-FFF2-40B4-BE49-F238E27FC236}">
                  <a16:creationId xmlns:a16="http://schemas.microsoft.com/office/drawing/2014/main" id="{BF061634-6D76-7F44-8BAA-D1BAD48C91A6}"/>
                </a:ext>
              </a:extLst>
            </p:cNvPr>
            <p:cNvCxnSpPr>
              <a:cxnSpLocks/>
              <a:stCxn id="22" idx="1"/>
              <a:endCxn id="21" idx="3"/>
            </p:cNvCxnSpPr>
            <p:nvPr/>
          </p:nvCxnSpPr>
          <p:spPr>
            <a:xfrm flipH="1" flipV="1">
              <a:off x="5065223" y="1076322"/>
              <a:ext cx="229206" cy="10170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线连接符 566">
              <a:extLst>
                <a:ext uri="{FF2B5EF4-FFF2-40B4-BE49-F238E27FC236}">
                  <a16:creationId xmlns:a16="http://schemas.microsoft.com/office/drawing/2014/main" id="{5C19795B-420B-2F49-91A3-07F95C2A1F8B}"/>
                </a:ext>
              </a:extLst>
            </p:cNvPr>
            <p:cNvCxnSpPr>
              <a:cxnSpLocks/>
              <a:stCxn id="23" idx="1"/>
              <a:endCxn id="22" idx="3"/>
            </p:cNvCxnSpPr>
            <p:nvPr/>
          </p:nvCxnSpPr>
          <p:spPr>
            <a:xfrm flipH="1" flipV="1">
              <a:off x="5510429" y="1178025"/>
              <a:ext cx="449557" cy="11850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直线连接符 570">
              <a:extLst>
                <a:ext uri="{FF2B5EF4-FFF2-40B4-BE49-F238E27FC236}">
                  <a16:creationId xmlns:a16="http://schemas.microsoft.com/office/drawing/2014/main" id="{A66B6BD8-A1E9-C646-A8AB-E3AAB5E891BC}"/>
                </a:ext>
              </a:extLst>
            </p:cNvPr>
            <p:cNvCxnSpPr>
              <a:cxnSpLocks/>
              <a:stCxn id="24" idx="1"/>
              <a:endCxn id="23" idx="3"/>
            </p:cNvCxnSpPr>
            <p:nvPr/>
          </p:nvCxnSpPr>
          <p:spPr>
            <a:xfrm flipH="1">
              <a:off x="6175986" y="1276542"/>
              <a:ext cx="294509" cy="1998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直线连接符 573">
              <a:extLst>
                <a:ext uri="{FF2B5EF4-FFF2-40B4-BE49-F238E27FC236}">
                  <a16:creationId xmlns:a16="http://schemas.microsoft.com/office/drawing/2014/main" id="{0C80EAA4-91A9-7343-B1BE-C8CA7D9025D8}"/>
                </a:ext>
              </a:extLst>
            </p:cNvPr>
            <p:cNvCxnSpPr>
              <a:cxnSpLocks/>
              <a:stCxn id="25" idx="1"/>
              <a:endCxn id="24" idx="2"/>
            </p:cNvCxnSpPr>
            <p:nvPr/>
          </p:nvCxnSpPr>
          <p:spPr>
            <a:xfrm flipH="1" flipV="1">
              <a:off x="6578495" y="1348548"/>
              <a:ext cx="278884" cy="29074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线连接符 579">
              <a:extLst>
                <a:ext uri="{FF2B5EF4-FFF2-40B4-BE49-F238E27FC236}">
                  <a16:creationId xmlns:a16="http://schemas.microsoft.com/office/drawing/2014/main" id="{4C6C3936-F3A8-0D4E-9B4E-7995736D9950}"/>
                </a:ext>
              </a:extLst>
            </p:cNvPr>
            <p:cNvCxnSpPr>
              <a:cxnSpLocks/>
              <a:stCxn id="44" idx="2"/>
              <a:endCxn id="45" idx="0"/>
            </p:cNvCxnSpPr>
            <p:nvPr/>
          </p:nvCxnSpPr>
          <p:spPr>
            <a:xfrm flipH="1">
              <a:off x="3448546" y="1856132"/>
              <a:ext cx="384209" cy="37580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直线连接符 583">
              <a:extLst>
                <a:ext uri="{FF2B5EF4-FFF2-40B4-BE49-F238E27FC236}">
                  <a16:creationId xmlns:a16="http://schemas.microsoft.com/office/drawing/2014/main" id="{401D2153-6B63-4E4B-B16D-4C283C03946E}"/>
                </a:ext>
              </a:extLst>
            </p:cNvPr>
            <p:cNvCxnSpPr>
              <a:cxnSpLocks/>
              <a:stCxn id="45" idx="2"/>
              <a:endCxn id="46" idx="0"/>
            </p:cNvCxnSpPr>
            <p:nvPr/>
          </p:nvCxnSpPr>
          <p:spPr>
            <a:xfrm flipH="1">
              <a:off x="3096670" y="2375945"/>
              <a:ext cx="351876" cy="23600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" name="直线连接符 591">
              <a:extLst>
                <a:ext uri="{FF2B5EF4-FFF2-40B4-BE49-F238E27FC236}">
                  <a16:creationId xmlns:a16="http://schemas.microsoft.com/office/drawing/2014/main" id="{20231AE4-D6E6-2146-B593-A5B1F710B2C6}"/>
                </a:ext>
              </a:extLst>
            </p:cNvPr>
            <p:cNvCxnSpPr>
              <a:cxnSpLocks/>
              <a:stCxn id="46" idx="2"/>
              <a:endCxn id="48" idx="0"/>
            </p:cNvCxnSpPr>
            <p:nvPr/>
          </p:nvCxnSpPr>
          <p:spPr>
            <a:xfrm flipH="1">
              <a:off x="3064105" y="2755967"/>
              <a:ext cx="32565" cy="31510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直线连接符 601">
              <a:extLst>
                <a:ext uri="{FF2B5EF4-FFF2-40B4-BE49-F238E27FC236}">
                  <a16:creationId xmlns:a16="http://schemas.microsoft.com/office/drawing/2014/main" id="{F5E08D48-9BF7-154C-8AD0-B423A8B0ADAA}"/>
                </a:ext>
              </a:extLst>
            </p:cNvPr>
            <p:cNvCxnSpPr>
              <a:cxnSpLocks/>
              <a:endCxn id="49" idx="0"/>
            </p:cNvCxnSpPr>
            <p:nvPr/>
          </p:nvCxnSpPr>
          <p:spPr>
            <a:xfrm flipH="1">
              <a:off x="2946796" y="3217504"/>
              <a:ext cx="101576" cy="35181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5" name="直线连接符 604">
              <a:extLst>
                <a:ext uri="{FF2B5EF4-FFF2-40B4-BE49-F238E27FC236}">
                  <a16:creationId xmlns:a16="http://schemas.microsoft.com/office/drawing/2014/main" id="{02ED7E73-CAED-2F47-8ECE-AF00EF9D9F76}"/>
                </a:ext>
              </a:extLst>
            </p:cNvPr>
            <p:cNvCxnSpPr>
              <a:cxnSpLocks/>
              <a:stCxn id="49" idx="2"/>
              <a:endCxn id="50" idx="0"/>
            </p:cNvCxnSpPr>
            <p:nvPr/>
          </p:nvCxnSpPr>
          <p:spPr>
            <a:xfrm>
              <a:off x="3003066" y="3701884"/>
              <a:ext cx="167925" cy="21470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2" name="直线连接符 611">
              <a:extLst>
                <a:ext uri="{FF2B5EF4-FFF2-40B4-BE49-F238E27FC236}">
                  <a16:creationId xmlns:a16="http://schemas.microsoft.com/office/drawing/2014/main" id="{5AD2BCA2-7548-2F4E-8BB0-59232C81132F}"/>
                </a:ext>
              </a:extLst>
            </p:cNvPr>
            <p:cNvCxnSpPr>
              <a:cxnSpLocks/>
              <a:stCxn id="50" idx="2"/>
              <a:endCxn id="51" idx="0"/>
            </p:cNvCxnSpPr>
            <p:nvPr/>
          </p:nvCxnSpPr>
          <p:spPr>
            <a:xfrm>
              <a:off x="3170991" y="4060606"/>
              <a:ext cx="257057" cy="41160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" name="直线连接符 614">
              <a:extLst>
                <a:ext uri="{FF2B5EF4-FFF2-40B4-BE49-F238E27FC236}">
                  <a16:creationId xmlns:a16="http://schemas.microsoft.com/office/drawing/2014/main" id="{F8F0C467-867B-E34A-B0FA-9880A3E70DB7}"/>
                </a:ext>
              </a:extLst>
            </p:cNvPr>
            <p:cNvCxnSpPr>
              <a:cxnSpLocks/>
              <a:stCxn id="51" idx="2"/>
              <a:endCxn id="53" idx="1"/>
            </p:cNvCxnSpPr>
            <p:nvPr/>
          </p:nvCxnSpPr>
          <p:spPr>
            <a:xfrm>
              <a:off x="3512696" y="4588722"/>
              <a:ext cx="174603" cy="19822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8" name="直线连接符 617">
              <a:extLst>
                <a:ext uri="{FF2B5EF4-FFF2-40B4-BE49-F238E27FC236}">
                  <a16:creationId xmlns:a16="http://schemas.microsoft.com/office/drawing/2014/main" id="{A0A2C74A-9D4A-C244-BAFF-DF6A12BD8393}"/>
                </a:ext>
              </a:extLst>
            </p:cNvPr>
            <p:cNvCxnSpPr>
              <a:cxnSpLocks/>
              <a:stCxn id="53" idx="2"/>
              <a:endCxn id="52" idx="0"/>
            </p:cNvCxnSpPr>
            <p:nvPr/>
          </p:nvCxnSpPr>
          <p:spPr>
            <a:xfrm>
              <a:off x="3754749" y="4897851"/>
              <a:ext cx="86880" cy="31892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直线连接符 623">
              <a:extLst>
                <a:ext uri="{FF2B5EF4-FFF2-40B4-BE49-F238E27FC236}">
                  <a16:creationId xmlns:a16="http://schemas.microsoft.com/office/drawing/2014/main" id="{42789FA5-81FD-B747-8D40-8D4565DFCBCB}"/>
                </a:ext>
              </a:extLst>
            </p:cNvPr>
            <p:cNvCxnSpPr>
              <a:cxnSpLocks/>
              <a:stCxn id="25" idx="3"/>
              <a:endCxn id="63" idx="0"/>
            </p:cNvCxnSpPr>
            <p:nvPr/>
          </p:nvCxnSpPr>
          <p:spPr>
            <a:xfrm>
              <a:off x="7073379" y="1639296"/>
              <a:ext cx="308035" cy="22344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7" name="直线连接符 626">
              <a:extLst>
                <a:ext uri="{FF2B5EF4-FFF2-40B4-BE49-F238E27FC236}">
                  <a16:creationId xmlns:a16="http://schemas.microsoft.com/office/drawing/2014/main" id="{2982AD1E-B613-7247-88AA-867775749140}"/>
                </a:ext>
              </a:extLst>
            </p:cNvPr>
            <p:cNvCxnSpPr>
              <a:cxnSpLocks/>
              <a:endCxn id="64" idx="0"/>
            </p:cNvCxnSpPr>
            <p:nvPr/>
          </p:nvCxnSpPr>
          <p:spPr>
            <a:xfrm>
              <a:off x="7381211" y="2056255"/>
              <a:ext cx="34432" cy="27788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0" name="直线连接符 629">
              <a:extLst>
                <a:ext uri="{FF2B5EF4-FFF2-40B4-BE49-F238E27FC236}">
                  <a16:creationId xmlns:a16="http://schemas.microsoft.com/office/drawing/2014/main" id="{8719B498-160F-2D46-857D-EDF8E29893F6}"/>
                </a:ext>
              </a:extLst>
            </p:cNvPr>
            <p:cNvCxnSpPr>
              <a:cxnSpLocks/>
              <a:stCxn id="64" idx="2"/>
              <a:endCxn id="65" idx="0"/>
            </p:cNvCxnSpPr>
            <p:nvPr/>
          </p:nvCxnSpPr>
          <p:spPr>
            <a:xfrm>
              <a:off x="7415643" y="2478151"/>
              <a:ext cx="105730" cy="34563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3" name="直线连接符 632">
              <a:extLst>
                <a:ext uri="{FF2B5EF4-FFF2-40B4-BE49-F238E27FC236}">
                  <a16:creationId xmlns:a16="http://schemas.microsoft.com/office/drawing/2014/main" id="{6F8A8CD8-095D-9549-8950-8974FB26BB58}"/>
                </a:ext>
              </a:extLst>
            </p:cNvPr>
            <p:cNvCxnSpPr>
              <a:cxnSpLocks/>
              <a:stCxn id="65" idx="2"/>
              <a:endCxn id="67" idx="0"/>
            </p:cNvCxnSpPr>
            <p:nvPr/>
          </p:nvCxnSpPr>
          <p:spPr>
            <a:xfrm>
              <a:off x="7521373" y="2967803"/>
              <a:ext cx="33139" cy="25943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6" name="直线连接符 635">
              <a:extLst>
                <a:ext uri="{FF2B5EF4-FFF2-40B4-BE49-F238E27FC236}">
                  <a16:creationId xmlns:a16="http://schemas.microsoft.com/office/drawing/2014/main" id="{5E6E90FA-1DF8-1844-BE5A-F92CCC6315A0}"/>
                </a:ext>
              </a:extLst>
            </p:cNvPr>
            <p:cNvCxnSpPr>
              <a:cxnSpLocks/>
              <a:stCxn id="67" idx="2"/>
              <a:endCxn id="68" idx="0"/>
            </p:cNvCxnSpPr>
            <p:nvPr/>
          </p:nvCxnSpPr>
          <p:spPr>
            <a:xfrm>
              <a:off x="7517238" y="3366345"/>
              <a:ext cx="192003" cy="32445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直线连接符 645">
              <a:extLst>
                <a:ext uri="{FF2B5EF4-FFF2-40B4-BE49-F238E27FC236}">
                  <a16:creationId xmlns:a16="http://schemas.microsoft.com/office/drawing/2014/main" id="{23A50B13-2BEF-034F-A8EE-D1CA6122CA0A}"/>
                </a:ext>
              </a:extLst>
            </p:cNvPr>
            <p:cNvCxnSpPr>
              <a:cxnSpLocks/>
              <a:stCxn id="68" idx="2"/>
              <a:endCxn id="66" idx="0"/>
            </p:cNvCxnSpPr>
            <p:nvPr/>
          </p:nvCxnSpPr>
          <p:spPr>
            <a:xfrm flipH="1">
              <a:off x="7409713" y="3834811"/>
              <a:ext cx="299528" cy="27636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直线连接符 648">
              <a:extLst>
                <a:ext uri="{FF2B5EF4-FFF2-40B4-BE49-F238E27FC236}">
                  <a16:creationId xmlns:a16="http://schemas.microsoft.com/office/drawing/2014/main" id="{8FA310B3-2555-4341-BEB6-4175F6DC0A21}"/>
                </a:ext>
              </a:extLst>
            </p:cNvPr>
            <p:cNvCxnSpPr>
              <a:cxnSpLocks/>
              <a:stCxn id="66" idx="2"/>
              <a:endCxn id="69" idx="0"/>
            </p:cNvCxnSpPr>
            <p:nvPr/>
          </p:nvCxnSpPr>
          <p:spPr>
            <a:xfrm>
              <a:off x="7409713" y="4255192"/>
              <a:ext cx="8539" cy="42447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直线连接符 651">
              <a:extLst>
                <a:ext uri="{FF2B5EF4-FFF2-40B4-BE49-F238E27FC236}">
                  <a16:creationId xmlns:a16="http://schemas.microsoft.com/office/drawing/2014/main" id="{0046F607-42F8-184F-AF0C-424C39580744}"/>
                </a:ext>
              </a:extLst>
            </p:cNvPr>
            <p:cNvCxnSpPr>
              <a:cxnSpLocks/>
              <a:stCxn id="104" idx="3"/>
            </p:cNvCxnSpPr>
            <p:nvPr/>
          </p:nvCxnSpPr>
          <p:spPr>
            <a:xfrm>
              <a:off x="7103929" y="4514129"/>
              <a:ext cx="197784" cy="21024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5" name="直线连接符 654">
              <a:extLst>
                <a:ext uri="{FF2B5EF4-FFF2-40B4-BE49-F238E27FC236}">
                  <a16:creationId xmlns:a16="http://schemas.microsoft.com/office/drawing/2014/main" id="{EB4506E1-7C54-AA46-9664-D057EF52F77E}"/>
                </a:ext>
              </a:extLst>
            </p:cNvPr>
            <p:cNvCxnSpPr>
              <a:cxnSpLocks/>
              <a:stCxn id="104" idx="2"/>
              <a:endCxn id="70" idx="0"/>
            </p:cNvCxnSpPr>
            <p:nvPr/>
          </p:nvCxnSpPr>
          <p:spPr>
            <a:xfrm flipH="1">
              <a:off x="6991156" y="4586135"/>
              <a:ext cx="4773" cy="36850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直线连接符 657">
              <a:extLst>
                <a:ext uri="{FF2B5EF4-FFF2-40B4-BE49-F238E27FC236}">
                  <a16:creationId xmlns:a16="http://schemas.microsoft.com/office/drawing/2014/main" id="{2B430321-310D-1B4F-A7B2-220348F74CDE}"/>
                </a:ext>
              </a:extLst>
            </p:cNvPr>
            <p:cNvCxnSpPr>
              <a:cxnSpLocks/>
              <a:stCxn id="69" idx="2"/>
              <a:endCxn id="70" idx="0"/>
            </p:cNvCxnSpPr>
            <p:nvPr/>
          </p:nvCxnSpPr>
          <p:spPr>
            <a:xfrm flipH="1">
              <a:off x="6991156" y="4823675"/>
              <a:ext cx="427096" cy="13096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1" name="直线连接符 660">
              <a:extLst>
                <a:ext uri="{FF2B5EF4-FFF2-40B4-BE49-F238E27FC236}">
                  <a16:creationId xmlns:a16="http://schemas.microsoft.com/office/drawing/2014/main" id="{297592A2-E310-7A4E-AE52-716F030E41A5}"/>
                </a:ext>
              </a:extLst>
            </p:cNvPr>
            <p:cNvCxnSpPr>
              <a:cxnSpLocks/>
              <a:stCxn id="73" idx="1"/>
              <a:endCxn id="52" idx="3"/>
            </p:cNvCxnSpPr>
            <p:nvPr/>
          </p:nvCxnSpPr>
          <p:spPr>
            <a:xfrm flipH="1" flipV="1">
              <a:off x="3949629" y="5288784"/>
              <a:ext cx="273902" cy="3650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直线连接符 667">
              <a:extLst>
                <a:ext uri="{FF2B5EF4-FFF2-40B4-BE49-F238E27FC236}">
                  <a16:creationId xmlns:a16="http://schemas.microsoft.com/office/drawing/2014/main" id="{68D8F008-C9A6-3A4B-927C-AA6255FB5821}"/>
                </a:ext>
              </a:extLst>
            </p:cNvPr>
            <p:cNvCxnSpPr>
              <a:cxnSpLocks/>
              <a:stCxn id="44" idx="0"/>
              <a:endCxn id="19" idx="2"/>
            </p:cNvCxnSpPr>
            <p:nvPr/>
          </p:nvCxnSpPr>
          <p:spPr>
            <a:xfrm flipV="1">
              <a:off x="3832755" y="1456175"/>
              <a:ext cx="250001" cy="25594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直线连接符 670">
              <a:extLst>
                <a:ext uri="{FF2B5EF4-FFF2-40B4-BE49-F238E27FC236}">
                  <a16:creationId xmlns:a16="http://schemas.microsoft.com/office/drawing/2014/main" id="{98D3CAB6-63B0-0E43-BD89-0E1151A515EB}"/>
                </a:ext>
              </a:extLst>
            </p:cNvPr>
            <p:cNvCxnSpPr>
              <a:cxnSpLocks/>
              <a:stCxn id="47" idx="0"/>
              <a:endCxn id="20" idx="2"/>
            </p:cNvCxnSpPr>
            <p:nvPr/>
          </p:nvCxnSpPr>
          <p:spPr>
            <a:xfrm flipV="1">
              <a:off x="4322194" y="1306947"/>
              <a:ext cx="212947" cy="25817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直线连接符 674">
              <a:extLst>
                <a:ext uri="{FF2B5EF4-FFF2-40B4-BE49-F238E27FC236}">
                  <a16:creationId xmlns:a16="http://schemas.microsoft.com/office/drawing/2014/main" id="{ED633EF3-24EC-1042-9C00-C2F17B72BDF4}"/>
                </a:ext>
              </a:extLst>
            </p:cNvPr>
            <p:cNvCxnSpPr>
              <a:cxnSpLocks/>
              <a:stCxn id="47" idx="0"/>
              <a:endCxn id="19" idx="2"/>
            </p:cNvCxnSpPr>
            <p:nvPr/>
          </p:nvCxnSpPr>
          <p:spPr>
            <a:xfrm flipH="1" flipV="1">
              <a:off x="4082756" y="1456175"/>
              <a:ext cx="239438" cy="10894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直线连接符 677">
              <a:extLst>
                <a:ext uri="{FF2B5EF4-FFF2-40B4-BE49-F238E27FC236}">
                  <a16:creationId xmlns:a16="http://schemas.microsoft.com/office/drawing/2014/main" id="{7A2F9EE0-E1D0-1249-84BF-F05A56494496}"/>
                </a:ext>
              </a:extLst>
            </p:cNvPr>
            <p:cNvCxnSpPr>
              <a:cxnSpLocks/>
              <a:stCxn id="56" idx="0"/>
              <a:endCxn id="20" idx="2"/>
            </p:cNvCxnSpPr>
            <p:nvPr/>
          </p:nvCxnSpPr>
          <p:spPr>
            <a:xfrm flipH="1" flipV="1">
              <a:off x="4535141" y="1306947"/>
              <a:ext cx="160243" cy="32029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直线连接符 682">
              <a:extLst>
                <a:ext uri="{FF2B5EF4-FFF2-40B4-BE49-F238E27FC236}">
                  <a16:creationId xmlns:a16="http://schemas.microsoft.com/office/drawing/2014/main" id="{5AEEBCE3-F4B2-2E40-91CF-4CF6505A6911}"/>
                </a:ext>
              </a:extLst>
            </p:cNvPr>
            <p:cNvCxnSpPr>
              <a:cxnSpLocks/>
              <a:stCxn id="55" idx="1"/>
              <a:endCxn id="20" idx="2"/>
            </p:cNvCxnSpPr>
            <p:nvPr/>
          </p:nvCxnSpPr>
          <p:spPr>
            <a:xfrm flipH="1" flipV="1">
              <a:off x="4535141" y="1306947"/>
              <a:ext cx="376243" cy="9378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直线连接符 685">
              <a:extLst>
                <a:ext uri="{FF2B5EF4-FFF2-40B4-BE49-F238E27FC236}">
                  <a16:creationId xmlns:a16="http://schemas.microsoft.com/office/drawing/2014/main" id="{DFEC53AC-7F2F-9743-94EE-2DA2B8181F19}"/>
                </a:ext>
              </a:extLst>
            </p:cNvPr>
            <p:cNvCxnSpPr>
              <a:cxnSpLocks/>
              <a:stCxn id="55" idx="0"/>
            </p:cNvCxnSpPr>
            <p:nvPr/>
          </p:nvCxnSpPr>
          <p:spPr>
            <a:xfrm flipH="1" flipV="1">
              <a:off x="4943146" y="1145067"/>
              <a:ext cx="76238" cy="18365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直线连接符 688">
              <a:extLst>
                <a:ext uri="{FF2B5EF4-FFF2-40B4-BE49-F238E27FC236}">
                  <a16:creationId xmlns:a16="http://schemas.microsoft.com/office/drawing/2014/main" id="{1441458E-8BB8-2741-B530-62E2904DB5F3}"/>
                </a:ext>
              </a:extLst>
            </p:cNvPr>
            <p:cNvCxnSpPr>
              <a:cxnSpLocks/>
              <a:stCxn id="55" idx="0"/>
              <a:endCxn id="22" idx="1"/>
            </p:cNvCxnSpPr>
            <p:nvPr/>
          </p:nvCxnSpPr>
          <p:spPr>
            <a:xfrm flipV="1">
              <a:off x="5019384" y="1178025"/>
              <a:ext cx="275045" cy="15069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直线连接符 691">
              <a:extLst>
                <a:ext uri="{FF2B5EF4-FFF2-40B4-BE49-F238E27FC236}">
                  <a16:creationId xmlns:a16="http://schemas.microsoft.com/office/drawing/2014/main" id="{6165B23D-385F-524E-92A3-13A9E9BBD4FB}"/>
                </a:ext>
              </a:extLst>
            </p:cNvPr>
            <p:cNvCxnSpPr>
              <a:cxnSpLocks/>
              <a:stCxn id="58" idx="0"/>
              <a:endCxn id="22" idx="2"/>
            </p:cNvCxnSpPr>
            <p:nvPr/>
          </p:nvCxnSpPr>
          <p:spPr>
            <a:xfrm flipV="1">
              <a:off x="5194550" y="1250031"/>
              <a:ext cx="207879" cy="35432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直线连接符 694">
              <a:extLst>
                <a:ext uri="{FF2B5EF4-FFF2-40B4-BE49-F238E27FC236}">
                  <a16:creationId xmlns:a16="http://schemas.microsoft.com/office/drawing/2014/main" id="{87C81B96-182A-6E47-8EA0-8AAD52209331}"/>
                </a:ext>
              </a:extLst>
            </p:cNvPr>
            <p:cNvCxnSpPr>
              <a:cxnSpLocks/>
              <a:stCxn id="57" idx="0"/>
              <a:endCxn id="22" idx="2"/>
            </p:cNvCxnSpPr>
            <p:nvPr/>
          </p:nvCxnSpPr>
          <p:spPr>
            <a:xfrm flipH="1" flipV="1">
              <a:off x="5402429" y="1250031"/>
              <a:ext cx="240341" cy="31657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直线连接符 697">
              <a:extLst>
                <a:ext uri="{FF2B5EF4-FFF2-40B4-BE49-F238E27FC236}">
                  <a16:creationId xmlns:a16="http://schemas.microsoft.com/office/drawing/2014/main" id="{2603EADA-9CAE-4A4F-9BD2-62DEE179C8E8}"/>
                </a:ext>
              </a:extLst>
            </p:cNvPr>
            <p:cNvCxnSpPr>
              <a:cxnSpLocks/>
              <a:stCxn id="57" idx="0"/>
              <a:endCxn id="23" idx="1"/>
            </p:cNvCxnSpPr>
            <p:nvPr/>
          </p:nvCxnSpPr>
          <p:spPr>
            <a:xfrm flipV="1">
              <a:off x="5642770" y="1296528"/>
              <a:ext cx="317216" cy="27007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直线连接符 700">
              <a:extLst>
                <a:ext uri="{FF2B5EF4-FFF2-40B4-BE49-F238E27FC236}">
                  <a16:creationId xmlns:a16="http://schemas.microsoft.com/office/drawing/2014/main" id="{53647792-3232-F142-8F04-5F2092271016}"/>
                </a:ext>
              </a:extLst>
            </p:cNvPr>
            <p:cNvCxnSpPr>
              <a:cxnSpLocks/>
              <a:stCxn id="57" idx="2"/>
              <a:endCxn id="81" idx="0"/>
            </p:cNvCxnSpPr>
            <p:nvPr/>
          </p:nvCxnSpPr>
          <p:spPr>
            <a:xfrm flipH="1">
              <a:off x="5462290" y="1701050"/>
              <a:ext cx="128870" cy="30845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直线连接符 703">
              <a:extLst>
                <a:ext uri="{FF2B5EF4-FFF2-40B4-BE49-F238E27FC236}">
                  <a16:creationId xmlns:a16="http://schemas.microsoft.com/office/drawing/2014/main" id="{5A449421-2375-0B41-9858-BF0EB59FD3B3}"/>
                </a:ext>
              </a:extLst>
            </p:cNvPr>
            <p:cNvCxnSpPr>
              <a:cxnSpLocks/>
              <a:stCxn id="81" idx="2"/>
              <a:endCxn id="95" idx="0"/>
            </p:cNvCxnSpPr>
            <p:nvPr/>
          </p:nvCxnSpPr>
          <p:spPr>
            <a:xfrm flipH="1">
              <a:off x="5155504" y="2153513"/>
              <a:ext cx="306786" cy="28351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直线连接符 706">
              <a:extLst>
                <a:ext uri="{FF2B5EF4-FFF2-40B4-BE49-F238E27FC236}">
                  <a16:creationId xmlns:a16="http://schemas.microsoft.com/office/drawing/2014/main" id="{0F4C0F90-373A-0D4A-BBCF-3D875E3D606B}"/>
                </a:ext>
              </a:extLst>
            </p:cNvPr>
            <p:cNvCxnSpPr>
              <a:cxnSpLocks/>
              <a:stCxn id="95" idx="2"/>
              <a:endCxn id="115" idx="0"/>
            </p:cNvCxnSpPr>
            <p:nvPr/>
          </p:nvCxnSpPr>
          <p:spPr>
            <a:xfrm>
              <a:off x="5106248" y="2572359"/>
              <a:ext cx="185204" cy="37249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直线连接符 709">
              <a:extLst>
                <a:ext uri="{FF2B5EF4-FFF2-40B4-BE49-F238E27FC236}">
                  <a16:creationId xmlns:a16="http://schemas.microsoft.com/office/drawing/2014/main" id="{35A34726-58E9-6C4E-AB0A-271D74982182}"/>
                </a:ext>
              </a:extLst>
            </p:cNvPr>
            <p:cNvCxnSpPr>
              <a:cxnSpLocks/>
              <a:stCxn id="115" idx="2"/>
              <a:endCxn id="127" idx="0"/>
            </p:cNvCxnSpPr>
            <p:nvPr/>
          </p:nvCxnSpPr>
          <p:spPr>
            <a:xfrm>
              <a:off x="5251756" y="3083291"/>
              <a:ext cx="199305" cy="31164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直线连接符 712">
              <a:extLst>
                <a:ext uri="{FF2B5EF4-FFF2-40B4-BE49-F238E27FC236}">
                  <a16:creationId xmlns:a16="http://schemas.microsoft.com/office/drawing/2014/main" id="{38E89955-2023-3D49-9B19-5C0389D59329}"/>
                </a:ext>
              </a:extLst>
            </p:cNvPr>
            <p:cNvCxnSpPr>
              <a:cxnSpLocks/>
              <a:stCxn id="127" idx="2"/>
              <a:endCxn id="129" idx="0"/>
            </p:cNvCxnSpPr>
            <p:nvPr/>
          </p:nvCxnSpPr>
          <p:spPr>
            <a:xfrm>
              <a:off x="5451061" y="3538952"/>
              <a:ext cx="169730" cy="32570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直线连接符 715">
              <a:extLst>
                <a:ext uri="{FF2B5EF4-FFF2-40B4-BE49-F238E27FC236}">
                  <a16:creationId xmlns:a16="http://schemas.microsoft.com/office/drawing/2014/main" id="{DC0F76D7-F1BC-3447-BECB-E00D22DE751F}"/>
                </a:ext>
              </a:extLst>
            </p:cNvPr>
            <p:cNvCxnSpPr>
              <a:cxnSpLocks/>
              <a:stCxn id="129" idx="2"/>
              <a:endCxn id="121" idx="0"/>
            </p:cNvCxnSpPr>
            <p:nvPr/>
          </p:nvCxnSpPr>
          <p:spPr>
            <a:xfrm>
              <a:off x="5620791" y="4008666"/>
              <a:ext cx="174862" cy="30289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直线连接符 718">
              <a:extLst>
                <a:ext uri="{FF2B5EF4-FFF2-40B4-BE49-F238E27FC236}">
                  <a16:creationId xmlns:a16="http://schemas.microsoft.com/office/drawing/2014/main" id="{ABD8C0DB-05A2-8747-9A82-9C37657180A8}"/>
                </a:ext>
              </a:extLst>
            </p:cNvPr>
            <p:cNvCxnSpPr>
              <a:cxnSpLocks/>
              <a:stCxn id="121" idx="2"/>
              <a:endCxn id="102" idx="0"/>
            </p:cNvCxnSpPr>
            <p:nvPr/>
          </p:nvCxnSpPr>
          <p:spPr>
            <a:xfrm>
              <a:off x="5795653" y="4455572"/>
              <a:ext cx="212086" cy="43405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" name="直线连接符 721">
              <a:extLst>
                <a:ext uri="{FF2B5EF4-FFF2-40B4-BE49-F238E27FC236}">
                  <a16:creationId xmlns:a16="http://schemas.microsoft.com/office/drawing/2014/main" id="{A9C8A6A6-166A-4A47-8B42-688F33662F59}"/>
                </a:ext>
              </a:extLst>
            </p:cNvPr>
            <p:cNvCxnSpPr>
              <a:cxnSpLocks/>
              <a:stCxn id="102" idx="2"/>
              <a:endCxn id="72" idx="0"/>
            </p:cNvCxnSpPr>
            <p:nvPr/>
          </p:nvCxnSpPr>
          <p:spPr>
            <a:xfrm>
              <a:off x="6007739" y="5033637"/>
              <a:ext cx="235512" cy="49726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6" name="直线连接符 725">
              <a:extLst>
                <a:ext uri="{FF2B5EF4-FFF2-40B4-BE49-F238E27FC236}">
                  <a16:creationId xmlns:a16="http://schemas.microsoft.com/office/drawing/2014/main" id="{EB87AAD7-E425-604F-B8E9-6FE2A39F6809}"/>
                </a:ext>
              </a:extLst>
            </p:cNvPr>
            <p:cNvCxnSpPr>
              <a:cxnSpLocks/>
              <a:stCxn id="57" idx="1"/>
              <a:endCxn id="58" idx="3"/>
            </p:cNvCxnSpPr>
            <p:nvPr/>
          </p:nvCxnSpPr>
          <p:spPr>
            <a:xfrm flipH="1">
              <a:off x="5302550" y="1595123"/>
              <a:ext cx="213588" cy="8124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9" name="直线连接符 728">
              <a:extLst>
                <a:ext uri="{FF2B5EF4-FFF2-40B4-BE49-F238E27FC236}">
                  <a16:creationId xmlns:a16="http://schemas.microsoft.com/office/drawing/2014/main" id="{6003556D-928C-D846-8B38-BA922E19AAB1}"/>
                </a:ext>
              </a:extLst>
            </p:cNvPr>
            <p:cNvCxnSpPr>
              <a:cxnSpLocks/>
              <a:stCxn id="55" idx="2"/>
              <a:endCxn id="58" idx="0"/>
            </p:cNvCxnSpPr>
            <p:nvPr/>
          </p:nvCxnSpPr>
          <p:spPr>
            <a:xfrm>
              <a:off x="5019384" y="1472737"/>
              <a:ext cx="175166" cy="13162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2" name="直线连接符 731">
              <a:extLst>
                <a:ext uri="{FF2B5EF4-FFF2-40B4-BE49-F238E27FC236}">
                  <a16:creationId xmlns:a16="http://schemas.microsoft.com/office/drawing/2014/main" id="{70AF1A40-DBFA-2544-9B21-E1AD82C26AA5}"/>
                </a:ext>
              </a:extLst>
            </p:cNvPr>
            <p:cNvCxnSpPr>
              <a:cxnSpLocks/>
              <a:stCxn id="56" idx="3"/>
              <a:endCxn id="58" idx="1"/>
            </p:cNvCxnSpPr>
            <p:nvPr/>
          </p:nvCxnSpPr>
          <p:spPr>
            <a:xfrm flipV="1">
              <a:off x="4803384" y="1676366"/>
              <a:ext cx="283166" cy="2288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5" name="直线连接符 734">
              <a:extLst>
                <a:ext uri="{FF2B5EF4-FFF2-40B4-BE49-F238E27FC236}">
                  <a16:creationId xmlns:a16="http://schemas.microsoft.com/office/drawing/2014/main" id="{897D8F17-19D4-7145-92E3-CB75114A361F}"/>
                </a:ext>
              </a:extLst>
            </p:cNvPr>
            <p:cNvCxnSpPr>
              <a:cxnSpLocks/>
              <a:stCxn id="56" idx="0"/>
              <a:endCxn id="55" idx="1"/>
            </p:cNvCxnSpPr>
            <p:nvPr/>
          </p:nvCxnSpPr>
          <p:spPr>
            <a:xfrm flipV="1">
              <a:off x="4695384" y="1400731"/>
              <a:ext cx="216000" cy="22651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8" name="直线连接符 737">
              <a:extLst>
                <a:ext uri="{FF2B5EF4-FFF2-40B4-BE49-F238E27FC236}">
                  <a16:creationId xmlns:a16="http://schemas.microsoft.com/office/drawing/2014/main" id="{3019F340-58CA-494C-AF87-8F83319D51F1}"/>
                </a:ext>
              </a:extLst>
            </p:cNvPr>
            <p:cNvCxnSpPr>
              <a:cxnSpLocks/>
              <a:stCxn id="56" idx="1"/>
              <a:endCxn id="47" idx="3"/>
            </p:cNvCxnSpPr>
            <p:nvPr/>
          </p:nvCxnSpPr>
          <p:spPr>
            <a:xfrm flipH="1" flipV="1">
              <a:off x="4430194" y="1637129"/>
              <a:ext cx="157190" cy="6212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" name="直线连接符 740">
              <a:extLst>
                <a:ext uri="{FF2B5EF4-FFF2-40B4-BE49-F238E27FC236}">
                  <a16:creationId xmlns:a16="http://schemas.microsoft.com/office/drawing/2014/main" id="{75976C03-61CE-7D4F-B449-596BF4B65F80}"/>
                </a:ext>
              </a:extLst>
            </p:cNvPr>
            <p:cNvCxnSpPr>
              <a:cxnSpLocks/>
              <a:stCxn id="47" idx="1"/>
              <a:endCxn id="44" idx="3"/>
            </p:cNvCxnSpPr>
            <p:nvPr/>
          </p:nvCxnSpPr>
          <p:spPr>
            <a:xfrm flipH="1">
              <a:off x="3940755" y="1637129"/>
              <a:ext cx="273439" cy="14699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直线连接符 743">
              <a:extLst>
                <a:ext uri="{FF2B5EF4-FFF2-40B4-BE49-F238E27FC236}">
                  <a16:creationId xmlns:a16="http://schemas.microsoft.com/office/drawing/2014/main" id="{0EDC4C39-FE08-BA45-ABAB-C381175ACDD8}"/>
                </a:ext>
              </a:extLst>
            </p:cNvPr>
            <p:cNvCxnSpPr>
              <a:cxnSpLocks/>
              <a:stCxn id="59" idx="1"/>
              <a:endCxn id="44" idx="3"/>
            </p:cNvCxnSpPr>
            <p:nvPr/>
          </p:nvCxnSpPr>
          <p:spPr>
            <a:xfrm flipH="1" flipV="1">
              <a:off x="3940755" y="1784126"/>
              <a:ext cx="342733" cy="22259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直线连接符 746">
              <a:extLst>
                <a:ext uri="{FF2B5EF4-FFF2-40B4-BE49-F238E27FC236}">
                  <a16:creationId xmlns:a16="http://schemas.microsoft.com/office/drawing/2014/main" id="{CEE7EF77-83FF-4048-8655-BE385BD6787D}"/>
                </a:ext>
              </a:extLst>
            </p:cNvPr>
            <p:cNvCxnSpPr>
              <a:cxnSpLocks/>
              <a:stCxn id="60" idx="0"/>
              <a:endCxn id="44" idx="2"/>
            </p:cNvCxnSpPr>
            <p:nvPr/>
          </p:nvCxnSpPr>
          <p:spPr>
            <a:xfrm flipH="1" flipV="1">
              <a:off x="3832755" y="1856132"/>
              <a:ext cx="211821" cy="42311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0" name="直线连接符 749">
              <a:extLst>
                <a:ext uri="{FF2B5EF4-FFF2-40B4-BE49-F238E27FC236}">
                  <a16:creationId xmlns:a16="http://schemas.microsoft.com/office/drawing/2014/main" id="{01821C96-1A49-2245-844A-C2DD293C2BDD}"/>
                </a:ext>
              </a:extLst>
            </p:cNvPr>
            <p:cNvCxnSpPr>
              <a:cxnSpLocks/>
              <a:stCxn id="60" idx="1"/>
              <a:endCxn id="45" idx="3"/>
            </p:cNvCxnSpPr>
            <p:nvPr/>
          </p:nvCxnSpPr>
          <p:spPr>
            <a:xfrm flipH="1" flipV="1">
              <a:off x="3556546" y="2303939"/>
              <a:ext cx="380030" cy="4731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3" name="直线连接符 752">
              <a:extLst>
                <a:ext uri="{FF2B5EF4-FFF2-40B4-BE49-F238E27FC236}">
                  <a16:creationId xmlns:a16="http://schemas.microsoft.com/office/drawing/2014/main" id="{8C6F3D90-7C97-E441-A2EE-383FC23ACA49}"/>
                </a:ext>
              </a:extLst>
            </p:cNvPr>
            <p:cNvCxnSpPr>
              <a:cxnSpLocks/>
              <a:stCxn id="61" idx="0"/>
              <a:endCxn id="45" idx="2"/>
            </p:cNvCxnSpPr>
            <p:nvPr/>
          </p:nvCxnSpPr>
          <p:spPr>
            <a:xfrm flipH="1" flipV="1">
              <a:off x="3448546" y="2375945"/>
              <a:ext cx="336634" cy="35966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6" name="直线连接符 755">
              <a:extLst>
                <a:ext uri="{FF2B5EF4-FFF2-40B4-BE49-F238E27FC236}">
                  <a16:creationId xmlns:a16="http://schemas.microsoft.com/office/drawing/2014/main" id="{9DFE05D6-31B6-BC47-8D04-B16491E59F60}"/>
                </a:ext>
              </a:extLst>
            </p:cNvPr>
            <p:cNvCxnSpPr>
              <a:cxnSpLocks/>
              <a:stCxn id="54" idx="1"/>
              <a:endCxn id="46" idx="3"/>
            </p:cNvCxnSpPr>
            <p:nvPr/>
          </p:nvCxnSpPr>
          <p:spPr>
            <a:xfrm flipH="1" flipV="1">
              <a:off x="3204670" y="2683961"/>
              <a:ext cx="83837" cy="13644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9" name="直线连接符 758">
              <a:extLst>
                <a:ext uri="{FF2B5EF4-FFF2-40B4-BE49-F238E27FC236}">
                  <a16:creationId xmlns:a16="http://schemas.microsoft.com/office/drawing/2014/main" id="{B87E3E39-684E-4C42-BFDB-27F9D87C84C2}"/>
                </a:ext>
              </a:extLst>
            </p:cNvPr>
            <p:cNvCxnSpPr>
              <a:cxnSpLocks/>
              <a:stCxn id="54" idx="0"/>
              <a:endCxn id="45" idx="2"/>
            </p:cNvCxnSpPr>
            <p:nvPr/>
          </p:nvCxnSpPr>
          <p:spPr>
            <a:xfrm flipV="1">
              <a:off x="3396507" y="2375945"/>
              <a:ext cx="52039" cy="37245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2" name="直线连接符 761">
              <a:extLst>
                <a:ext uri="{FF2B5EF4-FFF2-40B4-BE49-F238E27FC236}">
                  <a16:creationId xmlns:a16="http://schemas.microsoft.com/office/drawing/2014/main" id="{D5AC8758-EC3F-EE48-B720-B05DB9418038}"/>
                </a:ext>
              </a:extLst>
            </p:cNvPr>
            <p:cNvCxnSpPr>
              <a:cxnSpLocks/>
              <a:stCxn id="48" idx="0"/>
              <a:endCxn id="54" idx="1"/>
            </p:cNvCxnSpPr>
            <p:nvPr/>
          </p:nvCxnSpPr>
          <p:spPr>
            <a:xfrm flipV="1">
              <a:off x="3064105" y="2820402"/>
              <a:ext cx="224402" cy="25067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" name="直线连接符 768">
              <a:extLst>
                <a:ext uri="{FF2B5EF4-FFF2-40B4-BE49-F238E27FC236}">
                  <a16:creationId xmlns:a16="http://schemas.microsoft.com/office/drawing/2014/main" id="{1F9C0F63-E853-9D49-8294-F024AC413180}"/>
                </a:ext>
              </a:extLst>
            </p:cNvPr>
            <p:cNvCxnSpPr>
              <a:cxnSpLocks/>
              <a:stCxn id="59" idx="0"/>
              <a:endCxn id="47" idx="2"/>
            </p:cNvCxnSpPr>
            <p:nvPr/>
          </p:nvCxnSpPr>
          <p:spPr>
            <a:xfrm flipH="1" flipV="1">
              <a:off x="4322194" y="1709135"/>
              <a:ext cx="69294" cy="22557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2" name="直线连接符 771">
              <a:extLst>
                <a:ext uri="{FF2B5EF4-FFF2-40B4-BE49-F238E27FC236}">
                  <a16:creationId xmlns:a16="http://schemas.microsoft.com/office/drawing/2014/main" id="{BD5B8644-34C5-9C4D-858D-C09FDD53E146}"/>
                </a:ext>
              </a:extLst>
            </p:cNvPr>
            <p:cNvCxnSpPr>
              <a:cxnSpLocks/>
              <a:stCxn id="59" idx="0"/>
              <a:endCxn id="56" idx="2"/>
            </p:cNvCxnSpPr>
            <p:nvPr/>
          </p:nvCxnSpPr>
          <p:spPr>
            <a:xfrm flipV="1">
              <a:off x="4391488" y="1771255"/>
              <a:ext cx="303896" cy="16345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9" name="直线连接符 778">
              <a:extLst>
                <a:ext uri="{FF2B5EF4-FFF2-40B4-BE49-F238E27FC236}">
                  <a16:creationId xmlns:a16="http://schemas.microsoft.com/office/drawing/2014/main" id="{0384F46E-1F07-8A4C-9064-EECE73ADA519}"/>
                </a:ext>
              </a:extLst>
            </p:cNvPr>
            <p:cNvCxnSpPr>
              <a:cxnSpLocks/>
              <a:stCxn id="62" idx="0"/>
              <a:endCxn id="23" idx="3"/>
            </p:cNvCxnSpPr>
            <p:nvPr/>
          </p:nvCxnSpPr>
          <p:spPr>
            <a:xfrm flipH="1" flipV="1">
              <a:off x="6175986" y="1296528"/>
              <a:ext cx="226970" cy="27914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3" name="直线连接符 782">
              <a:extLst>
                <a:ext uri="{FF2B5EF4-FFF2-40B4-BE49-F238E27FC236}">
                  <a16:creationId xmlns:a16="http://schemas.microsoft.com/office/drawing/2014/main" id="{C8C02389-C56E-6E40-91F2-A7B43950760F}"/>
                </a:ext>
              </a:extLst>
            </p:cNvPr>
            <p:cNvCxnSpPr>
              <a:cxnSpLocks/>
              <a:stCxn id="62" idx="0"/>
              <a:endCxn id="24" idx="2"/>
            </p:cNvCxnSpPr>
            <p:nvPr/>
          </p:nvCxnSpPr>
          <p:spPr>
            <a:xfrm flipV="1">
              <a:off x="6402956" y="1348548"/>
              <a:ext cx="175539" cy="22712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6" name="直线连接符 785">
              <a:extLst>
                <a:ext uri="{FF2B5EF4-FFF2-40B4-BE49-F238E27FC236}">
                  <a16:creationId xmlns:a16="http://schemas.microsoft.com/office/drawing/2014/main" id="{7B9798DE-CF4D-C940-8C5C-127FF7C8A843}"/>
                </a:ext>
              </a:extLst>
            </p:cNvPr>
            <p:cNvCxnSpPr>
              <a:cxnSpLocks/>
              <a:stCxn id="62" idx="3"/>
              <a:endCxn id="25" idx="1"/>
            </p:cNvCxnSpPr>
            <p:nvPr/>
          </p:nvCxnSpPr>
          <p:spPr>
            <a:xfrm flipV="1">
              <a:off x="6510956" y="1639296"/>
              <a:ext cx="346423" cy="837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9" name="直线连接符 788">
              <a:extLst>
                <a:ext uri="{FF2B5EF4-FFF2-40B4-BE49-F238E27FC236}">
                  <a16:creationId xmlns:a16="http://schemas.microsoft.com/office/drawing/2014/main" id="{F1B04BBF-AFC7-C74F-BB66-14A9A9838D45}"/>
                </a:ext>
              </a:extLst>
            </p:cNvPr>
            <p:cNvCxnSpPr>
              <a:cxnSpLocks/>
              <a:stCxn id="62" idx="3"/>
              <a:endCxn id="82" idx="0"/>
            </p:cNvCxnSpPr>
            <p:nvPr/>
          </p:nvCxnSpPr>
          <p:spPr>
            <a:xfrm>
              <a:off x="6510956" y="1647675"/>
              <a:ext cx="98336" cy="26404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2" name="直线连接符 791">
              <a:extLst>
                <a:ext uri="{FF2B5EF4-FFF2-40B4-BE49-F238E27FC236}">
                  <a16:creationId xmlns:a16="http://schemas.microsoft.com/office/drawing/2014/main" id="{DAD1B76D-2796-EE46-973A-2B11D7F80B82}"/>
                </a:ext>
              </a:extLst>
            </p:cNvPr>
            <p:cNvCxnSpPr>
              <a:cxnSpLocks/>
              <a:stCxn id="25" idx="2"/>
              <a:endCxn id="82" idx="0"/>
            </p:cNvCxnSpPr>
            <p:nvPr/>
          </p:nvCxnSpPr>
          <p:spPr>
            <a:xfrm flipH="1">
              <a:off x="6609292" y="1711302"/>
              <a:ext cx="356087" cy="20042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5" name="直线连接符 794">
              <a:extLst>
                <a:ext uri="{FF2B5EF4-FFF2-40B4-BE49-F238E27FC236}">
                  <a16:creationId xmlns:a16="http://schemas.microsoft.com/office/drawing/2014/main" id="{738EB53D-6B53-4A4F-A002-AFD6539445F9}"/>
                </a:ext>
              </a:extLst>
            </p:cNvPr>
            <p:cNvCxnSpPr>
              <a:cxnSpLocks/>
              <a:stCxn id="25" idx="2"/>
              <a:endCxn id="83" idx="0"/>
            </p:cNvCxnSpPr>
            <p:nvPr/>
          </p:nvCxnSpPr>
          <p:spPr>
            <a:xfrm>
              <a:off x="6965379" y="1711302"/>
              <a:ext cx="83776" cy="29697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8" name="直线连接符 797">
              <a:extLst>
                <a:ext uri="{FF2B5EF4-FFF2-40B4-BE49-F238E27FC236}">
                  <a16:creationId xmlns:a16="http://schemas.microsoft.com/office/drawing/2014/main" id="{9E35D80C-2CAA-8747-A0F5-D3E6981A89F1}"/>
                </a:ext>
              </a:extLst>
            </p:cNvPr>
            <p:cNvCxnSpPr>
              <a:cxnSpLocks/>
              <a:stCxn id="63" idx="1"/>
              <a:endCxn id="83" idx="3"/>
            </p:cNvCxnSpPr>
            <p:nvPr/>
          </p:nvCxnSpPr>
          <p:spPr>
            <a:xfrm flipH="1">
              <a:off x="7157155" y="1934750"/>
              <a:ext cx="116259" cy="14553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4" name="直线连接符 803">
              <a:extLst>
                <a:ext uri="{FF2B5EF4-FFF2-40B4-BE49-F238E27FC236}">
                  <a16:creationId xmlns:a16="http://schemas.microsoft.com/office/drawing/2014/main" id="{A6BBD3F4-FCBE-F844-AA70-B6EE5818CAAE}"/>
                </a:ext>
              </a:extLst>
            </p:cNvPr>
            <p:cNvCxnSpPr>
              <a:cxnSpLocks/>
              <a:stCxn id="80" idx="0"/>
              <a:endCxn id="23" idx="2"/>
            </p:cNvCxnSpPr>
            <p:nvPr/>
          </p:nvCxnSpPr>
          <p:spPr>
            <a:xfrm flipH="1" flipV="1">
              <a:off x="6067986" y="1368534"/>
              <a:ext cx="7294" cy="44154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7" name="直线连接符 806">
              <a:extLst>
                <a:ext uri="{FF2B5EF4-FFF2-40B4-BE49-F238E27FC236}">
                  <a16:creationId xmlns:a16="http://schemas.microsoft.com/office/drawing/2014/main" id="{70A05001-2BCF-D741-8C03-E45CED9B00E1}"/>
                </a:ext>
              </a:extLst>
            </p:cNvPr>
            <p:cNvCxnSpPr>
              <a:cxnSpLocks/>
              <a:stCxn id="80" idx="0"/>
              <a:endCxn id="57" idx="3"/>
            </p:cNvCxnSpPr>
            <p:nvPr/>
          </p:nvCxnSpPr>
          <p:spPr>
            <a:xfrm flipH="1" flipV="1">
              <a:off x="5717792" y="1672531"/>
              <a:ext cx="357488" cy="13754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0" name="直线连接符 809">
              <a:extLst>
                <a:ext uri="{FF2B5EF4-FFF2-40B4-BE49-F238E27FC236}">
                  <a16:creationId xmlns:a16="http://schemas.microsoft.com/office/drawing/2014/main" id="{658D9821-D345-0E4B-8A76-371518CF7629}"/>
                </a:ext>
              </a:extLst>
            </p:cNvPr>
            <p:cNvCxnSpPr>
              <a:cxnSpLocks/>
              <a:stCxn id="80" idx="1"/>
              <a:endCxn id="81" idx="3"/>
            </p:cNvCxnSpPr>
            <p:nvPr/>
          </p:nvCxnSpPr>
          <p:spPr>
            <a:xfrm flipH="1">
              <a:off x="5570290" y="1882084"/>
              <a:ext cx="396990" cy="19942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3" name="直线连接符 812">
              <a:extLst>
                <a:ext uri="{FF2B5EF4-FFF2-40B4-BE49-F238E27FC236}">
                  <a16:creationId xmlns:a16="http://schemas.microsoft.com/office/drawing/2014/main" id="{D080BF20-F710-894B-9188-531691400A8E}"/>
                </a:ext>
              </a:extLst>
            </p:cNvPr>
            <p:cNvCxnSpPr>
              <a:cxnSpLocks/>
              <a:stCxn id="80" idx="2"/>
              <a:endCxn id="86" idx="0"/>
            </p:cNvCxnSpPr>
            <p:nvPr/>
          </p:nvCxnSpPr>
          <p:spPr>
            <a:xfrm flipH="1">
              <a:off x="5934659" y="1954090"/>
              <a:ext cx="140621" cy="31396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6" name="直线连接符 815">
              <a:extLst>
                <a:ext uri="{FF2B5EF4-FFF2-40B4-BE49-F238E27FC236}">
                  <a16:creationId xmlns:a16="http://schemas.microsoft.com/office/drawing/2014/main" id="{DDBB486D-D940-2840-8533-26D26156DA8D}"/>
                </a:ext>
              </a:extLst>
            </p:cNvPr>
            <p:cNvCxnSpPr>
              <a:cxnSpLocks/>
              <a:stCxn id="80" idx="2"/>
              <a:endCxn id="85" idx="0"/>
            </p:cNvCxnSpPr>
            <p:nvPr/>
          </p:nvCxnSpPr>
          <p:spPr>
            <a:xfrm>
              <a:off x="6075280" y="1954090"/>
              <a:ext cx="336818" cy="33901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" name="直线连接符 818">
              <a:extLst>
                <a:ext uri="{FF2B5EF4-FFF2-40B4-BE49-F238E27FC236}">
                  <a16:creationId xmlns:a16="http://schemas.microsoft.com/office/drawing/2014/main" id="{0B129021-380C-BB49-B732-1F3A538F94DD}"/>
                </a:ext>
              </a:extLst>
            </p:cNvPr>
            <p:cNvCxnSpPr>
              <a:cxnSpLocks/>
              <a:stCxn id="80" idx="3"/>
              <a:endCxn id="82" idx="1"/>
            </p:cNvCxnSpPr>
            <p:nvPr/>
          </p:nvCxnSpPr>
          <p:spPr>
            <a:xfrm>
              <a:off x="6183280" y="1882084"/>
              <a:ext cx="318012" cy="10164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2" name="直线连接符 821">
              <a:extLst>
                <a:ext uri="{FF2B5EF4-FFF2-40B4-BE49-F238E27FC236}">
                  <a16:creationId xmlns:a16="http://schemas.microsoft.com/office/drawing/2014/main" id="{4CD17577-CEB1-404A-BEA8-A273B1C75D4D}"/>
                </a:ext>
              </a:extLst>
            </p:cNvPr>
            <p:cNvCxnSpPr>
              <a:cxnSpLocks/>
              <a:stCxn id="85" idx="0"/>
              <a:endCxn id="82" idx="2"/>
            </p:cNvCxnSpPr>
            <p:nvPr/>
          </p:nvCxnSpPr>
          <p:spPr>
            <a:xfrm flipV="1">
              <a:off x="6412098" y="2055735"/>
              <a:ext cx="197194" cy="23736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5" name="直线连接符 824">
              <a:extLst>
                <a:ext uri="{FF2B5EF4-FFF2-40B4-BE49-F238E27FC236}">
                  <a16:creationId xmlns:a16="http://schemas.microsoft.com/office/drawing/2014/main" id="{CE2E0660-DDA2-C241-AAD6-54A46E8A2F78}"/>
                </a:ext>
              </a:extLst>
            </p:cNvPr>
            <p:cNvCxnSpPr>
              <a:cxnSpLocks/>
              <a:stCxn id="84" idx="0"/>
              <a:endCxn id="82" idx="2"/>
            </p:cNvCxnSpPr>
            <p:nvPr/>
          </p:nvCxnSpPr>
          <p:spPr>
            <a:xfrm flipH="1" flipV="1">
              <a:off x="6609292" y="2055735"/>
              <a:ext cx="260029" cy="25949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8" name="直线连接符 827">
              <a:extLst>
                <a:ext uri="{FF2B5EF4-FFF2-40B4-BE49-F238E27FC236}">
                  <a16:creationId xmlns:a16="http://schemas.microsoft.com/office/drawing/2014/main" id="{00E6E113-62B4-1947-ABF3-3735D7742A69}"/>
                </a:ext>
              </a:extLst>
            </p:cNvPr>
            <p:cNvCxnSpPr>
              <a:cxnSpLocks/>
              <a:stCxn id="83" idx="1"/>
              <a:endCxn id="82" idx="3"/>
            </p:cNvCxnSpPr>
            <p:nvPr/>
          </p:nvCxnSpPr>
          <p:spPr>
            <a:xfrm flipH="1" flipV="1">
              <a:off x="6717292" y="1983729"/>
              <a:ext cx="223863" cy="9655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7" name="直线连接符 836">
              <a:extLst>
                <a:ext uri="{FF2B5EF4-FFF2-40B4-BE49-F238E27FC236}">
                  <a16:creationId xmlns:a16="http://schemas.microsoft.com/office/drawing/2014/main" id="{13B8D7C0-6CFC-C440-A649-3BBA8000E7EC}"/>
                </a:ext>
              </a:extLst>
            </p:cNvPr>
            <p:cNvCxnSpPr>
              <a:cxnSpLocks/>
              <a:stCxn id="64" idx="0"/>
              <a:endCxn id="83" idx="3"/>
            </p:cNvCxnSpPr>
            <p:nvPr/>
          </p:nvCxnSpPr>
          <p:spPr>
            <a:xfrm flipH="1" flipV="1">
              <a:off x="7157155" y="2080285"/>
              <a:ext cx="258488" cy="25385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0" name="直线连接符 839">
              <a:extLst>
                <a:ext uri="{FF2B5EF4-FFF2-40B4-BE49-F238E27FC236}">
                  <a16:creationId xmlns:a16="http://schemas.microsoft.com/office/drawing/2014/main" id="{8E823170-D250-0442-83C0-103416D8E41E}"/>
                </a:ext>
              </a:extLst>
            </p:cNvPr>
            <p:cNvCxnSpPr>
              <a:cxnSpLocks/>
              <a:stCxn id="84" idx="0"/>
              <a:endCxn id="83" idx="2"/>
            </p:cNvCxnSpPr>
            <p:nvPr/>
          </p:nvCxnSpPr>
          <p:spPr>
            <a:xfrm flipV="1">
              <a:off x="6869321" y="2152291"/>
              <a:ext cx="179834" cy="16294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5" name="直线连接符 844">
              <a:extLst>
                <a:ext uri="{FF2B5EF4-FFF2-40B4-BE49-F238E27FC236}">
                  <a16:creationId xmlns:a16="http://schemas.microsoft.com/office/drawing/2014/main" id="{4DDE8FB5-7336-CE43-AD00-BE8D32F58512}"/>
                </a:ext>
              </a:extLst>
            </p:cNvPr>
            <p:cNvCxnSpPr>
              <a:cxnSpLocks/>
              <a:stCxn id="84" idx="3"/>
              <a:endCxn id="64" idx="1"/>
            </p:cNvCxnSpPr>
            <p:nvPr/>
          </p:nvCxnSpPr>
          <p:spPr>
            <a:xfrm>
              <a:off x="6977321" y="2387239"/>
              <a:ext cx="330322" cy="1890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8" name="直线连接符 847">
              <a:extLst>
                <a:ext uri="{FF2B5EF4-FFF2-40B4-BE49-F238E27FC236}">
                  <a16:creationId xmlns:a16="http://schemas.microsoft.com/office/drawing/2014/main" id="{3BBE714A-B491-3742-B520-9BE896727681}"/>
                </a:ext>
              </a:extLst>
            </p:cNvPr>
            <p:cNvCxnSpPr>
              <a:cxnSpLocks/>
              <a:stCxn id="107" idx="3"/>
              <a:endCxn id="68" idx="1"/>
            </p:cNvCxnSpPr>
            <p:nvPr/>
          </p:nvCxnSpPr>
          <p:spPr>
            <a:xfrm>
              <a:off x="7088749" y="3696080"/>
              <a:ext cx="512492" cy="6672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1" name="直线连接符 850">
              <a:extLst>
                <a:ext uri="{FF2B5EF4-FFF2-40B4-BE49-F238E27FC236}">
                  <a16:creationId xmlns:a16="http://schemas.microsoft.com/office/drawing/2014/main" id="{41B82B76-C239-C84E-9AED-EAFCC8BA397E}"/>
                </a:ext>
              </a:extLst>
            </p:cNvPr>
            <p:cNvCxnSpPr>
              <a:cxnSpLocks/>
              <a:stCxn id="107" idx="2"/>
              <a:endCxn id="66" idx="0"/>
            </p:cNvCxnSpPr>
            <p:nvPr/>
          </p:nvCxnSpPr>
          <p:spPr>
            <a:xfrm>
              <a:off x="6980749" y="3768086"/>
              <a:ext cx="428964" cy="34309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6" name="直线连接符 855">
              <a:extLst>
                <a:ext uri="{FF2B5EF4-FFF2-40B4-BE49-F238E27FC236}">
                  <a16:creationId xmlns:a16="http://schemas.microsoft.com/office/drawing/2014/main" id="{20A4B255-9094-DF4F-997B-6E0849744679}"/>
                </a:ext>
              </a:extLst>
            </p:cNvPr>
            <p:cNvCxnSpPr>
              <a:cxnSpLocks/>
              <a:stCxn id="107" idx="2"/>
              <a:endCxn id="108" idx="0"/>
            </p:cNvCxnSpPr>
            <p:nvPr/>
          </p:nvCxnSpPr>
          <p:spPr>
            <a:xfrm>
              <a:off x="6980749" y="3768086"/>
              <a:ext cx="10407" cy="28645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9" name="直线连接符 858">
              <a:extLst>
                <a:ext uri="{FF2B5EF4-FFF2-40B4-BE49-F238E27FC236}">
                  <a16:creationId xmlns:a16="http://schemas.microsoft.com/office/drawing/2014/main" id="{7946A1B9-6DA7-5949-B63E-7013FF0288E1}"/>
                </a:ext>
              </a:extLst>
            </p:cNvPr>
            <p:cNvCxnSpPr>
              <a:cxnSpLocks/>
              <a:stCxn id="84" idx="2"/>
              <a:endCxn id="105" idx="0"/>
            </p:cNvCxnSpPr>
            <p:nvPr/>
          </p:nvCxnSpPr>
          <p:spPr>
            <a:xfrm>
              <a:off x="6869321" y="2459245"/>
              <a:ext cx="240876" cy="16555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2" name="直线连接符 861">
              <a:extLst>
                <a:ext uri="{FF2B5EF4-FFF2-40B4-BE49-F238E27FC236}">
                  <a16:creationId xmlns:a16="http://schemas.microsoft.com/office/drawing/2014/main" id="{E5BE5797-4A78-9241-B839-6F2C5CCCFC09}"/>
                </a:ext>
              </a:extLst>
            </p:cNvPr>
            <p:cNvCxnSpPr>
              <a:cxnSpLocks/>
              <a:stCxn id="64" idx="1"/>
              <a:endCxn id="105" idx="0"/>
            </p:cNvCxnSpPr>
            <p:nvPr/>
          </p:nvCxnSpPr>
          <p:spPr>
            <a:xfrm flipH="1">
              <a:off x="7110197" y="2406145"/>
              <a:ext cx="197446" cy="21865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5" name="直线连接符 864">
              <a:extLst>
                <a:ext uri="{FF2B5EF4-FFF2-40B4-BE49-F238E27FC236}">
                  <a16:creationId xmlns:a16="http://schemas.microsoft.com/office/drawing/2014/main" id="{EDB35A13-6CC4-D748-B71B-99CD170F3E13}"/>
                </a:ext>
              </a:extLst>
            </p:cNvPr>
            <p:cNvCxnSpPr>
              <a:cxnSpLocks/>
              <a:stCxn id="65" idx="0"/>
              <a:endCxn id="105" idx="3"/>
            </p:cNvCxnSpPr>
            <p:nvPr/>
          </p:nvCxnSpPr>
          <p:spPr>
            <a:xfrm flipH="1" flipV="1">
              <a:off x="7218197" y="2696811"/>
              <a:ext cx="303176" cy="12697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9" name="直线连接符 868">
              <a:extLst>
                <a:ext uri="{FF2B5EF4-FFF2-40B4-BE49-F238E27FC236}">
                  <a16:creationId xmlns:a16="http://schemas.microsoft.com/office/drawing/2014/main" id="{A7C5E51B-0233-7944-8DEA-0D276F2615FC}"/>
                </a:ext>
              </a:extLst>
            </p:cNvPr>
            <p:cNvCxnSpPr>
              <a:cxnSpLocks/>
              <a:stCxn id="106" idx="0"/>
              <a:endCxn id="105" idx="2"/>
            </p:cNvCxnSpPr>
            <p:nvPr/>
          </p:nvCxnSpPr>
          <p:spPr>
            <a:xfrm flipV="1">
              <a:off x="7078740" y="2768817"/>
              <a:ext cx="31457" cy="29517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2" name="直线连接符 871">
              <a:extLst>
                <a:ext uri="{FF2B5EF4-FFF2-40B4-BE49-F238E27FC236}">
                  <a16:creationId xmlns:a16="http://schemas.microsoft.com/office/drawing/2014/main" id="{CBF7030E-DA2B-6541-96CC-453FAE1795B0}"/>
                </a:ext>
              </a:extLst>
            </p:cNvPr>
            <p:cNvCxnSpPr>
              <a:cxnSpLocks/>
              <a:stCxn id="106" idx="0"/>
              <a:endCxn id="65" idx="1"/>
            </p:cNvCxnSpPr>
            <p:nvPr/>
          </p:nvCxnSpPr>
          <p:spPr>
            <a:xfrm flipV="1">
              <a:off x="7078740" y="2895797"/>
              <a:ext cx="334633" cy="16819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5" name="直线连接符 874">
              <a:extLst>
                <a:ext uri="{FF2B5EF4-FFF2-40B4-BE49-F238E27FC236}">
                  <a16:creationId xmlns:a16="http://schemas.microsoft.com/office/drawing/2014/main" id="{27E48DA7-52E5-2945-B5F1-35983077E099}"/>
                </a:ext>
              </a:extLst>
            </p:cNvPr>
            <p:cNvCxnSpPr>
              <a:cxnSpLocks/>
              <a:stCxn id="106" idx="3"/>
              <a:endCxn id="67" idx="1"/>
            </p:cNvCxnSpPr>
            <p:nvPr/>
          </p:nvCxnSpPr>
          <p:spPr>
            <a:xfrm>
              <a:off x="7134228" y="3181341"/>
              <a:ext cx="297327" cy="8750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8" name="直线连接符 877">
              <a:extLst>
                <a:ext uri="{FF2B5EF4-FFF2-40B4-BE49-F238E27FC236}">
                  <a16:creationId xmlns:a16="http://schemas.microsoft.com/office/drawing/2014/main" id="{C2255611-033F-0740-AE5D-F9A794834C60}"/>
                </a:ext>
              </a:extLst>
            </p:cNvPr>
            <p:cNvCxnSpPr>
              <a:cxnSpLocks/>
              <a:stCxn id="106" idx="2"/>
              <a:endCxn id="107" idx="0"/>
            </p:cNvCxnSpPr>
            <p:nvPr/>
          </p:nvCxnSpPr>
          <p:spPr>
            <a:xfrm flipH="1">
              <a:off x="6980749" y="3187438"/>
              <a:ext cx="23819" cy="43663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1" name="直线连接符 880">
              <a:extLst>
                <a:ext uri="{FF2B5EF4-FFF2-40B4-BE49-F238E27FC236}">
                  <a16:creationId xmlns:a16="http://schemas.microsoft.com/office/drawing/2014/main" id="{61AAA306-B61B-474B-8428-83BD1B63C117}"/>
                </a:ext>
              </a:extLst>
            </p:cNvPr>
            <p:cNvCxnSpPr>
              <a:cxnSpLocks/>
              <a:stCxn id="67" idx="2"/>
              <a:endCxn id="107" idx="3"/>
            </p:cNvCxnSpPr>
            <p:nvPr/>
          </p:nvCxnSpPr>
          <p:spPr>
            <a:xfrm flipH="1">
              <a:off x="7088749" y="3366345"/>
              <a:ext cx="428489" cy="32973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4" name="直线连接符 883">
              <a:extLst>
                <a:ext uri="{FF2B5EF4-FFF2-40B4-BE49-F238E27FC236}">
                  <a16:creationId xmlns:a16="http://schemas.microsoft.com/office/drawing/2014/main" id="{2442EFE2-9C95-AF47-A3B7-7E81D14311E2}"/>
                </a:ext>
              </a:extLst>
            </p:cNvPr>
            <p:cNvCxnSpPr>
              <a:cxnSpLocks/>
              <a:stCxn id="81" idx="3"/>
              <a:endCxn id="86" idx="1"/>
            </p:cNvCxnSpPr>
            <p:nvPr/>
          </p:nvCxnSpPr>
          <p:spPr>
            <a:xfrm>
              <a:off x="5570290" y="2081507"/>
              <a:ext cx="256369" cy="25855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8" name="直线连接符 887">
              <a:extLst>
                <a:ext uri="{FF2B5EF4-FFF2-40B4-BE49-F238E27FC236}">
                  <a16:creationId xmlns:a16="http://schemas.microsoft.com/office/drawing/2014/main" id="{2C67246E-8485-EB4E-90BE-4E9D9EA1496E}"/>
                </a:ext>
              </a:extLst>
            </p:cNvPr>
            <p:cNvCxnSpPr>
              <a:cxnSpLocks/>
              <a:stCxn id="81" idx="2"/>
              <a:endCxn id="113" idx="0"/>
            </p:cNvCxnSpPr>
            <p:nvPr/>
          </p:nvCxnSpPr>
          <p:spPr>
            <a:xfrm>
              <a:off x="5462290" y="2153513"/>
              <a:ext cx="193454" cy="42086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1" name="直线连接符 890">
              <a:extLst>
                <a:ext uri="{FF2B5EF4-FFF2-40B4-BE49-F238E27FC236}">
                  <a16:creationId xmlns:a16="http://schemas.microsoft.com/office/drawing/2014/main" id="{E6C7F778-CCBD-F946-8575-51AB906B1C52}"/>
                </a:ext>
              </a:extLst>
            </p:cNvPr>
            <p:cNvCxnSpPr>
              <a:cxnSpLocks/>
              <a:stCxn id="95" idx="3"/>
              <a:endCxn id="113" idx="1"/>
            </p:cNvCxnSpPr>
            <p:nvPr/>
          </p:nvCxnSpPr>
          <p:spPr>
            <a:xfrm>
              <a:off x="5232363" y="2541634"/>
              <a:ext cx="299047" cy="7003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4" name="直线连接符 893">
              <a:extLst>
                <a:ext uri="{FF2B5EF4-FFF2-40B4-BE49-F238E27FC236}">
                  <a16:creationId xmlns:a16="http://schemas.microsoft.com/office/drawing/2014/main" id="{0D39FB96-A532-D440-A2C4-9E76D303980D}"/>
                </a:ext>
              </a:extLst>
            </p:cNvPr>
            <p:cNvCxnSpPr>
              <a:cxnSpLocks/>
              <a:stCxn id="115" idx="0"/>
              <a:endCxn id="113" idx="2"/>
            </p:cNvCxnSpPr>
            <p:nvPr/>
          </p:nvCxnSpPr>
          <p:spPr>
            <a:xfrm flipV="1">
              <a:off x="5291452" y="2712102"/>
              <a:ext cx="322186" cy="23275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7" name="直线连接符 896">
              <a:extLst>
                <a:ext uri="{FF2B5EF4-FFF2-40B4-BE49-F238E27FC236}">
                  <a16:creationId xmlns:a16="http://schemas.microsoft.com/office/drawing/2014/main" id="{09F7AB35-911A-0F4D-AA59-F7085F806481}"/>
                </a:ext>
              </a:extLst>
            </p:cNvPr>
            <p:cNvCxnSpPr>
              <a:cxnSpLocks/>
              <a:stCxn id="126" idx="0"/>
              <a:endCxn id="113" idx="2"/>
            </p:cNvCxnSpPr>
            <p:nvPr/>
          </p:nvCxnSpPr>
          <p:spPr>
            <a:xfrm flipH="1" flipV="1">
              <a:off x="5613638" y="2712102"/>
              <a:ext cx="191659" cy="32550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0" name="直线连接符 899">
              <a:extLst>
                <a:ext uri="{FF2B5EF4-FFF2-40B4-BE49-F238E27FC236}">
                  <a16:creationId xmlns:a16="http://schemas.microsoft.com/office/drawing/2014/main" id="{D814029A-221A-D543-874E-69D709901D90}"/>
                </a:ext>
              </a:extLst>
            </p:cNvPr>
            <p:cNvCxnSpPr>
              <a:cxnSpLocks/>
              <a:stCxn id="113" idx="0"/>
              <a:endCxn id="86" idx="1"/>
            </p:cNvCxnSpPr>
            <p:nvPr/>
          </p:nvCxnSpPr>
          <p:spPr>
            <a:xfrm flipV="1">
              <a:off x="5655744" y="2340066"/>
              <a:ext cx="170915" cy="23431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7" name="直线连接符 906">
              <a:extLst>
                <a:ext uri="{FF2B5EF4-FFF2-40B4-BE49-F238E27FC236}">
                  <a16:creationId xmlns:a16="http://schemas.microsoft.com/office/drawing/2014/main" id="{CD9B3BF4-A494-AA40-A686-02C3D4FC2B2E}"/>
                </a:ext>
              </a:extLst>
            </p:cNvPr>
            <p:cNvCxnSpPr>
              <a:cxnSpLocks/>
              <a:stCxn id="114" idx="0"/>
              <a:endCxn id="86" idx="2"/>
            </p:cNvCxnSpPr>
            <p:nvPr/>
          </p:nvCxnSpPr>
          <p:spPr>
            <a:xfrm flipH="1" flipV="1">
              <a:off x="5934659" y="2412072"/>
              <a:ext cx="223063" cy="24686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0" name="直线连接符 909">
              <a:extLst>
                <a:ext uri="{FF2B5EF4-FFF2-40B4-BE49-F238E27FC236}">
                  <a16:creationId xmlns:a16="http://schemas.microsoft.com/office/drawing/2014/main" id="{A0F3E706-BD53-5646-85A4-A477999181E9}"/>
                </a:ext>
              </a:extLst>
            </p:cNvPr>
            <p:cNvCxnSpPr>
              <a:cxnSpLocks/>
              <a:stCxn id="85" idx="1"/>
              <a:endCxn id="86" idx="3"/>
            </p:cNvCxnSpPr>
            <p:nvPr/>
          </p:nvCxnSpPr>
          <p:spPr>
            <a:xfrm flipH="1" flipV="1">
              <a:off x="6042659" y="2340066"/>
              <a:ext cx="261439" cy="2504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3" name="直线连接符 912">
              <a:extLst>
                <a:ext uri="{FF2B5EF4-FFF2-40B4-BE49-F238E27FC236}">
                  <a16:creationId xmlns:a16="http://schemas.microsoft.com/office/drawing/2014/main" id="{17438EA1-C9A7-5F4E-A016-F579EBA5B778}"/>
                </a:ext>
              </a:extLst>
            </p:cNvPr>
            <p:cNvCxnSpPr>
              <a:cxnSpLocks/>
              <a:stCxn id="84" idx="1"/>
              <a:endCxn id="85" idx="3"/>
            </p:cNvCxnSpPr>
            <p:nvPr/>
          </p:nvCxnSpPr>
          <p:spPr>
            <a:xfrm flipH="1" flipV="1">
              <a:off x="6520098" y="2365111"/>
              <a:ext cx="241223" cy="2212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6" name="直线连接符 915">
              <a:extLst>
                <a:ext uri="{FF2B5EF4-FFF2-40B4-BE49-F238E27FC236}">
                  <a16:creationId xmlns:a16="http://schemas.microsoft.com/office/drawing/2014/main" id="{D69EA21D-1795-7544-829A-345CEA0E5EFD}"/>
                </a:ext>
              </a:extLst>
            </p:cNvPr>
            <p:cNvCxnSpPr>
              <a:cxnSpLocks/>
              <a:stCxn id="116" idx="0"/>
              <a:endCxn id="85" idx="2"/>
            </p:cNvCxnSpPr>
            <p:nvPr/>
          </p:nvCxnSpPr>
          <p:spPr>
            <a:xfrm flipH="1" flipV="1">
              <a:off x="6412098" y="2437117"/>
              <a:ext cx="234131" cy="21606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9" name="直线连接符 918">
              <a:extLst>
                <a:ext uri="{FF2B5EF4-FFF2-40B4-BE49-F238E27FC236}">
                  <a16:creationId xmlns:a16="http://schemas.microsoft.com/office/drawing/2014/main" id="{3C43E393-ABA1-F445-A268-E75A4AC4768E}"/>
                </a:ext>
              </a:extLst>
            </p:cNvPr>
            <p:cNvCxnSpPr>
              <a:cxnSpLocks/>
              <a:stCxn id="114" idx="0"/>
              <a:endCxn id="85" idx="1"/>
            </p:cNvCxnSpPr>
            <p:nvPr/>
          </p:nvCxnSpPr>
          <p:spPr>
            <a:xfrm flipV="1">
              <a:off x="6157722" y="2365111"/>
              <a:ext cx="146376" cy="29382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2" name="直线连接符 921">
              <a:extLst>
                <a:ext uri="{FF2B5EF4-FFF2-40B4-BE49-F238E27FC236}">
                  <a16:creationId xmlns:a16="http://schemas.microsoft.com/office/drawing/2014/main" id="{8D56C2E5-203E-074E-85FA-EBF7EC355BC0}"/>
                </a:ext>
              </a:extLst>
            </p:cNvPr>
            <p:cNvCxnSpPr>
              <a:cxnSpLocks/>
              <a:stCxn id="114" idx="3"/>
              <a:endCxn id="116" idx="1"/>
            </p:cNvCxnSpPr>
            <p:nvPr/>
          </p:nvCxnSpPr>
          <p:spPr>
            <a:xfrm flipV="1">
              <a:off x="6254650" y="2725189"/>
              <a:ext cx="283579" cy="2008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8" name="直线连接符 927">
              <a:extLst>
                <a:ext uri="{FF2B5EF4-FFF2-40B4-BE49-F238E27FC236}">
                  <a16:creationId xmlns:a16="http://schemas.microsoft.com/office/drawing/2014/main" id="{1CC95931-5CCA-F547-8779-AF41570007BC}"/>
                </a:ext>
              </a:extLst>
            </p:cNvPr>
            <p:cNvCxnSpPr>
              <a:cxnSpLocks/>
              <a:stCxn id="116" idx="0"/>
              <a:endCxn id="84" idx="2"/>
            </p:cNvCxnSpPr>
            <p:nvPr/>
          </p:nvCxnSpPr>
          <p:spPr>
            <a:xfrm flipV="1">
              <a:off x="6646229" y="2459245"/>
              <a:ext cx="223092" cy="19393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1" name="直线连接符 930">
              <a:extLst>
                <a:ext uri="{FF2B5EF4-FFF2-40B4-BE49-F238E27FC236}">
                  <a16:creationId xmlns:a16="http://schemas.microsoft.com/office/drawing/2014/main" id="{A3BDAD2D-AF66-AA4A-A38C-5593B2A4BF10}"/>
                </a:ext>
              </a:extLst>
            </p:cNvPr>
            <p:cNvCxnSpPr>
              <a:cxnSpLocks/>
              <a:stCxn id="116" idx="3"/>
              <a:endCxn id="105" idx="1"/>
            </p:cNvCxnSpPr>
            <p:nvPr/>
          </p:nvCxnSpPr>
          <p:spPr>
            <a:xfrm flipV="1">
              <a:off x="6754229" y="2696811"/>
              <a:ext cx="247968" cy="2837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4" name="直线连接符 933">
              <a:extLst>
                <a:ext uri="{FF2B5EF4-FFF2-40B4-BE49-F238E27FC236}">
                  <a16:creationId xmlns:a16="http://schemas.microsoft.com/office/drawing/2014/main" id="{6D4A866E-2969-E14E-A867-BC3E9F5366AB}"/>
                </a:ext>
              </a:extLst>
            </p:cNvPr>
            <p:cNvCxnSpPr>
              <a:cxnSpLocks/>
              <a:stCxn id="116" idx="2"/>
              <a:endCxn id="106" idx="1"/>
            </p:cNvCxnSpPr>
            <p:nvPr/>
          </p:nvCxnSpPr>
          <p:spPr>
            <a:xfrm>
              <a:off x="6646229" y="2797195"/>
              <a:ext cx="302851" cy="27289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7" name="直线连接符 936">
              <a:extLst>
                <a:ext uri="{FF2B5EF4-FFF2-40B4-BE49-F238E27FC236}">
                  <a16:creationId xmlns:a16="http://schemas.microsoft.com/office/drawing/2014/main" id="{5FF368D3-F3D6-584A-871C-0CD4D9D1CCDE}"/>
                </a:ext>
              </a:extLst>
            </p:cNvPr>
            <p:cNvCxnSpPr>
              <a:cxnSpLocks/>
              <a:stCxn id="116" idx="2"/>
              <a:endCxn id="125" idx="0"/>
            </p:cNvCxnSpPr>
            <p:nvPr/>
          </p:nvCxnSpPr>
          <p:spPr>
            <a:xfrm flipH="1">
              <a:off x="6426270" y="2797195"/>
              <a:ext cx="219959" cy="37011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0" name="直线连接符 939">
              <a:extLst>
                <a:ext uri="{FF2B5EF4-FFF2-40B4-BE49-F238E27FC236}">
                  <a16:creationId xmlns:a16="http://schemas.microsoft.com/office/drawing/2014/main" id="{67DFB347-D003-E842-9513-2E8A856281C8}"/>
                </a:ext>
              </a:extLst>
            </p:cNvPr>
            <p:cNvCxnSpPr>
              <a:cxnSpLocks/>
              <a:stCxn id="114" idx="2"/>
              <a:endCxn id="125" idx="0"/>
            </p:cNvCxnSpPr>
            <p:nvPr/>
          </p:nvCxnSpPr>
          <p:spPr>
            <a:xfrm>
              <a:off x="6137680" y="2801547"/>
              <a:ext cx="288590" cy="36576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3" name="直线连接符 942">
              <a:extLst>
                <a:ext uri="{FF2B5EF4-FFF2-40B4-BE49-F238E27FC236}">
                  <a16:creationId xmlns:a16="http://schemas.microsoft.com/office/drawing/2014/main" id="{AABC2712-B0F8-0A47-AB29-CF8EEF23FD24}"/>
                </a:ext>
              </a:extLst>
            </p:cNvPr>
            <p:cNvCxnSpPr>
              <a:cxnSpLocks/>
              <a:stCxn id="114" idx="2"/>
              <a:endCxn id="126" idx="0"/>
            </p:cNvCxnSpPr>
            <p:nvPr/>
          </p:nvCxnSpPr>
          <p:spPr>
            <a:xfrm flipH="1">
              <a:off x="5805297" y="2801547"/>
              <a:ext cx="332383" cy="23606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6" name="直线连接符 945">
              <a:extLst>
                <a:ext uri="{FF2B5EF4-FFF2-40B4-BE49-F238E27FC236}">
                  <a16:creationId xmlns:a16="http://schemas.microsoft.com/office/drawing/2014/main" id="{33FBC36A-9147-1741-B746-CC56EAE9221E}"/>
                </a:ext>
              </a:extLst>
            </p:cNvPr>
            <p:cNvCxnSpPr>
              <a:cxnSpLocks/>
              <a:stCxn id="125" idx="1"/>
              <a:endCxn id="126" idx="3"/>
            </p:cNvCxnSpPr>
            <p:nvPr/>
          </p:nvCxnSpPr>
          <p:spPr>
            <a:xfrm flipH="1" flipV="1">
              <a:off x="5897574" y="3128900"/>
              <a:ext cx="420696" cy="11041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0" name="直线连接符 949">
              <a:extLst>
                <a:ext uri="{FF2B5EF4-FFF2-40B4-BE49-F238E27FC236}">
                  <a16:creationId xmlns:a16="http://schemas.microsoft.com/office/drawing/2014/main" id="{7CBB0CAB-0D22-C047-ABEB-12216D6DD1C2}"/>
                </a:ext>
              </a:extLst>
            </p:cNvPr>
            <p:cNvCxnSpPr>
              <a:cxnSpLocks/>
              <a:stCxn id="106" idx="1"/>
              <a:endCxn id="125" idx="3"/>
            </p:cNvCxnSpPr>
            <p:nvPr/>
          </p:nvCxnSpPr>
          <p:spPr>
            <a:xfrm flipH="1">
              <a:off x="6534270" y="3070093"/>
              <a:ext cx="414810" cy="16922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3" name="直线连接符 952">
              <a:extLst>
                <a:ext uri="{FF2B5EF4-FFF2-40B4-BE49-F238E27FC236}">
                  <a16:creationId xmlns:a16="http://schemas.microsoft.com/office/drawing/2014/main" id="{5F275A9F-A574-9044-AEB3-AECF09A9AC02}"/>
                </a:ext>
              </a:extLst>
            </p:cNvPr>
            <p:cNvCxnSpPr>
              <a:cxnSpLocks/>
              <a:stCxn id="107" idx="1"/>
              <a:endCxn id="125" idx="2"/>
            </p:cNvCxnSpPr>
            <p:nvPr/>
          </p:nvCxnSpPr>
          <p:spPr>
            <a:xfrm flipH="1" flipV="1">
              <a:off x="6426270" y="3311324"/>
              <a:ext cx="446479" cy="38475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6" name="直线连接符 955">
              <a:extLst>
                <a:ext uri="{FF2B5EF4-FFF2-40B4-BE49-F238E27FC236}">
                  <a16:creationId xmlns:a16="http://schemas.microsoft.com/office/drawing/2014/main" id="{5FA14C7B-9345-3B4D-9EDA-C826C23FE64E}"/>
                </a:ext>
              </a:extLst>
            </p:cNvPr>
            <p:cNvCxnSpPr>
              <a:cxnSpLocks/>
              <a:stCxn id="124" idx="0"/>
              <a:endCxn id="125" idx="2"/>
            </p:cNvCxnSpPr>
            <p:nvPr/>
          </p:nvCxnSpPr>
          <p:spPr>
            <a:xfrm flipV="1">
              <a:off x="6397327" y="3311324"/>
              <a:ext cx="28943" cy="36577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9" name="直线连接符 958">
              <a:extLst>
                <a:ext uri="{FF2B5EF4-FFF2-40B4-BE49-F238E27FC236}">
                  <a16:creationId xmlns:a16="http://schemas.microsoft.com/office/drawing/2014/main" id="{B15FF237-587D-1347-BB22-4C8A32DE269E}"/>
                </a:ext>
              </a:extLst>
            </p:cNvPr>
            <p:cNvCxnSpPr>
              <a:cxnSpLocks/>
              <a:stCxn id="107" idx="1"/>
              <a:endCxn id="124" idx="3"/>
            </p:cNvCxnSpPr>
            <p:nvPr/>
          </p:nvCxnSpPr>
          <p:spPr>
            <a:xfrm flipH="1">
              <a:off x="6505327" y="3696080"/>
              <a:ext cx="367422" cy="5302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2" name="直线连接符 961">
              <a:extLst>
                <a:ext uri="{FF2B5EF4-FFF2-40B4-BE49-F238E27FC236}">
                  <a16:creationId xmlns:a16="http://schemas.microsoft.com/office/drawing/2014/main" id="{8D788921-45DF-9F41-B6D3-EF0C9FFC932F}"/>
                </a:ext>
              </a:extLst>
            </p:cNvPr>
            <p:cNvCxnSpPr>
              <a:cxnSpLocks/>
              <a:stCxn id="123" idx="0"/>
              <a:endCxn id="124" idx="2"/>
            </p:cNvCxnSpPr>
            <p:nvPr/>
          </p:nvCxnSpPr>
          <p:spPr>
            <a:xfrm flipH="1" flipV="1">
              <a:off x="6397327" y="3821108"/>
              <a:ext cx="140902" cy="32969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5" name="直线连接符 964">
              <a:extLst>
                <a:ext uri="{FF2B5EF4-FFF2-40B4-BE49-F238E27FC236}">
                  <a16:creationId xmlns:a16="http://schemas.microsoft.com/office/drawing/2014/main" id="{2F4022BD-1958-B845-BAD2-6D8A81E65EF8}"/>
                </a:ext>
              </a:extLst>
            </p:cNvPr>
            <p:cNvCxnSpPr>
              <a:cxnSpLocks/>
              <a:stCxn id="123" idx="0"/>
              <a:endCxn id="107" idx="2"/>
            </p:cNvCxnSpPr>
            <p:nvPr/>
          </p:nvCxnSpPr>
          <p:spPr>
            <a:xfrm flipV="1">
              <a:off x="6538229" y="3768086"/>
              <a:ext cx="442520" cy="38271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0" name="直线连接符 969">
              <a:extLst>
                <a:ext uri="{FF2B5EF4-FFF2-40B4-BE49-F238E27FC236}">
                  <a16:creationId xmlns:a16="http://schemas.microsoft.com/office/drawing/2014/main" id="{620F3258-2F09-C041-9BBA-3F868D85D67E}"/>
                </a:ext>
              </a:extLst>
            </p:cNvPr>
            <p:cNvCxnSpPr>
              <a:cxnSpLocks/>
              <a:stCxn id="123" idx="3"/>
              <a:endCxn id="108" idx="1"/>
            </p:cNvCxnSpPr>
            <p:nvPr/>
          </p:nvCxnSpPr>
          <p:spPr>
            <a:xfrm flipV="1">
              <a:off x="6646229" y="4126548"/>
              <a:ext cx="236927" cy="9625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3" name="直线连接符 972">
              <a:extLst>
                <a:ext uri="{FF2B5EF4-FFF2-40B4-BE49-F238E27FC236}">
                  <a16:creationId xmlns:a16="http://schemas.microsoft.com/office/drawing/2014/main" id="{821CE2FF-5036-864F-8658-9182D8F263C3}"/>
                </a:ext>
              </a:extLst>
            </p:cNvPr>
            <p:cNvCxnSpPr>
              <a:cxnSpLocks/>
              <a:stCxn id="108" idx="3"/>
              <a:endCxn id="66" idx="1"/>
            </p:cNvCxnSpPr>
            <p:nvPr/>
          </p:nvCxnSpPr>
          <p:spPr>
            <a:xfrm>
              <a:off x="7099156" y="4126548"/>
              <a:ext cx="202557" cy="5663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6" name="直线连接符 975">
              <a:extLst>
                <a:ext uri="{FF2B5EF4-FFF2-40B4-BE49-F238E27FC236}">
                  <a16:creationId xmlns:a16="http://schemas.microsoft.com/office/drawing/2014/main" id="{66375DDB-EBD2-9840-BFFF-77F66A107483}"/>
                </a:ext>
              </a:extLst>
            </p:cNvPr>
            <p:cNvCxnSpPr>
              <a:cxnSpLocks/>
              <a:stCxn id="108" idx="2"/>
              <a:endCxn id="104" idx="0"/>
            </p:cNvCxnSpPr>
            <p:nvPr/>
          </p:nvCxnSpPr>
          <p:spPr>
            <a:xfrm>
              <a:off x="6991156" y="4198554"/>
              <a:ext cx="4773" cy="24356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9" name="直线连接符 978">
              <a:extLst>
                <a:ext uri="{FF2B5EF4-FFF2-40B4-BE49-F238E27FC236}">
                  <a16:creationId xmlns:a16="http://schemas.microsoft.com/office/drawing/2014/main" id="{34D65412-3692-7A44-9936-95C004B3F172}"/>
                </a:ext>
              </a:extLst>
            </p:cNvPr>
            <p:cNvCxnSpPr>
              <a:cxnSpLocks/>
              <a:stCxn id="66" idx="1"/>
              <a:endCxn id="104" idx="0"/>
            </p:cNvCxnSpPr>
            <p:nvPr/>
          </p:nvCxnSpPr>
          <p:spPr>
            <a:xfrm flipH="1">
              <a:off x="6995929" y="4183186"/>
              <a:ext cx="305784" cy="25893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2" name="直线连接符 981">
              <a:extLst>
                <a:ext uri="{FF2B5EF4-FFF2-40B4-BE49-F238E27FC236}">
                  <a16:creationId xmlns:a16="http://schemas.microsoft.com/office/drawing/2014/main" id="{7DECD527-929A-1F44-98DE-D4916132B544}"/>
                </a:ext>
              </a:extLst>
            </p:cNvPr>
            <p:cNvCxnSpPr>
              <a:cxnSpLocks/>
              <a:stCxn id="104" idx="1"/>
              <a:endCxn id="103" idx="0"/>
            </p:cNvCxnSpPr>
            <p:nvPr/>
          </p:nvCxnSpPr>
          <p:spPr>
            <a:xfrm flipH="1">
              <a:off x="6549934" y="4514129"/>
              <a:ext cx="337995" cy="16274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5" name="直线连接符 984">
              <a:extLst>
                <a:ext uri="{FF2B5EF4-FFF2-40B4-BE49-F238E27FC236}">
                  <a16:creationId xmlns:a16="http://schemas.microsoft.com/office/drawing/2014/main" id="{8D925B00-A118-4540-ABF4-40B114D1D744}"/>
                </a:ext>
              </a:extLst>
            </p:cNvPr>
            <p:cNvCxnSpPr>
              <a:cxnSpLocks/>
              <a:stCxn id="123" idx="2"/>
              <a:endCxn id="103" idx="0"/>
            </p:cNvCxnSpPr>
            <p:nvPr/>
          </p:nvCxnSpPr>
          <p:spPr>
            <a:xfrm>
              <a:off x="6538229" y="4294811"/>
              <a:ext cx="11705" cy="38206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8" name="直线连接符 987">
              <a:extLst>
                <a:ext uri="{FF2B5EF4-FFF2-40B4-BE49-F238E27FC236}">
                  <a16:creationId xmlns:a16="http://schemas.microsoft.com/office/drawing/2014/main" id="{1594BD7B-99A7-A844-A8A2-2A5FCE5C49B1}"/>
                </a:ext>
              </a:extLst>
            </p:cNvPr>
            <p:cNvCxnSpPr>
              <a:cxnSpLocks/>
              <a:stCxn id="123" idx="3"/>
              <a:endCxn id="104" idx="0"/>
            </p:cNvCxnSpPr>
            <p:nvPr/>
          </p:nvCxnSpPr>
          <p:spPr>
            <a:xfrm>
              <a:off x="6646229" y="4222805"/>
              <a:ext cx="349700" cy="21931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1" name="直线连接符 990">
              <a:extLst>
                <a:ext uri="{FF2B5EF4-FFF2-40B4-BE49-F238E27FC236}">
                  <a16:creationId xmlns:a16="http://schemas.microsoft.com/office/drawing/2014/main" id="{B5CB2470-7B2B-7F43-8C7B-2D760F75B0F9}"/>
                </a:ext>
              </a:extLst>
            </p:cNvPr>
            <p:cNvCxnSpPr>
              <a:cxnSpLocks/>
              <a:stCxn id="115" idx="3"/>
              <a:endCxn id="126" idx="1"/>
            </p:cNvCxnSpPr>
            <p:nvPr/>
          </p:nvCxnSpPr>
          <p:spPr>
            <a:xfrm>
              <a:off x="5375420" y="3043843"/>
              <a:ext cx="310122" cy="4384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4" name="直线连接符 993">
              <a:extLst>
                <a:ext uri="{FF2B5EF4-FFF2-40B4-BE49-F238E27FC236}">
                  <a16:creationId xmlns:a16="http://schemas.microsoft.com/office/drawing/2014/main" id="{F981F444-8B5D-6547-A0C1-382AADC1347F}"/>
                </a:ext>
              </a:extLst>
            </p:cNvPr>
            <p:cNvCxnSpPr>
              <a:cxnSpLocks/>
              <a:stCxn id="127" idx="0"/>
              <a:endCxn id="126" idx="2"/>
            </p:cNvCxnSpPr>
            <p:nvPr/>
          </p:nvCxnSpPr>
          <p:spPr>
            <a:xfrm flipV="1">
              <a:off x="5451061" y="3178976"/>
              <a:ext cx="326758" cy="21596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1" name="直线连接符 1000">
              <a:extLst>
                <a:ext uri="{FF2B5EF4-FFF2-40B4-BE49-F238E27FC236}">
                  <a16:creationId xmlns:a16="http://schemas.microsoft.com/office/drawing/2014/main" id="{88F4062A-C405-914A-81B5-2355967887D3}"/>
                </a:ext>
              </a:extLst>
            </p:cNvPr>
            <p:cNvCxnSpPr>
              <a:cxnSpLocks/>
              <a:stCxn id="114" idx="1"/>
              <a:endCxn id="113" idx="3"/>
            </p:cNvCxnSpPr>
            <p:nvPr/>
          </p:nvCxnSpPr>
          <p:spPr>
            <a:xfrm flipH="1" flipV="1">
              <a:off x="5737972" y="2674818"/>
              <a:ext cx="302780" cy="4039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6" name="直线连接符 1005">
              <a:extLst>
                <a:ext uri="{FF2B5EF4-FFF2-40B4-BE49-F238E27FC236}">
                  <a16:creationId xmlns:a16="http://schemas.microsoft.com/office/drawing/2014/main" id="{9A2AABAB-382C-B148-AC88-C58825B7BFE9}"/>
                </a:ext>
              </a:extLst>
            </p:cNvPr>
            <p:cNvCxnSpPr>
              <a:cxnSpLocks/>
              <a:stCxn id="128" idx="0"/>
              <a:endCxn id="126" idx="2"/>
            </p:cNvCxnSpPr>
            <p:nvPr/>
          </p:nvCxnSpPr>
          <p:spPr>
            <a:xfrm flipH="1" flipV="1">
              <a:off x="5777819" y="3178976"/>
              <a:ext cx="200229" cy="33736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9" name="直线连接符 1008">
              <a:extLst>
                <a:ext uri="{FF2B5EF4-FFF2-40B4-BE49-F238E27FC236}">
                  <a16:creationId xmlns:a16="http://schemas.microsoft.com/office/drawing/2014/main" id="{B7ACD4DE-7D76-694D-865B-600E02A00E89}"/>
                </a:ext>
              </a:extLst>
            </p:cNvPr>
            <p:cNvCxnSpPr>
              <a:cxnSpLocks/>
              <a:stCxn id="128" idx="0"/>
              <a:endCxn id="125" idx="1"/>
            </p:cNvCxnSpPr>
            <p:nvPr/>
          </p:nvCxnSpPr>
          <p:spPr>
            <a:xfrm flipV="1">
              <a:off x="5978048" y="3239318"/>
              <a:ext cx="340222" cy="27702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1" name="直线连接符 1020">
              <a:extLst>
                <a:ext uri="{FF2B5EF4-FFF2-40B4-BE49-F238E27FC236}">
                  <a16:creationId xmlns:a16="http://schemas.microsoft.com/office/drawing/2014/main" id="{AE160E6F-3ADF-CE42-B98E-4F1DF0A5C677}"/>
                </a:ext>
              </a:extLst>
            </p:cNvPr>
            <p:cNvCxnSpPr>
              <a:cxnSpLocks/>
              <a:stCxn id="124" idx="1"/>
              <a:endCxn id="128" idx="3"/>
            </p:cNvCxnSpPr>
            <p:nvPr/>
          </p:nvCxnSpPr>
          <p:spPr>
            <a:xfrm flipH="1" flipV="1">
              <a:off x="6051210" y="3623560"/>
              <a:ext cx="238117" cy="12554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直线连接符 1023">
              <a:extLst>
                <a:ext uri="{FF2B5EF4-FFF2-40B4-BE49-F238E27FC236}">
                  <a16:creationId xmlns:a16="http://schemas.microsoft.com/office/drawing/2014/main" id="{89DC03A6-BA7F-8142-9F8D-D1190922D014}"/>
                </a:ext>
              </a:extLst>
            </p:cNvPr>
            <p:cNvCxnSpPr>
              <a:cxnSpLocks/>
              <a:stCxn id="130" idx="0"/>
              <a:endCxn id="128" idx="2"/>
            </p:cNvCxnSpPr>
            <p:nvPr/>
          </p:nvCxnSpPr>
          <p:spPr>
            <a:xfrm flipH="1" flipV="1">
              <a:off x="5924100" y="3649866"/>
              <a:ext cx="159389" cy="32871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直线连接符 1026">
              <a:extLst>
                <a:ext uri="{FF2B5EF4-FFF2-40B4-BE49-F238E27FC236}">
                  <a16:creationId xmlns:a16="http://schemas.microsoft.com/office/drawing/2014/main" id="{80771C9E-3590-C149-8707-1903DEC2A525}"/>
                </a:ext>
              </a:extLst>
            </p:cNvPr>
            <p:cNvCxnSpPr>
              <a:cxnSpLocks/>
              <a:stCxn id="128" idx="1"/>
              <a:endCxn id="127" idx="3"/>
            </p:cNvCxnSpPr>
            <p:nvPr/>
          </p:nvCxnSpPr>
          <p:spPr>
            <a:xfrm flipH="1" flipV="1">
              <a:off x="5559061" y="3466946"/>
              <a:ext cx="291877" cy="7569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直线连接符 1029">
              <a:extLst>
                <a:ext uri="{FF2B5EF4-FFF2-40B4-BE49-F238E27FC236}">
                  <a16:creationId xmlns:a16="http://schemas.microsoft.com/office/drawing/2014/main" id="{43295269-EAD4-1C41-BFFE-03E0391DF776}"/>
                </a:ext>
              </a:extLst>
            </p:cNvPr>
            <p:cNvCxnSpPr>
              <a:cxnSpLocks/>
              <a:stCxn id="128" idx="2"/>
              <a:endCxn id="129" idx="0"/>
            </p:cNvCxnSpPr>
            <p:nvPr/>
          </p:nvCxnSpPr>
          <p:spPr>
            <a:xfrm flipH="1">
              <a:off x="5620791" y="3649866"/>
              <a:ext cx="303309" cy="21478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直线连接符 1032">
              <a:extLst>
                <a:ext uri="{FF2B5EF4-FFF2-40B4-BE49-F238E27FC236}">
                  <a16:creationId xmlns:a16="http://schemas.microsoft.com/office/drawing/2014/main" id="{88CCC1DB-C9CE-7947-BE0F-8160CB2A0177}"/>
                </a:ext>
              </a:extLst>
            </p:cNvPr>
            <p:cNvCxnSpPr>
              <a:cxnSpLocks/>
              <a:stCxn id="130" idx="1"/>
              <a:endCxn id="129" idx="3"/>
            </p:cNvCxnSpPr>
            <p:nvPr/>
          </p:nvCxnSpPr>
          <p:spPr>
            <a:xfrm flipH="1" flipV="1">
              <a:off x="5728791" y="3936660"/>
              <a:ext cx="246698" cy="11392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直线连接符 1035">
              <a:extLst>
                <a:ext uri="{FF2B5EF4-FFF2-40B4-BE49-F238E27FC236}">
                  <a16:creationId xmlns:a16="http://schemas.microsoft.com/office/drawing/2014/main" id="{19D9BCA1-77F7-D541-AAC6-AE8050DFDD70}"/>
                </a:ext>
              </a:extLst>
            </p:cNvPr>
            <p:cNvCxnSpPr>
              <a:cxnSpLocks/>
              <a:endCxn id="124" idx="1"/>
            </p:cNvCxnSpPr>
            <p:nvPr/>
          </p:nvCxnSpPr>
          <p:spPr>
            <a:xfrm flipV="1">
              <a:off x="6099120" y="3749102"/>
              <a:ext cx="190207" cy="21252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直线连接符 1038">
              <a:extLst>
                <a:ext uri="{FF2B5EF4-FFF2-40B4-BE49-F238E27FC236}">
                  <a16:creationId xmlns:a16="http://schemas.microsoft.com/office/drawing/2014/main" id="{F0116F29-5B76-5640-A041-3885A4ACA45C}"/>
                </a:ext>
              </a:extLst>
            </p:cNvPr>
            <p:cNvCxnSpPr>
              <a:cxnSpLocks/>
              <a:stCxn id="130" idx="3"/>
              <a:endCxn id="123" idx="0"/>
            </p:cNvCxnSpPr>
            <p:nvPr/>
          </p:nvCxnSpPr>
          <p:spPr>
            <a:xfrm>
              <a:off x="6191489" y="4050584"/>
              <a:ext cx="346740" cy="10021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直线连接符 1041">
              <a:extLst>
                <a:ext uri="{FF2B5EF4-FFF2-40B4-BE49-F238E27FC236}">
                  <a16:creationId xmlns:a16="http://schemas.microsoft.com/office/drawing/2014/main" id="{68B7F922-5262-8D40-8DB0-EF7C8D2405AF}"/>
                </a:ext>
              </a:extLst>
            </p:cNvPr>
            <p:cNvCxnSpPr>
              <a:cxnSpLocks/>
              <a:stCxn id="130" idx="2"/>
              <a:endCxn id="122" idx="0"/>
            </p:cNvCxnSpPr>
            <p:nvPr/>
          </p:nvCxnSpPr>
          <p:spPr>
            <a:xfrm>
              <a:off x="6083489" y="4122590"/>
              <a:ext cx="119210" cy="27409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5" name="直线连接符 1044">
              <a:extLst>
                <a:ext uri="{FF2B5EF4-FFF2-40B4-BE49-F238E27FC236}">
                  <a16:creationId xmlns:a16="http://schemas.microsoft.com/office/drawing/2014/main" id="{D105B562-8EA6-934D-B62B-0D20C941F11C}"/>
                </a:ext>
              </a:extLst>
            </p:cNvPr>
            <p:cNvCxnSpPr>
              <a:cxnSpLocks/>
              <a:stCxn id="130" idx="1"/>
              <a:endCxn id="121" idx="0"/>
            </p:cNvCxnSpPr>
            <p:nvPr/>
          </p:nvCxnSpPr>
          <p:spPr>
            <a:xfrm flipH="1">
              <a:off x="5795653" y="4050584"/>
              <a:ext cx="179836" cy="26097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直线连接符 1047">
              <a:extLst>
                <a:ext uri="{FF2B5EF4-FFF2-40B4-BE49-F238E27FC236}">
                  <a16:creationId xmlns:a16="http://schemas.microsoft.com/office/drawing/2014/main" id="{E2A74B4D-A7DF-6641-812F-B4AAEEB5717B}"/>
                </a:ext>
              </a:extLst>
            </p:cNvPr>
            <p:cNvCxnSpPr>
              <a:cxnSpLocks/>
              <a:stCxn id="122" idx="1"/>
              <a:endCxn id="121" idx="3"/>
            </p:cNvCxnSpPr>
            <p:nvPr/>
          </p:nvCxnSpPr>
          <p:spPr>
            <a:xfrm flipH="1" flipV="1">
              <a:off x="5903653" y="4383566"/>
              <a:ext cx="227767" cy="12160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7" name="直线连接符 1056">
              <a:extLst>
                <a:ext uri="{FF2B5EF4-FFF2-40B4-BE49-F238E27FC236}">
                  <a16:creationId xmlns:a16="http://schemas.microsoft.com/office/drawing/2014/main" id="{6C226E97-3146-E248-A612-4C230DEE13C5}"/>
                </a:ext>
              </a:extLst>
            </p:cNvPr>
            <p:cNvCxnSpPr>
              <a:cxnSpLocks/>
              <a:stCxn id="122" idx="1"/>
              <a:endCxn id="102" idx="0"/>
            </p:cNvCxnSpPr>
            <p:nvPr/>
          </p:nvCxnSpPr>
          <p:spPr>
            <a:xfrm flipH="1">
              <a:off x="6007739" y="4505168"/>
              <a:ext cx="123681" cy="38445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1" name="直线连接符 1060">
              <a:extLst>
                <a:ext uri="{FF2B5EF4-FFF2-40B4-BE49-F238E27FC236}">
                  <a16:creationId xmlns:a16="http://schemas.microsoft.com/office/drawing/2014/main" id="{761D4BFA-4476-A747-89EE-EEFFCE134979}"/>
                </a:ext>
              </a:extLst>
            </p:cNvPr>
            <p:cNvCxnSpPr>
              <a:cxnSpLocks/>
              <a:endCxn id="122" idx="3"/>
            </p:cNvCxnSpPr>
            <p:nvPr/>
          </p:nvCxnSpPr>
          <p:spPr>
            <a:xfrm flipH="1" flipV="1">
              <a:off x="6330249" y="4420770"/>
              <a:ext cx="230696" cy="23681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直线连接符 1063">
              <a:extLst>
                <a:ext uri="{FF2B5EF4-FFF2-40B4-BE49-F238E27FC236}">
                  <a16:creationId xmlns:a16="http://schemas.microsoft.com/office/drawing/2014/main" id="{3977FCA4-408A-0D45-8261-F41C42905F78}"/>
                </a:ext>
              </a:extLst>
            </p:cNvPr>
            <p:cNvCxnSpPr>
              <a:cxnSpLocks/>
              <a:stCxn id="123" idx="1"/>
              <a:endCxn id="122" idx="0"/>
            </p:cNvCxnSpPr>
            <p:nvPr/>
          </p:nvCxnSpPr>
          <p:spPr>
            <a:xfrm flipH="1">
              <a:off x="6202699" y="4222805"/>
              <a:ext cx="227530" cy="17388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7" name="直线连接符 1066">
              <a:extLst>
                <a:ext uri="{FF2B5EF4-FFF2-40B4-BE49-F238E27FC236}">
                  <a16:creationId xmlns:a16="http://schemas.microsoft.com/office/drawing/2014/main" id="{680028B3-9114-6D4B-B763-EF61CEB18711}"/>
                </a:ext>
              </a:extLst>
            </p:cNvPr>
            <p:cNvCxnSpPr>
              <a:cxnSpLocks/>
              <a:stCxn id="103" idx="1"/>
              <a:endCxn id="102" idx="3"/>
            </p:cNvCxnSpPr>
            <p:nvPr/>
          </p:nvCxnSpPr>
          <p:spPr>
            <a:xfrm flipH="1">
              <a:off x="6115739" y="4748884"/>
              <a:ext cx="326195" cy="21274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5" name="直线连接符 1074">
              <a:extLst>
                <a:ext uri="{FF2B5EF4-FFF2-40B4-BE49-F238E27FC236}">
                  <a16:creationId xmlns:a16="http://schemas.microsoft.com/office/drawing/2014/main" id="{9D903305-910D-C547-8E6B-F59E33351DE0}"/>
                </a:ext>
              </a:extLst>
            </p:cNvPr>
            <p:cNvCxnSpPr>
              <a:cxnSpLocks/>
              <a:stCxn id="103" idx="3"/>
              <a:endCxn id="70" idx="1"/>
            </p:cNvCxnSpPr>
            <p:nvPr/>
          </p:nvCxnSpPr>
          <p:spPr>
            <a:xfrm>
              <a:off x="6657934" y="4748884"/>
              <a:ext cx="225222" cy="27776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直线连接符 1077">
              <a:extLst>
                <a:ext uri="{FF2B5EF4-FFF2-40B4-BE49-F238E27FC236}">
                  <a16:creationId xmlns:a16="http://schemas.microsoft.com/office/drawing/2014/main" id="{09D8BAB4-46E4-9A45-800E-9A2962FF7E15}"/>
                </a:ext>
              </a:extLst>
            </p:cNvPr>
            <p:cNvCxnSpPr>
              <a:cxnSpLocks/>
              <a:stCxn id="103" idx="2"/>
              <a:endCxn id="71" idx="0"/>
            </p:cNvCxnSpPr>
            <p:nvPr/>
          </p:nvCxnSpPr>
          <p:spPr>
            <a:xfrm flipH="1">
              <a:off x="6534401" y="4820890"/>
              <a:ext cx="15533" cy="32629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1" name="直线连接符 1080">
              <a:extLst>
                <a:ext uri="{FF2B5EF4-FFF2-40B4-BE49-F238E27FC236}">
                  <a16:creationId xmlns:a16="http://schemas.microsoft.com/office/drawing/2014/main" id="{8C1AC6BF-56A0-D245-A607-A9CE00DBCB11}"/>
                </a:ext>
              </a:extLst>
            </p:cNvPr>
            <p:cNvCxnSpPr>
              <a:cxnSpLocks/>
              <a:stCxn id="102" idx="3"/>
              <a:endCxn id="71" idx="0"/>
            </p:cNvCxnSpPr>
            <p:nvPr/>
          </p:nvCxnSpPr>
          <p:spPr>
            <a:xfrm>
              <a:off x="6115739" y="4961631"/>
              <a:ext cx="418662" cy="18555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直线连接符 1083">
              <a:extLst>
                <a:ext uri="{FF2B5EF4-FFF2-40B4-BE49-F238E27FC236}">
                  <a16:creationId xmlns:a16="http://schemas.microsoft.com/office/drawing/2014/main" id="{C7CD610B-02A0-9248-81A5-04B11AD27210}"/>
                </a:ext>
              </a:extLst>
            </p:cNvPr>
            <p:cNvCxnSpPr>
              <a:cxnSpLocks/>
              <a:stCxn id="72" idx="0"/>
              <a:endCxn id="71" idx="2"/>
            </p:cNvCxnSpPr>
            <p:nvPr/>
          </p:nvCxnSpPr>
          <p:spPr>
            <a:xfrm flipV="1">
              <a:off x="6243251" y="5291197"/>
              <a:ext cx="291150" cy="23970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1" name="直线连接符 1090">
              <a:extLst>
                <a:ext uri="{FF2B5EF4-FFF2-40B4-BE49-F238E27FC236}">
                  <a16:creationId xmlns:a16="http://schemas.microsoft.com/office/drawing/2014/main" id="{5E779E93-4C86-B844-9C50-7846F143C80E}"/>
                </a:ext>
              </a:extLst>
            </p:cNvPr>
            <p:cNvCxnSpPr>
              <a:cxnSpLocks/>
              <a:stCxn id="71" idx="3"/>
              <a:endCxn id="70" idx="1"/>
            </p:cNvCxnSpPr>
            <p:nvPr/>
          </p:nvCxnSpPr>
          <p:spPr>
            <a:xfrm flipV="1">
              <a:off x="6642401" y="5026644"/>
              <a:ext cx="240755" cy="19254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5" name="直线连接符 1094">
              <a:extLst>
                <a:ext uri="{FF2B5EF4-FFF2-40B4-BE49-F238E27FC236}">
                  <a16:creationId xmlns:a16="http://schemas.microsoft.com/office/drawing/2014/main" id="{745FA83A-16BD-2347-A2F8-9902CAD5B550}"/>
                </a:ext>
              </a:extLst>
            </p:cNvPr>
            <p:cNvCxnSpPr>
              <a:cxnSpLocks/>
              <a:stCxn id="102" idx="2"/>
              <a:endCxn id="74" idx="0"/>
            </p:cNvCxnSpPr>
            <p:nvPr/>
          </p:nvCxnSpPr>
          <p:spPr>
            <a:xfrm flipH="1">
              <a:off x="5799565" y="5033637"/>
              <a:ext cx="208174" cy="43773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8" name="直线连接符 1097">
              <a:extLst>
                <a:ext uri="{FF2B5EF4-FFF2-40B4-BE49-F238E27FC236}">
                  <a16:creationId xmlns:a16="http://schemas.microsoft.com/office/drawing/2014/main" id="{E137A5F0-3A32-D549-80DB-C2F6CF9B5C32}"/>
                </a:ext>
              </a:extLst>
            </p:cNvPr>
            <p:cNvCxnSpPr>
              <a:cxnSpLocks/>
              <a:stCxn id="72" idx="1"/>
              <a:endCxn id="74" idx="3"/>
            </p:cNvCxnSpPr>
            <p:nvPr/>
          </p:nvCxnSpPr>
          <p:spPr>
            <a:xfrm flipH="1" flipV="1">
              <a:off x="5907565" y="5543376"/>
              <a:ext cx="227686" cy="5952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1" name="直线连接符 1100">
              <a:extLst>
                <a:ext uri="{FF2B5EF4-FFF2-40B4-BE49-F238E27FC236}">
                  <a16:creationId xmlns:a16="http://schemas.microsoft.com/office/drawing/2014/main" id="{D6B6D05E-B31B-FB4C-86FC-586C7407B929}"/>
                </a:ext>
              </a:extLst>
            </p:cNvPr>
            <p:cNvCxnSpPr>
              <a:cxnSpLocks/>
              <a:stCxn id="74" idx="1"/>
              <a:endCxn id="75" idx="3"/>
            </p:cNvCxnSpPr>
            <p:nvPr/>
          </p:nvCxnSpPr>
          <p:spPr>
            <a:xfrm flipH="1">
              <a:off x="5465919" y="5543376"/>
              <a:ext cx="225646" cy="6162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4" name="直线连接符 1103">
              <a:extLst>
                <a:ext uri="{FF2B5EF4-FFF2-40B4-BE49-F238E27FC236}">
                  <a16:creationId xmlns:a16="http://schemas.microsoft.com/office/drawing/2014/main" id="{D4AF202C-2714-B940-95FC-45B7EDF86C18}"/>
                </a:ext>
              </a:extLst>
            </p:cNvPr>
            <p:cNvCxnSpPr>
              <a:cxnSpLocks/>
              <a:stCxn id="75" idx="1"/>
              <a:endCxn id="76" idx="3"/>
            </p:cNvCxnSpPr>
            <p:nvPr/>
          </p:nvCxnSpPr>
          <p:spPr>
            <a:xfrm flipH="1" flipV="1">
              <a:off x="4922672" y="5666131"/>
              <a:ext cx="337819" cy="562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9" name="直线连接符 1108">
              <a:extLst>
                <a:ext uri="{FF2B5EF4-FFF2-40B4-BE49-F238E27FC236}">
                  <a16:creationId xmlns:a16="http://schemas.microsoft.com/office/drawing/2014/main" id="{BCA91F6D-6219-CE47-98C7-4690EC8FF3FA}"/>
                </a:ext>
              </a:extLst>
            </p:cNvPr>
            <p:cNvCxnSpPr>
              <a:cxnSpLocks/>
              <a:stCxn id="76" idx="1"/>
              <a:endCxn id="73" idx="3"/>
            </p:cNvCxnSpPr>
            <p:nvPr/>
          </p:nvCxnSpPr>
          <p:spPr>
            <a:xfrm flipH="1" flipV="1">
              <a:off x="4420857" y="5413142"/>
              <a:ext cx="296387" cy="18624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2" name="直线连接符 1111">
              <a:extLst>
                <a:ext uri="{FF2B5EF4-FFF2-40B4-BE49-F238E27FC236}">
                  <a16:creationId xmlns:a16="http://schemas.microsoft.com/office/drawing/2014/main" id="{7EE56141-921E-DB4C-9F7C-05DE71748C8B}"/>
                </a:ext>
              </a:extLst>
            </p:cNvPr>
            <p:cNvCxnSpPr>
              <a:cxnSpLocks/>
              <a:stCxn id="58" idx="2"/>
              <a:endCxn id="81" idx="0"/>
            </p:cNvCxnSpPr>
            <p:nvPr/>
          </p:nvCxnSpPr>
          <p:spPr>
            <a:xfrm>
              <a:off x="5194550" y="1748372"/>
              <a:ext cx="267740" cy="26112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5" name="直线连接符 1114">
              <a:extLst>
                <a:ext uri="{FF2B5EF4-FFF2-40B4-BE49-F238E27FC236}">
                  <a16:creationId xmlns:a16="http://schemas.microsoft.com/office/drawing/2014/main" id="{AEDACB58-A327-4A4D-9B00-758602A1F70B}"/>
                </a:ext>
              </a:extLst>
            </p:cNvPr>
            <p:cNvCxnSpPr>
              <a:cxnSpLocks/>
              <a:stCxn id="56" idx="2"/>
              <a:endCxn id="79" idx="0"/>
            </p:cNvCxnSpPr>
            <p:nvPr/>
          </p:nvCxnSpPr>
          <p:spPr>
            <a:xfrm>
              <a:off x="4695384" y="1771255"/>
              <a:ext cx="207958" cy="25005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8" name="直线连接符 1117">
              <a:extLst>
                <a:ext uri="{FF2B5EF4-FFF2-40B4-BE49-F238E27FC236}">
                  <a16:creationId xmlns:a16="http://schemas.microsoft.com/office/drawing/2014/main" id="{E54359FA-1C48-E141-9F9F-0E960CFB6F6A}"/>
                </a:ext>
              </a:extLst>
            </p:cNvPr>
            <p:cNvCxnSpPr>
              <a:cxnSpLocks/>
              <a:stCxn id="58" idx="1"/>
              <a:endCxn id="79" idx="0"/>
            </p:cNvCxnSpPr>
            <p:nvPr/>
          </p:nvCxnSpPr>
          <p:spPr>
            <a:xfrm flipH="1">
              <a:off x="4903342" y="1676366"/>
              <a:ext cx="183208" cy="34493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1" name="直线连接符 1120">
              <a:extLst>
                <a:ext uri="{FF2B5EF4-FFF2-40B4-BE49-F238E27FC236}">
                  <a16:creationId xmlns:a16="http://schemas.microsoft.com/office/drawing/2014/main" id="{CFFEA2D2-5426-6544-991B-E08D39AF1266}"/>
                </a:ext>
              </a:extLst>
            </p:cNvPr>
            <p:cNvCxnSpPr>
              <a:cxnSpLocks/>
              <a:stCxn id="81" idx="1"/>
              <a:endCxn id="79" idx="3"/>
            </p:cNvCxnSpPr>
            <p:nvPr/>
          </p:nvCxnSpPr>
          <p:spPr>
            <a:xfrm flipH="1">
              <a:off x="5011342" y="2081507"/>
              <a:ext cx="342948" cy="1180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4" name="直线连接符 1123">
              <a:extLst>
                <a:ext uri="{FF2B5EF4-FFF2-40B4-BE49-F238E27FC236}">
                  <a16:creationId xmlns:a16="http://schemas.microsoft.com/office/drawing/2014/main" id="{9C482A08-CBF3-114F-B8D6-4A8827EE027B}"/>
                </a:ext>
              </a:extLst>
            </p:cNvPr>
            <p:cNvCxnSpPr>
              <a:cxnSpLocks/>
              <a:stCxn id="95" idx="0"/>
              <a:endCxn id="79" idx="2"/>
            </p:cNvCxnSpPr>
            <p:nvPr/>
          </p:nvCxnSpPr>
          <p:spPr>
            <a:xfrm flipH="1" flipV="1">
              <a:off x="4903342" y="2165318"/>
              <a:ext cx="252162" cy="27171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1" name="直线连接符 1130">
              <a:extLst>
                <a:ext uri="{FF2B5EF4-FFF2-40B4-BE49-F238E27FC236}">
                  <a16:creationId xmlns:a16="http://schemas.microsoft.com/office/drawing/2014/main" id="{149141D0-0EB4-AE49-9A81-0743E62F8292}"/>
                </a:ext>
              </a:extLst>
            </p:cNvPr>
            <p:cNvCxnSpPr>
              <a:cxnSpLocks/>
              <a:stCxn id="79" idx="1"/>
              <a:endCxn id="59" idx="3"/>
            </p:cNvCxnSpPr>
            <p:nvPr/>
          </p:nvCxnSpPr>
          <p:spPr>
            <a:xfrm flipH="1" flipV="1">
              <a:off x="4499488" y="2006718"/>
              <a:ext cx="295854" cy="8659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4" name="直线连接符 1133">
              <a:extLst>
                <a:ext uri="{FF2B5EF4-FFF2-40B4-BE49-F238E27FC236}">
                  <a16:creationId xmlns:a16="http://schemas.microsoft.com/office/drawing/2014/main" id="{88801890-14F8-6540-BB4D-16B23581FB3E}"/>
                </a:ext>
              </a:extLst>
            </p:cNvPr>
            <p:cNvCxnSpPr>
              <a:cxnSpLocks/>
              <a:stCxn id="87" idx="0"/>
              <a:endCxn id="59" idx="2"/>
            </p:cNvCxnSpPr>
            <p:nvPr/>
          </p:nvCxnSpPr>
          <p:spPr>
            <a:xfrm flipH="1" flipV="1">
              <a:off x="4391488" y="2078724"/>
              <a:ext cx="200184" cy="30769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7" name="直线连接符 1136">
              <a:extLst>
                <a:ext uri="{FF2B5EF4-FFF2-40B4-BE49-F238E27FC236}">
                  <a16:creationId xmlns:a16="http://schemas.microsoft.com/office/drawing/2014/main" id="{561B9058-6F77-184C-BD52-BE017EF859AB}"/>
                </a:ext>
              </a:extLst>
            </p:cNvPr>
            <p:cNvCxnSpPr>
              <a:cxnSpLocks/>
              <a:stCxn id="87" idx="0"/>
              <a:endCxn id="79" idx="2"/>
            </p:cNvCxnSpPr>
            <p:nvPr/>
          </p:nvCxnSpPr>
          <p:spPr>
            <a:xfrm flipV="1">
              <a:off x="4591672" y="2165318"/>
              <a:ext cx="311670" cy="22110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0" name="直线连接符 1139">
              <a:extLst>
                <a:ext uri="{FF2B5EF4-FFF2-40B4-BE49-F238E27FC236}">
                  <a16:creationId xmlns:a16="http://schemas.microsoft.com/office/drawing/2014/main" id="{A5CEC117-593D-E74D-8007-2297EC74BAA9}"/>
                </a:ext>
              </a:extLst>
            </p:cNvPr>
            <p:cNvCxnSpPr>
              <a:cxnSpLocks/>
              <a:stCxn id="87" idx="1"/>
              <a:endCxn id="60" idx="3"/>
            </p:cNvCxnSpPr>
            <p:nvPr/>
          </p:nvCxnSpPr>
          <p:spPr>
            <a:xfrm flipH="1" flipV="1">
              <a:off x="4152576" y="2351257"/>
              <a:ext cx="331096" cy="10717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3" name="直线连接符 1142">
              <a:extLst>
                <a:ext uri="{FF2B5EF4-FFF2-40B4-BE49-F238E27FC236}">
                  <a16:creationId xmlns:a16="http://schemas.microsoft.com/office/drawing/2014/main" id="{E1A3DC9E-1E5E-C44B-BAD6-435EA8DA95AB}"/>
                </a:ext>
              </a:extLst>
            </p:cNvPr>
            <p:cNvCxnSpPr>
              <a:cxnSpLocks/>
              <a:stCxn id="60" idx="2"/>
              <a:endCxn id="61" idx="0"/>
            </p:cNvCxnSpPr>
            <p:nvPr/>
          </p:nvCxnSpPr>
          <p:spPr>
            <a:xfrm flipH="1">
              <a:off x="3785180" y="2423263"/>
              <a:ext cx="259396" cy="31235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8" name="直线连接符 1147">
              <a:extLst>
                <a:ext uri="{FF2B5EF4-FFF2-40B4-BE49-F238E27FC236}">
                  <a16:creationId xmlns:a16="http://schemas.microsoft.com/office/drawing/2014/main" id="{E0594F6F-0720-474E-AE33-EEB606019074}"/>
                </a:ext>
              </a:extLst>
            </p:cNvPr>
            <p:cNvCxnSpPr>
              <a:cxnSpLocks/>
              <a:stCxn id="88" idx="1"/>
              <a:endCxn id="61" idx="3"/>
            </p:cNvCxnSpPr>
            <p:nvPr/>
          </p:nvCxnSpPr>
          <p:spPr>
            <a:xfrm flipH="1">
              <a:off x="3893180" y="2760027"/>
              <a:ext cx="250585" cy="4759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1" name="直线连接符 1150">
              <a:extLst>
                <a:ext uri="{FF2B5EF4-FFF2-40B4-BE49-F238E27FC236}">
                  <a16:creationId xmlns:a16="http://schemas.microsoft.com/office/drawing/2014/main" id="{3A747D37-2941-384E-A3A4-ECAA7CEAE97D}"/>
                </a:ext>
              </a:extLst>
            </p:cNvPr>
            <p:cNvCxnSpPr>
              <a:cxnSpLocks/>
              <a:stCxn id="89" idx="0"/>
              <a:endCxn id="61" idx="2"/>
            </p:cNvCxnSpPr>
            <p:nvPr/>
          </p:nvCxnSpPr>
          <p:spPr>
            <a:xfrm flipH="1" flipV="1">
              <a:off x="3785180" y="2879627"/>
              <a:ext cx="194016" cy="28768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4" name="直线连接符 1153">
              <a:extLst>
                <a:ext uri="{FF2B5EF4-FFF2-40B4-BE49-F238E27FC236}">
                  <a16:creationId xmlns:a16="http://schemas.microsoft.com/office/drawing/2014/main" id="{BFE5CF8A-0CCD-5B40-89E4-2CE40A7DFB72}"/>
                </a:ext>
              </a:extLst>
            </p:cNvPr>
            <p:cNvCxnSpPr>
              <a:cxnSpLocks/>
              <a:stCxn id="77" idx="0"/>
              <a:endCxn id="61" idx="2"/>
            </p:cNvCxnSpPr>
            <p:nvPr/>
          </p:nvCxnSpPr>
          <p:spPr>
            <a:xfrm flipV="1">
              <a:off x="3542836" y="2879627"/>
              <a:ext cx="242344" cy="24795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7" name="直线连接符 1156">
              <a:extLst>
                <a:ext uri="{FF2B5EF4-FFF2-40B4-BE49-F238E27FC236}">
                  <a16:creationId xmlns:a16="http://schemas.microsoft.com/office/drawing/2014/main" id="{A489370B-37DA-F846-A66C-B5F321C976C7}"/>
                </a:ext>
              </a:extLst>
            </p:cNvPr>
            <p:cNvCxnSpPr>
              <a:cxnSpLocks/>
              <a:stCxn id="77" idx="0"/>
              <a:endCxn id="54" idx="2"/>
            </p:cNvCxnSpPr>
            <p:nvPr/>
          </p:nvCxnSpPr>
          <p:spPr>
            <a:xfrm flipH="1" flipV="1">
              <a:off x="3396507" y="2892408"/>
              <a:ext cx="146329" cy="23517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0" name="直线连接符 1159">
              <a:extLst>
                <a:ext uri="{FF2B5EF4-FFF2-40B4-BE49-F238E27FC236}">
                  <a16:creationId xmlns:a16="http://schemas.microsoft.com/office/drawing/2014/main" id="{69BC77A3-B755-A145-ABC9-124E403A1751}"/>
                </a:ext>
              </a:extLst>
            </p:cNvPr>
            <p:cNvCxnSpPr>
              <a:cxnSpLocks/>
              <a:stCxn id="77" idx="1"/>
              <a:endCxn id="48" idx="3"/>
            </p:cNvCxnSpPr>
            <p:nvPr/>
          </p:nvCxnSpPr>
          <p:spPr>
            <a:xfrm flipH="1" flipV="1">
              <a:off x="3172105" y="3143080"/>
              <a:ext cx="262731" cy="5650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3" name="直线连接符 1162">
              <a:extLst>
                <a:ext uri="{FF2B5EF4-FFF2-40B4-BE49-F238E27FC236}">
                  <a16:creationId xmlns:a16="http://schemas.microsoft.com/office/drawing/2014/main" id="{E5B35020-DA99-9F40-A687-7EF7A9CEC88E}"/>
                </a:ext>
              </a:extLst>
            </p:cNvPr>
            <p:cNvCxnSpPr>
              <a:cxnSpLocks/>
              <a:stCxn id="78" idx="0"/>
              <a:endCxn id="48" idx="2"/>
            </p:cNvCxnSpPr>
            <p:nvPr/>
          </p:nvCxnSpPr>
          <p:spPr>
            <a:xfrm flipH="1" flipV="1">
              <a:off x="3064105" y="3215086"/>
              <a:ext cx="217952" cy="19562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6" name="直线连接符 1165">
              <a:extLst>
                <a:ext uri="{FF2B5EF4-FFF2-40B4-BE49-F238E27FC236}">
                  <a16:creationId xmlns:a16="http://schemas.microsoft.com/office/drawing/2014/main" id="{B4278717-F124-1543-94B9-4A4359FBF215}"/>
                </a:ext>
              </a:extLst>
            </p:cNvPr>
            <p:cNvCxnSpPr>
              <a:cxnSpLocks/>
              <a:stCxn id="78" idx="0"/>
              <a:endCxn id="77" idx="1"/>
            </p:cNvCxnSpPr>
            <p:nvPr/>
          </p:nvCxnSpPr>
          <p:spPr>
            <a:xfrm flipV="1">
              <a:off x="3282057" y="3199587"/>
              <a:ext cx="152779" cy="21111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9" name="直线连接符 1168">
              <a:extLst>
                <a:ext uri="{FF2B5EF4-FFF2-40B4-BE49-F238E27FC236}">
                  <a16:creationId xmlns:a16="http://schemas.microsoft.com/office/drawing/2014/main" id="{B3F5A38B-F6E8-3B45-82E7-130BC8F76BEB}"/>
                </a:ext>
              </a:extLst>
            </p:cNvPr>
            <p:cNvCxnSpPr>
              <a:cxnSpLocks/>
              <a:stCxn id="78" idx="1"/>
              <a:endCxn id="49" idx="3"/>
            </p:cNvCxnSpPr>
            <p:nvPr/>
          </p:nvCxnSpPr>
          <p:spPr>
            <a:xfrm flipH="1">
              <a:off x="3074346" y="3488266"/>
              <a:ext cx="103628" cy="10513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2" name="直线连接符 1171">
              <a:extLst>
                <a:ext uri="{FF2B5EF4-FFF2-40B4-BE49-F238E27FC236}">
                  <a16:creationId xmlns:a16="http://schemas.microsoft.com/office/drawing/2014/main" id="{4296C79A-8E62-BA4B-AE9D-0677F8CDCE55}"/>
                </a:ext>
              </a:extLst>
            </p:cNvPr>
            <p:cNvCxnSpPr>
              <a:cxnSpLocks/>
              <a:stCxn id="78" idx="2"/>
              <a:endCxn id="50" idx="0"/>
            </p:cNvCxnSpPr>
            <p:nvPr/>
          </p:nvCxnSpPr>
          <p:spPr>
            <a:xfrm flipH="1">
              <a:off x="3170991" y="3554521"/>
              <a:ext cx="118604" cy="36207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5" name="直线连接符 1174">
              <a:extLst>
                <a:ext uri="{FF2B5EF4-FFF2-40B4-BE49-F238E27FC236}">
                  <a16:creationId xmlns:a16="http://schemas.microsoft.com/office/drawing/2014/main" id="{66593436-D912-D942-A7A3-2B29C0ECF106}"/>
                </a:ext>
              </a:extLst>
            </p:cNvPr>
            <p:cNvCxnSpPr>
              <a:cxnSpLocks/>
              <a:stCxn id="90" idx="1"/>
              <a:endCxn id="50" idx="3"/>
            </p:cNvCxnSpPr>
            <p:nvPr/>
          </p:nvCxnSpPr>
          <p:spPr>
            <a:xfrm flipH="1">
              <a:off x="3278991" y="3616277"/>
              <a:ext cx="274995" cy="37232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8" name="直线连接符 1177">
              <a:extLst>
                <a:ext uri="{FF2B5EF4-FFF2-40B4-BE49-F238E27FC236}">
                  <a16:creationId xmlns:a16="http://schemas.microsoft.com/office/drawing/2014/main" id="{8710E3C2-BF0F-0F40-AB29-267998A92CFD}"/>
                </a:ext>
              </a:extLst>
            </p:cNvPr>
            <p:cNvCxnSpPr>
              <a:cxnSpLocks/>
              <a:stCxn id="91" idx="1"/>
              <a:endCxn id="50" idx="3"/>
            </p:cNvCxnSpPr>
            <p:nvPr/>
          </p:nvCxnSpPr>
          <p:spPr>
            <a:xfrm flipH="1" flipV="1">
              <a:off x="3278991" y="3988600"/>
              <a:ext cx="299321" cy="6198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7" name="直线连接符 1186">
              <a:extLst>
                <a:ext uri="{FF2B5EF4-FFF2-40B4-BE49-F238E27FC236}">
                  <a16:creationId xmlns:a16="http://schemas.microsoft.com/office/drawing/2014/main" id="{91C87D2D-7787-D148-BB57-147499802B14}"/>
                </a:ext>
              </a:extLst>
            </p:cNvPr>
            <p:cNvCxnSpPr>
              <a:cxnSpLocks/>
              <a:stCxn id="90" idx="2"/>
              <a:endCxn id="91" idx="0"/>
            </p:cNvCxnSpPr>
            <p:nvPr/>
          </p:nvCxnSpPr>
          <p:spPr>
            <a:xfrm>
              <a:off x="3661986" y="3688283"/>
              <a:ext cx="24326" cy="29029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0" name="直线连接符 1189">
              <a:extLst>
                <a:ext uri="{FF2B5EF4-FFF2-40B4-BE49-F238E27FC236}">
                  <a16:creationId xmlns:a16="http://schemas.microsoft.com/office/drawing/2014/main" id="{148D26E2-910A-8D45-924B-79223788D3AE}"/>
                </a:ext>
              </a:extLst>
            </p:cNvPr>
            <p:cNvCxnSpPr>
              <a:cxnSpLocks/>
              <a:stCxn id="78" idx="3"/>
              <a:endCxn id="90" idx="1"/>
            </p:cNvCxnSpPr>
            <p:nvPr/>
          </p:nvCxnSpPr>
          <p:spPr>
            <a:xfrm>
              <a:off x="3393678" y="3476962"/>
              <a:ext cx="160308" cy="13931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4" name="直线连接符 1203">
              <a:extLst>
                <a:ext uri="{FF2B5EF4-FFF2-40B4-BE49-F238E27FC236}">
                  <a16:creationId xmlns:a16="http://schemas.microsoft.com/office/drawing/2014/main" id="{AFB1023B-EB5B-4347-B8F3-01470A8E5CC7}"/>
                </a:ext>
              </a:extLst>
            </p:cNvPr>
            <p:cNvCxnSpPr>
              <a:cxnSpLocks/>
              <a:stCxn id="91" idx="2"/>
              <a:endCxn id="51" idx="0"/>
            </p:cNvCxnSpPr>
            <p:nvPr/>
          </p:nvCxnSpPr>
          <p:spPr>
            <a:xfrm flipH="1">
              <a:off x="3428048" y="4122590"/>
              <a:ext cx="258264" cy="34962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1" name="直线连接符 1210">
              <a:extLst>
                <a:ext uri="{FF2B5EF4-FFF2-40B4-BE49-F238E27FC236}">
                  <a16:creationId xmlns:a16="http://schemas.microsoft.com/office/drawing/2014/main" id="{9CA2850A-C61C-6346-A46A-148A86B20543}"/>
                </a:ext>
              </a:extLst>
            </p:cNvPr>
            <p:cNvCxnSpPr>
              <a:cxnSpLocks/>
              <a:stCxn id="89" idx="0"/>
              <a:endCxn id="88" idx="2"/>
            </p:cNvCxnSpPr>
            <p:nvPr/>
          </p:nvCxnSpPr>
          <p:spPr>
            <a:xfrm flipV="1">
              <a:off x="3979196" y="2863271"/>
              <a:ext cx="243242" cy="30404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4" name="直线连接符 1213">
              <a:extLst>
                <a:ext uri="{FF2B5EF4-FFF2-40B4-BE49-F238E27FC236}">
                  <a16:creationId xmlns:a16="http://schemas.microsoft.com/office/drawing/2014/main" id="{AE7F6343-5418-C542-BBD7-C255DF407624}"/>
                </a:ext>
              </a:extLst>
            </p:cNvPr>
            <p:cNvCxnSpPr>
              <a:cxnSpLocks/>
              <a:stCxn id="89" idx="1"/>
              <a:endCxn id="77" idx="3"/>
            </p:cNvCxnSpPr>
            <p:nvPr/>
          </p:nvCxnSpPr>
          <p:spPr>
            <a:xfrm flipH="1" flipV="1">
              <a:off x="3650836" y="3199587"/>
              <a:ext cx="220360" cy="3973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2" name="直线连接符 1221">
              <a:extLst>
                <a:ext uri="{FF2B5EF4-FFF2-40B4-BE49-F238E27FC236}">
                  <a16:creationId xmlns:a16="http://schemas.microsoft.com/office/drawing/2014/main" id="{BBBE1081-6E5A-6E40-AD18-A3CD36757434}"/>
                </a:ext>
              </a:extLst>
            </p:cNvPr>
            <p:cNvCxnSpPr>
              <a:cxnSpLocks/>
              <a:stCxn id="61" idx="1"/>
              <a:endCxn id="54" idx="3"/>
            </p:cNvCxnSpPr>
            <p:nvPr/>
          </p:nvCxnSpPr>
          <p:spPr>
            <a:xfrm flipH="1">
              <a:off x="3504507" y="2807621"/>
              <a:ext cx="172673" cy="1278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0" name="直线连接符 1229">
              <a:extLst>
                <a:ext uri="{FF2B5EF4-FFF2-40B4-BE49-F238E27FC236}">
                  <a16:creationId xmlns:a16="http://schemas.microsoft.com/office/drawing/2014/main" id="{39D18D1C-A1BD-A041-8213-5A2A73A52DB6}"/>
                </a:ext>
              </a:extLst>
            </p:cNvPr>
            <p:cNvCxnSpPr>
              <a:cxnSpLocks/>
              <a:stCxn id="88" idx="1"/>
              <a:endCxn id="60" idx="2"/>
            </p:cNvCxnSpPr>
            <p:nvPr/>
          </p:nvCxnSpPr>
          <p:spPr>
            <a:xfrm flipH="1" flipV="1">
              <a:off x="4044576" y="2423263"/>
              <a:ext cx="99189" cy="33676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3" name="直线连接符 1232">
              <a:extLst>
                <a:ext uri="{FF2B5EF4-FFF2-40B4-BE49-F238E27FC236}">
                  <a16:creationId xmlns:a16="http://schemas.microsoft.com/office/drawing/2014/main" id="{ABF503D6-B3FA-874C-9F0B-DD6D6A740681}"/>
                </a:ext>
              </a:extLst>
            </p:cNvPr>
            <p:cNvCxnSpPr>
              <a:cxnSpLocks/>
              <a:stCxn id="88" idx="0"/>
              <a:endCxn id="87" idx="1"/>
            </p:cNvCxnSpPr>
            <p:nvPr/>
          </p:nvCxnSpPr>
          <p:spPr>
            <a:xfrm flipV="1">
              <a:off x="4269324" y="2458428"/>
              <a:ext cx="214348" cy="26867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6" name="直线连接符 1235">
              <a:extLst>
                <a:ext uri="{FF2B5EF4-FFF2-40B4-BE49-F238E27FC236}">
                  <a16:creationId xmlns:a16="http://schemas.microsoft.com/office/drawing/2014/main" id="{E470901E-AE93-3C49-A90E-6EABAFB98B26}"/>
                </a:ext>
              </a:extLst>
            </p:cNvPr>
            <p:cNvCxnSpPr>
              <a:cxnSpLocks/>
              <a:stCxn id="87" idx="3"/>
              <a:endCxn id="95" idx="1"/>
            </p:cNvCxnSpPr>
            <p:nvPr/>
          </p:nvCxnSpPr>
          <p:spPr>
            <a:xfrm>
              <a:off x="4699672" y="2458428"/>
              <a:ext cx="329717" cy="933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9" name="直线连接符 1248">
              <a:extLst>
                <a:ext uri="{FF2B5EF4-FFF2-40B4-BE49-F238E27FC236}">
                  <a16:creationId xmlns:a16="http://schemas.microsoft.com/office/drawing/2014/main" id="{94421D74-B730-3146-B6B2-40289B0B1C8E}"/>
                </a:ext>
              </a:extLst>
            </p:cNvPr>
            <p:cNvCxnSpPr>
              <a:cxnSpLocks/>
              <a:stCxn id="87" idx="2"/>
              <a:endCxn id="94" idx="0"/>
            </p:cNvCxnSpPr>
            <p:nvPr/>
          </p:nvCxnSpPr>
          <p:spPr>
            <a:xfrm>
              <a:off x="4591672" y="2530434"/>
              <a:ext cx="181757" cy="27119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2" name="直线连接符 1251">
              <a:extLst>
                <a:ext uri="{FF2B5EF4-FFF2-40B4-BE49-F238E27FC236}">
                  <a16:creationId xmlns:a16="http://schemas.microsoft.com/office/drawing/2014/main" id="{6BAC57EF-E1E1-7C4D-904D-63AE896406C3}"/>
                </a:ext>
              </a:extLst>
            </p:cNvPr>
            <p:cNvCxnSpPr>
              <a:cxnSpLocks/>
              <a:stCxn id="95" idx="2"/>
              <a:endCxn id="94" idx="0"/>
            </p:cNvCxnSpPr>
            <p:nvPr/>
          </p:nvCxnSpPr>
          <p:spPr>
            <a:xfrm flipH="1">
              <a:off x="4773429" y="2572359"/>
              <a:ext cx="332819" cy="22926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5" name="直线连接符 1254">
              <a:extLst>
                <a:ext uri="{FF2B5EF4-FFF2-40B4-BE49-F238E27FC236}">
                  <a16:creationId xmlns:a16="http://schemas.microsoft.com/office/drawing/2014/main" id="{8A86404D-4076-5249-85B0-954449709C3B}"/>
                </a:ext>
              </a:extLst>
            </p:cNvPr>
            <p:cNvCxnSpPr>
              <a:cxnSpLocks/>
              <a:stCxn id="115" idx="1"/>
              <a:endCxn id="94" idx="3"/>
            </p:cNvCxnSpPr>
            <p:nvPr/>
          </p:nvCxnSpPr>
          <p:spPr>
            <a:xfrm flipH="1" flipV="1">
              <a:off x="4865706" y="2892919"/>
              <a:ext cx="302082" cy="9138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8" name="直线连接符 1257">
              <a:extLst>
                <a:ext uri="{FF2B5EF4-FFF2-40B4-BE49-F238E27FC236}">
                  <a16:creationId xmlns:a16="http://schemas.microsoft.com/office/drawing/2014/main" id="{E065BE9F-AC2A-6045-863D-BAD7405AB320}"/>
                </a:ext>
              </a:extLst>
            </p:cNvPr>
            <p:cNvCxnSpPr>
              <a:cxnSpLocks/>
              <a:stCxn id="96" idx="0"/>
              <a:endCxn id="94" idx="2"/>
            </p:cNvCxnSpPr>
            <p:nvPr/>
          </p:nvCxnSpPr>
          <p:spPr>
            <a:xfrm flipH="1" flipV="1">
              <a:off x="4745951" y="2942995"/>
              <a:ext cx="210978" cy="34792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1" name="直线连接符 1260">
              <a:extLst>
                <a:ext uri="{FF2B5EF4-FFF2-40B4-BE49-F238E27FC236}">
                  <a16:creationId xmlns:a16="http://schemas.microsoft.com/office/drawing/2014/main" id="{8901CCE0-DAD7-564F-AC27-37F256AA47FA}"/>
                </a:ext>
              </a:extLst>
            </p:cNvPr>
            <p:cNvCxnSpPr>
              <a:cxnSpLocks/>
              <a:stCxn id="96" idx="0"/>
              <a:endCxn id="115" idx="2"/>
            </p:cNvCxnSpPr>
            <p:nvPr/>
          </p:nvCxnSpPr>
          <p:spPr>
            <a:xfrm flipV="1">
              <a:off x="4956929" y="3083291"/>
              <a:ext cx="294827" cy="20763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9" name="直线连接符 1268">
              <a:extLst>
                <a:ext uri="{FF2B5EF4-FFF2-40B4-BE49-F238E27FC236}">
                  <a16:creationId xmlns:a16="http://schemas.microsoft.com/office/drawing/2014/main" id="{49DD4EB5-9C18-7B4B-B6D1-E41D8D32B2AC}"/>
                </a:ext>
              </a:extLst>
            </p:cNvPr>
            <p:cNvCxnSpPr>
              <a:cxnSpLocks/>
              <a:stCxn id="94" idx="1"/>
              <a:endCxn id="88" idx="3"/>
            </p:cNvCxnSpPr>
            <p:nvPr/>
          </p:nvCxnSpPr>
          <p:spPr>
            <a:xfrm flipH="1" flipV="1">
              <a:off x="4347997" y="2830349"/>
              <a:ext cx="305677" cy="2135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7" name="直线连接符 1276">
              <a:extLst>
                <a:ext uri="{FF2B5EF4-FFF2-40B4-BE49-F238E27FC236}">
                  <a16:creationId xmlns:a16="http://schemas.microsoft.com/office/drawing/2014/main" id="{3DF896D4-DA60-B742-8C8C-8BB684CC6B56}"/>
                </a:ext>
              </a:extLst>
            </p:cNvPr>
            <p:cNvCxnSpPr>
              <a:cxnSpLocks/>
              <a:stCxn id="93" idx="0"/>
              <a:endCxn id="88" idx="2"/>
            </p:cNvCxnSpPr>
            <p:nvPr/>
          </p:nvCxnSpPr>
          <p:spPr>
            <a:xfrm flipH="1" flipV="1">
              <a:off x="4222438" y="2863271"/>
              <a:ext cx="226588" cy="35148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0" name="直线连接符 1279">
              <a:extLst>
                <a:ext uri="{FF2B5EF4-FFF2-40B4-BE49-F238E27FC236}">
                  <a16:creationId xmlns:a16="http://schemas.microsoft.com/office/drawing/2014/main" id="{CDEE2689-E578-DA46-9118-58E49E074B64}"/>
                </a:ext>
              </a:extLst>
            </p:cNvPr>
            <p:cNvCxnSpPr>
              <a:cxnSpLocks/>
              <a:stCxn id="90" idx="0"/>
              <a:endCxn id="89" idx="1"/>
            </p:cNvCxnSpPr>
            <p:nvPr/>
          </p:nvCxnSpPr>
          <p:spPr>
            <a:xfrm flipV="1">
              <a:off x="3661986" y="3239318"/>
              <a:ext cx="209210" cy="30495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3" name="直线连接符 1282">
              <a:extLst>
                <a:ext uri="{FF2B5EF4-FFF2-40B4-BE49-F238E27FC236}">
                  <a16:creationId xmlns:a16="http://schemas.microsoft.com/office/drawing/2014/main" id="{9A8E5C47-10FD-2547-9570-657448A2C5B7}"/>
                </a:ext>
              </a:extLst>
            </p:cNvPr>
            <p:cNvCxnSpPr>
              <a:cxnSpLocks/>
              <a:stCxn id="90" idx="0"/>
              <a:endCxn id="77" idx="2"/>
            </p:cNvCxnSpPr>
            <p:nvPr/>
          </p:nvCxnSpPr>
          <p:spPr>
            <a:xfrm flipH="1" flipV="1">
              <a:off x="3542836" y="3271593"/>
              <a:ext cx="119150" cy="27267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6" name="直线连接符 1285">
              <a:extLst>
                <a:ext uri="{FF2B5EF4-FFF2-40B4-BE49-F238E27FC236}">
                  <a16:creationId xmlns:a16="http://schemas.microsoft.com/office/drawing/2014/main" id="{F5FC10F3-0FAB-8B48-8AFF-449FB415EFAB}"/>
                </a:ext>
              </a:extLst>
            </p:cNvPr>
            <p:cNvCxnSpPr>
              <a:cxnSpLocks/>
              <a:stCxn id="92" idx="0"/>
              <a:endCxn id="89" idx="2"/>
            </p:cNvCxnSpPr>
            <p:nvPr/>
          </p:nvCxnSpPr>
          <p:spPr>
            <a:xfrm flipH="1" flipV="1">
              <a:off x="3979196" y="3311324"/>
              <a:ext cx="147707" cy="40814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4" name="直线连接符 1293">
              <a:extLst>
                <a:ext uri="{FF2B5EF4-FFF2-40B4-BE49-F238E27FC236}">
                  <a16:creationId xmlns:a16="http://schemas.microsoft.com/office/drawing/2014/main" id="{DCED53D3-9DD1-D943-9D83-DC2FED93FD7A}"/>
                </a:ext>
              </a:extLst>
            </p:cNvPr>
            <p:cNvCxnSpPr>
              <a:cxnSpLocks/>
              <a:stCxn id="92" idx="1"/>
              <a:endCxn id="90" idx="3"/>
            </p:cNvCxnSpPr>
            <p:nvPr/>
          </p:nvCxnSpPr>
          <p:spPr>
            <a:xfrm flipH="1" flipV="1">
              <a:off x="3769986" y="3616277"/>
              <a:ext cx="248917" cy="17519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7" name="直线连接符 1296">
              <a:extLst>
                <a:ext uri="{FF2B5EF4-FFF2-40B4-BE49-F238E27FC236}">
                  <a16:creationId xmlns:a16="http://schemas.microsoft.com/office/drawing/2014/main" id="{F0E1D305-976D-C24A-B061-AFEB96F0A921}"/>
                </a:ext>
              </a:extLst>
            </p:cNvPr>
            <p:cNvCxnSpPr>
              <a:cxnSpLocks/>
              <a:stCxn id="92" idx="1"/>
              <a:endCxn id="91" idx="3"/>
            </p:cNvCxnSpPr>
            <p:nvPr/>
          </p:nvCxnSpPr>
          <p:spPr>
            <a:xfrm flipH="1">
              <a:off x="3794312" y="3791473"/>
              <a:ext cx="224591" cy="25911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0" name="直线连接符 1299">
              <a:extLst>
                <a:ext uri="{FF2B5EF4-FFF2-40B4-BE49-F238E27FC236}">
                  <a16:creationId xmlns:a16="http://schemas.microsoft.com/office/drawing/2014/main" id="{320A47D3-740C-0442-A6EC-AA1F815ED6D2}"/>
                </a:ext>
              </a:extLst>
            </p:cNvPr>
            <p:cNvCxnSpPr>
              <a:cxnSpLocks/>
              <a:stCxn id="93" idx="1"/>
              <a:endCxn id="89" idx="3"/>
            </p:cNvCxnSpPr>
            <p:nvPr/>
          </p:nvCxnSpPr>
          <p:spPr>
            <a:xfrm flipH="1" flipV="1">
              <a:off x="4087196" y="3239318"/>
              <a:ext cx="253830" cy="4744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5" name="直线连接符 1304">
              <a:extLst>
                <a:ext uri="{FF2B5EF4-FFF2-40B4-BE49-F238E27FC236}">
                  <a16:creationId xmlns:a16="http://schemas.microsoft.com/office/drawing/2014/main" id="{E17F0E5D-24C0-384E-A42B-B3D7C41ECF0E}"/>
                </a:ext>
              </a:extLst>
            </p:cNvPr>
            <p:cNvCxnSpPr>
              <a:cxnSpLocks/>
              <a:stCxn id="93" idx="0"/>
              <a:endCxn id="94" idx="2"/>
            </p:cNvCxnSpPr>
            <p:nvPr/>
          </p:nvCxnSpPr>
          <p:spPr>
            <a:xfrm flipV="1">
              <a:off x="4449026" y="2942995"/>
              <a:ext cx="296925" cy="27176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8" name="直线连接符 1307">
              <a:extLst>
                <a:ext uri="{FF2B5EF4-FFF2-40B4-BE49-F238E27FC236}">
                  <a16:creationId xmlns:a16="http://schemas.microsoft.com/office/drawing/2014/main" id="{0D3B83B5-576E-444B-A913-EE049A473E23}"/>
                </a:ext>
              </a:extLst>
            </p:cNvPr>
            <p:cNvCxnSpPr>
              <a:cxnSpLocks/>
              <a:stCxn id="93" idx="3"/>
              <a:endCxn id="96" idx="1"/>
            </p:cNvCxnSpPr>
            <p:nvPr/>
          </p:nvCxnSpPr>
          <p:spPr>
            <a:xfrm>
              <a:off x="4557026" y="3286764"/>
              <a:ext cx="291903" cy="7616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8" name="直线连接符 1317">
              <a:extLst>
                <a:ext uri="{FF2B5EF4-FFF2-40B4-BE49-F238E27FC236}">
                  <a16:creationId xmlns:a16="http://schemas.microsoft.com/office/drawing/2014/main" id="{6B824618-87C3-C04A-A21D-2F3E37835B2C}"/>
                </a:ext>
              </a:extLst>
            </p:cNvPr>
            <p:cNvCxnSpPr>
              <a:cxnSpLocks/>
              <a:stCxn id="127" idx="1"/>
              <a:endCxn id="96" idx="3"/>
            </p:cNvCxnSpPr>
            <p:nvPr/>
          </p:nvCxnSpPr>
          <p:spPr>
            <a:xfrm flipH="1" flipV="1">
              <a:off x="5064929" y="3362930"/>
              <a:ext cx="278132" cy="10401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5" name="直线连接符 1324">
              <a:extLst>
                <a:ext uri="{FF2B5EF4-FFF2-40B4-BE49-F238E27FC236}">
                  <a16:creationId xmlns:a16="http://schemas.microsoft.com/office/drawing/2014/main" id="{9D16D40D-2EBC-5C4D-8EF5-65037D6A14B8}"/>
                </a:ext>
              </a:extLst>
            </p:cNvPr>
            <p:cNvCxnSpPr>
              <a:cxnSpLocks/>
              <a:stCxn id="119" idx="0"/>
              <a:endCxn id="96" idx="2"/>
            </p:cNvCxnSpPr>
            <p:nvPr/>
          </p:nvCxnSpPr>
          <p:spPr>
            <a:xfrm flipH="1" flipV="1">
              <a:off x="4956929" y="3434936"/>
              <a:ext cx="176391" cy="28876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8" name="直线连接符 1327">
              <a:extLst>
                <a:ext uri="{FF2B5EF4-FFF2-40B4-BE49-F238E27FC236}">
                  <a16:creationId xmlns:a16="http://schemas.microsoft.com/office/drawing/2014/main" id="{6FE6884C-5CD1-C547-A82A-278A4A79B500}"/>
                </a:ext>
              </a:extLst>
            </p:cNvPr>
            <p:cNvCxnSpPr>
              <a:cxnSpLocks/>
              <a:stCxn id="119" idx="0"/>
              <a:endCxn id="127" idx="1"/>
            </p:cNvCxnSpPr>
            <p:nvPr/>
          </p:nvCxnSpPr>
          <p:spPr>
            <a:xfrm flipV="1">
              <a:off x="5133320" y="3466946"/>
              <a:ext cx="209741" cy="25675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1" name="直线连接符 1330">
              <a:extLst>
                <a:ext uri="{FF2B5EF4-FFF2-40B4-BE49-F238E27FC236}">
                  <a16:creationId xmlns:a16="http://schemas.microsoft.com/office/drawing/2014/main" id="{4DFA1361-5E06-A94E-B88E-1884DFA90DDA}"/>
                </a:ext>
              </a:extLst>
            </p:cNvPr>
            <p:cNvCxnSpPr>
              <a:cxnSpLocks/>
              <a:stCxn id="109" idx="0"/>
              <a:endCxn id="93" idx="2"/>
            </p:cNvCxnSpPr>
            <p:nvPr/>
          </p:nvCxnSpPr>
          <p:spPr>
            <a:xfrm flipH="1" flipV="1">
              <a:off x="4449026" y="3358770"/>
              <a:ext cx="192047" cy="33202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4" name="直线连接符 1333">
              <a:extLst>
                <a:ext uri="{FF2B5EF4-FFF2-40B4-BE49-F238E27FC236}">
                  <a16:creationId xmlns:a16="http://schemas.microsoft.com/office/drawing/2014/main" id="{88FA9C2E-709F-8246-A909-7D59B63BDBD7}"/>
                </a:ext>
              </a:extLst>
            </p:cNvPr>
            <p:cNvCxnSpPr>
              <a:cxnSpLocks/>
              <a:stCxn id="92" idx="0"/>
              <a:endCxn id="93" idx="2"/>
            </p:cNvCxnSpPr>
            <p:nvPr/>
          </p:nvCxnSpPr>
          <p:spPr>
            <a:xfrm flipV="1">
              <a:off x="4126903" y="3358770"/>
              <a:ext cx="322123" cy="36069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7" name="直线连接符 1336">
              <a:extLst>
                <a:ext uri="{FF2B5EF4-FFF2-40B4-BE49-F238E27FC236}">
                  <a16:creationId xmlns:a16="http://schemas.microsoft.com/office/drawing/2014/main" id="{B3259087-FE6D-174B-A211-9D01D90436EC}"/>
                </a:ext>
              </a:extLst>
            </p:cNvPr>
            <p:cNvCxnSpPr>
              <a:cxnSpLocks/>
              <a:stCxn id="92" idx="3"/>
              <a:endCxn id="109" idx="1"/>
            </p:cNvCxnSpPr>
            <p:nvPr/>
          </p:nvCxnSpPr>
          <p:spPr>
            <a:xfrm flipV="1">
              <a:off x="4234903" y="3762805"/>
              <a:ext cx="298170" cy="2866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8" name="直线连接符 1347">
              <a:extLst>
                <a:ext uri="{FF2B5EF4-FFF2-40B4-BE49-F238E27FC236}">
                  <a16:creationId xmlns:a16="http://schemas.microsoft.com/office/drawing/2014/main" id="{779CA223-1252-544C-9D92-A21BA335034F}"/>
                </a:ext>
              </a:extLst>
            </p:cNvPr>
            <p:cNvCxnSpPr>
              <a:cxnSpLocks/>
              <a:stCxn id="109" idx="0"/>
              <a:endCxn id="96" idx="2"/>
            </p:cNvCxnSpPr>
            <p:nvPr/>
          </p:nvCxnSpPr>
          <p:spPr>
            <a:xfrm flipV="1">
              <a:off x="4641073" y="3434936"/>
              <a:ext cx="315856" cy="25586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1" name="直线连接符 1350">
              <a:extLst>
                <a:ext uri="{FF2B5EF4-FFF2-40B4-BE49-F238E27FC236}">
                  <a16:creationId xmlns:a16="http://schemas.microsoft.com/office/drawing/2014/main" id="{C717B828-F7D7-9B49-B2E0-32ABD5752CD0}"/>
                </a:ext>
              </a:extLst>
            </p:cNvPr>
            <p:cNvCxnSpPr>
              <a:cxnSpLocks/>
              <a:stCxn id="109" idx="3"/>
              <a:endCxn id="119" idx="1"/>
            </p:cNvCxnSpPr>
            <p:nvPr/>
          </p:nvCxnSpPr>
          <p:spPr>
            <a:xfrm>
              <a:off x="4749073" y="3762805"/>
              <a:ext cx="276247" cy="3289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4" name="直线连接符 1353">
              <a:extLst>
                <a:ext uri="{FF2B5EF4-FFF2-40B4-BE49-F238E27FC236}">
                  <a16:creationId xmlns:a16="http://schemas.microsoft.com/office/drawing/2014/main" id="{4B050A4B-29E7-CF4C-A244-C5DECDFC232F}"/>
                </a:ext>
              </a:extLst>
            </p:cNvPr>
            <p:cNvCxnSpPr>
              <a:cxnSpLocks/>
              <a:stCxn id="129" idx="1"/>
              <a:endCxn id="119" idx="3"/>
            </p:cNvCxnSpPr>
            <p:nvPr/>
          </p:nvCxnSpPr>
          <p:spPr>
            <a:xfrm flipH="1" flipV="1">
              <a:off x="5241320" y="3795703"/>
              <a:ext cx="271471" cy="14095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1" name="直线连接符 1360">
              <a:extLst>
                <a:ext uri="{FF2B5EF4-FFF2-40B4-BE49-F238E27FC236}">
                  <a16:creationId xmlns:a16="http://schemas.microsoft.com/office/drawing/2014/main" id="{C5C2EDE1-D164-8644-8D06-CA65E00908F1}"/>
                </a:ext>
              </a:extLst>
            </p:cNvPr>
            <p:cNvCxnSpPr>
              <a:cxnSpLocks/>
              <a:stCxn id="120" idx="0"/>
              <a:endCxn id="119" idx="2"/>
            </p:cNvCxnSpPr>
            <p:nvPr/>
          </p:nvCxnSpPr>
          <p:spPr>
            <a:xfrm flipH="1" flipV="1">
              <a:off x="5133320" y="3867709"/>
              <a:ext cx="194204" cy="33375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4" name="直线连接符 1363">
              <a:extLst>
                <a:ext uri="{FF2B5EF4-FFF2-40B4-BE49-F238E27FC236}">
                  <a16:creationId xmlns:a16="http://schemas.microsoft.com/office/drawing/2014/main" id="{8E205CE8-9D86-5847-B4F6-4161FE2330C2}"/>
                </a:ext>
              </a:extLst>
            </p:cNvPr>
            <p:cNvCxnSpPr>
              <a:cxnSpLocks/>
              <a:stCxn id="120" idx="0"/>
              <a:endCxn id="129" idx="2"/>
            </p:cNvCxnSpPr>
            <p:nvPr/>
          </p:nvCxnSpPr>
          <p:spPr>
            <a:xfrm flipV="1">
              <a:off x="5327524" y="4008666"/>
              <a:ext cx="293267" cy="19279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7" name="直线连接符 1366">
              <a:extLst>
                <a:ext uri="{FF2B5EF4-FFF2-40B4-BE49-F238E27FC236}">
                  <a16:creationId xmlns:a16="http://schemas.microsoft.com/office/drawing/2014/main" id="{4FFE31FE-20B4-E24F-81EA-28B5113FB8A0}"/>
                </a:ext>
              </a:extLst>
            </p:cNvPr>
            <p:cNvCxnSpPr>
              <a:cxnSpLocks/>
              <a:stCxn id="120" idx="3"/>
              <a:endCxn id="121" idx="1"/>
            </p:cNvCxnSpPr>
            <p:nvPr/>
          </p:nvCxnSpPr>
          <p:spPr>
            <a:xfrm>
              <a:off x="5414896" y="4297460"/>
              <a:ext cx="272757" cy="8610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0" name="直线连接符 1369">
              <a:extLst>
                <a:ext uri="{FF2B5EF4-FFF2-40B4-BE49-F238E27FC236}">
                  <a16:creationId xmlns:a16="http://schemas.microsoft.com/office/drawing/2014/main" id="{619D9575-E32E-A343-81D0-65D607AEF3A9}"/>
                </a:ext>
              </a:extLst>
            </p:cNvPr>
            <p:cNvCxnSpPr>
              <a:cxnSpLocks/>
              <a:stCxn id="109" idx="2"/>
              <a:endCxn id="112" idx="0"/>
            </p:cNvCxnSpPr>
            <p:nvPr/>
          </p:nvCxnSpPr>
          <p:spPr>
            <a:xfrm>
              <a:off x="4641073" y="3834811"/>
              <a:ext cx="189545" cy="30141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4" name="直线连接符 1373">
              <a:extLst>
                <a:ext uri="{FF2B5EF4-FFF2-40B4-BE49-F238E27FC236}">
                  <a16:creationId xmlns:a16="http://schemas.microsoft.com/office/drawing/2014/main" id="{FA498C10-D813-264A-942B-66CC1F0E4B3C}"/>
                </a:ext>
              </a:extLst>
            </p:cNvPr>
            <p:cNvCxnSpPr>
              <a:cxnSpLocks/>
              <a:stCxn id="119" idx="2"/>
              <a:endCxn id="112" idx="0"/>
            </p:cNvCxnSpPr>
            <p:nvPr/>
          </p:nvCxnSpPr>
          <p:spPr>
            <a:xfrm flipH="1">
              <a:off x="4830618" y="3867709"/>
              <a:ext cx="302702" cy="26851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7" name="直线连接符 1376">
              <a:extLst>
                <a:ext uri="{FF2B5EF4-FFF2-40B4-BE49-F238E27FC236}">
                  <a16:creationId xmlns:a16="http://schemas.microsoft.com/office/drawing/2014/main" id="{F1459759-BF9A-BF42-802C-D594130558C2}"/>
                </a:ext>
              </a:extLst>
            </p:cNvPr>
            <p:cNvCxnSpPr>
              <a:cxnSpLocks/>
              <a:stCxn id="92" idx="2"/>
              <a:endCxn id="110" idx="0"/>
            </p:cNvCxnSpPr>
            <p:nvPr/>
          </p:nvCxnSpPr>
          <p:spPr>
            <a:xfrm>
              <a:off x="4126903" y="3863479"/>
              <a:ext cx="270521" cy="21175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0" name="直线连接符 1379">
              <a:extLst>
                <a:ext uri="{FF2B5EF4-FFF2-40B4-BE49-F238E27FC236}">
                  <a16:creationId xmlns:a16="http://schemas.microsoft.com/office/drawing/2014/main" id="{3BE1E66E-AC06-1848-8024-E7FCAA845545}"/>
                </a:ext>
              </a:extLst>
            </p:cNvPr>
            <p:cNvCxnSpPr>
              <a:cxnSpLocks/>
              <a:stCxn id="92" idx="2"/>
              <a:endCxn id="97" idx="0"/>
            </p:cNvCxnSpPr>
            <p:nvPr/>
          </p:nvCxnSpPr>
          <p:spPr>
            <a:xfrm flipH="1">
              <a:off x="4044576" y="3863479"/>
              <a:ext cx="82327" cy="45547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3" name="直线连接符 1382">
              <a:extLst>
                <a:ext uri="{FF2B5EF4-FFF2-40B4-BE49-F238E27FC236}">
                  <a16:creationId xmlns:a16="http://schemas.microsoft.com/office/drawing/2014/main" id="{DAA62A71-A449-9A42-8EB6-11F02C4041C8}"/>
                </a:ext>
              </a:extLst>
            </p:cNvPr>
            <p:cNvCxnSpPr>
              <a:cxnSpLocks/>
              <a:stCxn id="91" idx="2"/>
              <a:endCxn id="97" idx="1"/>
            </p:cNvCxnSpPr>
            <p:nvPr/>
          </p:nvCxnSpPr>
          <p:spPr>
            <a:xfrm>
              <a:off x="3686312" y="4122590"/>
              <a:ext cx="250264" cy="26837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6" name="直线连接符 1385">
              <a:extLst>
                <a:ext uri="{FF2B5EF4-FFF2-40B4-BE49-F238E27FC236}">
                  <a16:creationId xmlns:a16="http://schemas.microsoft.com/office/drawing/2014/main" id="{C5BE5C98-FC6D-F646-B4B8-AD65C3C50A4D}"/>
                </a:ext>
              </a:extLst>
            </p:cNvPr>
            <p:cNvCxnSpPr>
              <a:cxnSpLocks/>
              <a:stCxn id="51" idx="3"/>
              <a:endCxn id="97" idx="1"/>
            </p:cNvCxnSpPr>
            <p:nvPr/>
          </p:nvCxnSpPr>
          <p:spPr>
            <a:xfrm flipV="1">
              <a:off x="3557746" y="4390962"/>
              <a:ext cx="378830" cy="7602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1" name="直线连接符 1400">
              <a:extLst>
                <a:ext uri="{FF2B5EF4-FFF2-40B4-BE49-F238E27FC236}">
                  <a16:creationId xmlns:a16="http://schemas.microsoft.com/office/drawing/2014/main" id="{18EB8CCB-2128-F247-AC2A-98C67196126F}"/>
                </a:ext>
              </a:extLst>
            </p:cNvPr>
            <p:cNvCxnSpPr>
              <a:cxnSpLocks/>
              <a:stCxn id="110" idx="1"/>
              <a:endCxn id="97" idx="0"/>
            </p:cNvCxnSpPr>
            <p:nvPr/>
          </p:nvCxnSpPr>
          <p:spPr>
            <a:xfrm flipH="1">
              <a:off x="4044576" y="4147241"/>
              <a:ext cx="244848" cy="17171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5" name="直线连接符 1404">
              <a:extLst>
                <a:ext uri="{FF2B5EF4-FFF2-40B4-BE49-F238E27FC236}">
                  <a16:creationId xmlns:a16="http://schemas.microsoft.com/office/drawing/2014/main" id="{DC892055-93D8-0A4E-A0D1-E293CEA6E5CA}"/>
                </a:ext>
              </a:extLst>
            </p:cNvPr>
            <p:cNvCxnSpPr>
              <a:cxnSpLocks/>
              <a:stCxn id="109" idx="2"/>
              <a:endCxn id="110" idx="0"/>
            </p:cNvCxnSpPr>
            <p:nvPr/>
          </p:nvCxnSpPr>
          <p:spPr>
            <a:xfrm flipH="1">
              <a:off x="4397424" y="3834811"/>
              <a:ext cx="243649" cy="24042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8" name="直线连接符 1407">
              <a:extLst>
                <a:ext uri="{FF2B5EF4-FFF2-40B4-BE49-F238E27FC236}">
                  <a16:creationId xmlns:a16="http://schemas.microsoft.com/office/drawing/2014/main" id="{68EC2CD6-1796-B44B-8536-B10866D8B537}"/>
                </a:ext>
              </a:extLst>
            </p:cNvPr>
            <p:cNvCxnSpPr>
              <a:cxnSpLocks/>
              <a:stCxn id="112" idx="1"/>
              <a:endCxn id="110" idx="3"/>
            </p:cNvCxnSpPr>
            <p:nvPr/>
          </p:nvCxnSpPr>
          <p:spPr>
            <a:xfrm flipH="1" flipV="1">
              <a:off x="4505424" y="4147241"/>
              <a:ext cx="217194" cy="6099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5" name="直线连接符 1414">
              <a:extLst>
                <a:ext uri="{FF2B5EF4-FFF2-40B4-BE49-F238E27FC236}">
                  <a16:creationId xmlns:a16="http://schemas.microsoft.com/office/drawing/2014/main" id="{79FD5816-CAFF-BA4B-99F4-98C49942525A}"/>
                </a:ext>
              </a:extLst>
            </p:cNvPr>
            <p:cNvCxnSpPr>
              <a:cxnSpLocks/>
              <a:stCxn id="112" idx="3"/>
              <a:endCxn id="120" idx="1"/>
            </p:cNvCxnSpPr>
            <p:nvPr/>
          </p:nvCxnSpPr>
          <p:spPr>
            <a:xfrm>
              <a:off x="4938618" y="4208234"/>
              <a:ext cx="266694" cy="3697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8" name="直线连接符 1427">
              <a:extLst>
                <a:ext uri="{FF2B5EF4-FFF2-40B4-BE49-F238E27FC236}">
                  <a16:creationId xmlns:a16="http://schemas.microsoft.com/office/drawing/2014/main" id="{355299B8-7627-D448-B649-F9F7954E1D61}"/>
                </a:ext>
              </a:extLst>
            </p:cNvPr>
            <p:cNvCxnSpPr>
              <a:cxnSpLocks/>
              <a:stCxn id="112" idx="2"/>
              <a:endCxn id="117" idx="0"/>
            </p:cNvCxnSpPr>
            <p:nvPr/>
          </p:nvCxnSpPr>
          <p:spPr>
            <a:xfrm>
              <a:off x="4830618" y="4280240"/>
              <a:ext cx="218108" cy="38816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1" name="直线连接符 1430">
              <a:extLst>
                <a:ext uri="{FF2B5EF4-FFF2-40B4-BE49-F238E27FC236}">
                  <a16:creationId xmlns:a16="http://schemas.microsoft.com/office/drawing/2014/main" id="{AFDC780C-A190-584A-8800-B44FEB5CBCF8}"/>
                </a:ext>
              </a:extLst>
            </p:cNvPr>
            <p:cNvCxnSpPr>
              <a:cxnSpLocks/>
              <a:stCxn id="120" idx="2"/>
              <a:endCxn id="117" idx="0"/>
            </p:cNvCxnSpPr>
            <p:nvPr/>
          </p:nvCxnSpPr>
          <p:spPr>
            <a:xfrm flipH="1">
              <a:off x="5048726" y="4341199"/>
              <a:ext cx="243958" cy="32721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4" name="直线连接符 1433">
              <a:extLst>
                <a:ext uri="{FF2B5EF4-FFF2-40B4-BE49-F238E27FC236}">
                  <a16:creationId xmlns:a16="http://schemas.microsoft.com/office/drawing/2014/main" id="{F91E8F6A-1FCD-2048-9E24-63221F876D48}"/>
                </a:ext>
              </a:extLst>
            </p:cNvPr>
            <p:cNvCxnSpPr>
              <a:cxnSpLocks/>
              <a:stCxn id="120" idx="2"/>
              <a:endCxn id="118" idx="0"/>
            </p:cNvCxnSpPr>
            <p:nvPr/>
          </p:nvCxnSpPr>
          <p:spPr>
            <a:xfrm>
              <a:off x="5292684" y="4341199"/>
              <a:ext cx="249912" cy="31154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7" name="直线连接符 1436">
              <a:extLst>
                <a:ext uri="{FF2B5EF4-FFF2-40B4-BE49-F238E27FC236}">
                  <a16:creationId xmlns:a16="http://schemas.microsoft.com/office/drawing/2014/main" id="{0B89DB01-8039-E54E-81A8-C6D16E23DF40}"/>
                </a:ext>
              </a:extLst>
            </p:cNvPr>
            <p:cNvCxnSpPr>
              <a:cxnSpLocks/>
              <a:stCxn id="121" idx="1"/>
              <a:endCxn id="118" idx="0"/>
            </p:cNvCxnSpPr>
            <p:nvPr/>
          </p:nvCxnSpPr>
          <p:spPr>
            <a:xfrm flipH="1">
              <a:off x="5542596" y="4383566"/>
              <a:ext cx="145057" cy="26917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0" name="直线连接符 1439">
              <a:extLst>
                <a:ext uri="{FF2B5EF4-FFF2-40B4-BE49-F238E27FC236}">
                  <a16:creationId xmlns:a16="http://schemas.microsoft.com/office/drawing/2014/main" id="{0FCCF4AF-F4D4-A349-916A-E4BCDB762818}"/>
                </a:ext>
              </a:extLst>
            </p:cNvPr>
            <p:cNvCxnSpPr>
              <a:cxnSpLocks/>
              <a:stCxn id="102" idx="1"/>
              <a:endCxn id="118" idx="3"/>
            </p:cNvCxnSpPr>
            <p:nvPr/>
          </p:nvCxnSpPr>
          <p:spPr>
            <a:xfrm flipH="1" flipV="1">
              <a:off x="5650596" y="4724747"/>
              <a:ext cx="249143" cy="23688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3" name="直线连接符 1442">
              <a:extLst>
                <a:ext uri="{FF2B5EF4-FFF2-40B4-BE49-F238E27FC236}">
                  <a16:creationId xmlns:a16="http://schemas.microsoft.com/office/drawing/2014/main" id="{8F49E64E-08E1-5B4A-B14F-2408C0DBD8B0}"/>
                </a:ext>
              </a:extLst>
            </p:cNvPr>
            <p:cNvCxnSpPr>
              <a:cxnSpLocks/>
              <a:stCxn id="102" idx="1"/>
              <a:endCxn id="101" idx="3"/>
            </p:cNvCxnSpPr>
            <p:nvPr/>
          </p:nvCxnSpPr>
          <p:spPr>
            <a:xfrm flipH="1">
              <a:off x="5566831" y="4961631"/>
              <a:ext cx="332908" cy="14063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8" name="直线连接符 1457">
              <a:extLst>
                <a:ext uri="{FF2B5EF4-FFF2-40B4-BE49-F238E27FC236}">
                  <a16:creationId xmlns:a16="http://schemas.microsoft.com/office/drawing/2014/main" id="{8212AF4E-C918-3C4E-83B1-93F0BA7DAB4C}"/>
                </a:ext>
              </a:extLst>
            </p:cNvPr>
            <p:cNvCxnSpPr>
              <a:cxnSpLocks/>
              <a:stCxn id="74" idx="0"/>
              <a:endCxn id="101" idx="2"/>
            </p:cNvCxnSpPr>
            <p:nvPr/>
          </p:nvCxnSpPr>
          <p:spPr>
            <a:xfrm flipH="1" flipV="1">
              <a:off x="5479459" y="5198261"/>
              <a:ext cx="320106" cy="27310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1" name="直线连接符 1460">
              <a:extLst>
                <a:ext uri="{FF2B5EF4-FFF2-40B4-BE49-F238E27FC236}">
                  <a16:creationId xmlns:a16="http://schemas.microsoft.com/office/drawing/2014/main" id="{64F576BC-3AD6-B243-BE73-E675FBE6E798}"/>
                </a:ext>
              </a:extLst>
            </p:cNvPr>
            <p:cNvCxnSpPr>
              <a:cxnSpLocks/>
              <a:stCxn id="75" idx="0"/>
              <a:endCxn id="101" idx="2"/>
            </p:cNvCxnSpPr>
            <p:nvPr/>
          </p:nvCxnSpPr>
          <p:spPr>
            <a:xfrm flipV="1">
              <a:off x="5340954" y="5198261"/>
              <a:ext cx="138505" cy="37163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4" name="直线连接符 1463">
              <a:extLst>
                <a:ext uri="{FF2B5EF4-FFF2-40B4-BE49-F238E27FC236}">
                  <a16:creationId xmlns:a16="http://schemas.microsoft.com/office/drawing/2014/main" id="{E9450E05-1597-FE42-B91C-F20DAD755D78}"/>
                </a:ext>
              </a:extLst>
            </p:cNvPr>
            <p:cNvCxnSpPr>
              <a:cxnSpLocks/>
              <a:stCxn id="75" idx="0"/>
              <a:endCxn id="100" idx="2"/>
            </p:cNvCxnSpPr>
            <p:nvPr/>
          </p:nvCxnSpPr>
          <p:spPr>
            <a:xfrm flipH="1" flipV="1">
              <a:off x="5080015" y="5307297"/>
              <a:ext cx="260939" cy="26259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7" name="直线连接符 1466">
              <a:extLst>
                <a:ext uri="{FF2B5EF4-FFF2-40B4-BE49-F238E27FC236}">
                  <a16:creationId xmlns:a16="http://schemas.microsoft.com/office/drawing/2014/main" id="{1CC91781-7B8D-0445-8E13-4105CD40C0B8}"/>
                </a:ext>
              </a:extLst>
            </p:cNvPr>
            <p:cNvCxnSpPr>
              <a:cxnSpLocks/>
              <a:stCxn id="118" idx="1"/>
              <a:endCxn id="117" idx="3"/>
            </p:cNvCxnSpPr>
            <p:nvPr/>
          </p:nvCxnSpPr>
          <p:spPr>
            <a:xfrm flipH="1">
              <a:off x="5156726" y="4724747"/>
              <a:ext cx="277870" cy="1566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0" name="直线连接符 1469">
              <a:extLst>
                <a:ext uri="{FF2B5EF4-FFF2-40B4-BE49-F238E27FC236}">
                  <a16:creationId xmlns:a16="http://schemas.microsoft.com/office/drawing/2014/main" id="{7F5E9CD2-BD1D-934E-ADDD-916CCF37F342}"/>
                </a:ext>
              </a:extLst>
            </p:cNvPr>
            <p:cNvCxnSpPr>
              <a:cxnSpLocks/>
              <a:stCxn id="101" idx="0"/>
              <a:endCxn id="117" idx="2"/>
            </p:cNvCxnSpPr>
            <p:nvPr/>
          </p:nvCxnSpPr>
          <p:spPr>
            <a:xfrm flipH="1" flipV="1">
              <a:off x="5048726" y="4812422"/>
              <a:ext cx="395893" cy="24610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3" name="直线连接符 1472">
              <a:extLst>
                <a:ext uri="{FF2B5EF4-FFF2-40B4-BE49-F238E27FC236}">
                  <a16:creationId xmlns:a16="http://schemas.microsoft.com/office/drawing/2014/main" id="{CB70F9B0-7525-8049-AEF8-AB3DAC4FB825}"/>
                </a:ext>
              </a:extLst>
            </p:cNvPr>
            <p:cNvCxnSpPr>
              <a:cxnSpLocks/>
              <a:stCxn id="101" idx="0"/>
              <a:endCxn id="118" idx="2"/>
            </p:cNvCxnSpPr>
            <p:nvPr/>
          </p:nvCxnSpPr>
          <p:spPr>
            <a:xfrm flipV="1">
              <a:off x="5444619" y="4796753"/>
              <a:ext cx="97977" cy="26177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6" name="直线连接符 1475">
              <a:extLst>
                <a:ext uri="{FF2B5EF4-FFF2-40B4-BE49-F238E27FC236}">
                  <a16:creationId xmlns:a16="http://schemas.microsoft.com/office/drawing/2014/main" id="{56FFBAFF-6A5B-CC47-9E41-0E336AC84338}"/>
                </a:ext>
              </a:extLst>
            </p:cNvPr>
            <p:cNvCxnSpPr>
              <a:cxnSpLocks/>
              <a:stCxn id="100" idx="0"/>
              <a:endCxn id="117" idx="2"/>
            </p:cNvCxnSpPr>
            <p:nvPr/>
          </p:nvCxnSpPr>
          <p:spPr>
            <a:xfrm flipH="1" flipV="1">
              <a:off x="5048726" y="4812422"/>
              <a:ext cx="31289" cy="35086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9" name="直线连接符 1478">
              <a:extLst>
                <a:ext uri="{FF2B5EF4-FFF2-40B4-BE49-F238E27FC236}">
                  <a16:creationId xmlns:a16="http://schemas.microsoft.com/office/drawing/2014/main" id="{69A57C29-4121-A848-8A04-26949D2E9207}"/>
                </a:ext>
              </a:extLst>
            </p:cNvPr>
            <p:cNvCxnSpPr>
              <a:cxnSpLocks/>
              <a:stCxn id="100" idx="3"/>
              <a:endCxn id="101" idx="1"/>
            </p:cNvCxnSpPr>
            <p:nvPr/>
          </p:nvCxnSpPr>
          <p:spPr>
            <a:xfrm flipV="1">
              <a:off x="5188015" y="5154522"/>
              <a:ext cx="169232" cy="8076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5" name="直线连接符 1484">
              <a:extLst>
                <a:ext uri="{FF2B5EF4-FFF2-40B4-BE49-F238E27FC236}">
                  <a16:creationId xmlns:a16="http://schemas.microsoft.com/office/drawing/2014/main" id="{EA692808-6249-2547-972C-1A2DA8383AE3}"/>
                </a:ext>
              </a:extLst>
            </p:cNvPr>
            <p:cNvCxnSpPr>
              <a:cxnSpLocks/>
              <a:stCxn id="111" idx="0"/>
              <a:endCxn id="110" idx="2"/>
            </p:cNvCxnSpPr>
            <p:nvPr/>
          </p:nvCxnSpPr>
          <p:spPr>
            <a:xfrm flipH="1" flipV="1">
              <a:off x="4397424" y="4219247"/>
              <a:ext cx="125735" cy="30580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9" name="直线连接符 1488">
              <a:extLst>
                <a:ext uri="{FF2B5EF4-FFF2-40B4-BE49-F238E27FC236}">
                  <a16:creationId xmlns:a16="http://schemas.microsoft.com/office/drawing/2014/main" id="{D501D5FA-E8DC-334E-B4CF-37F735281C05}"/>
                </a:ext>
              </a:extLst>
            </p:cNvPr>
            <p:cNvCxnSpPr>
              <a:cxnSpLocks/>
              <a:stCxn id="111" idx="0"/>
              <a:endCxn id="112" idx="2"/>
            </p:cNvCxnSpPr>
            <p:nvPr/>
          </p:nvCxnSpPr>
          <p:spPr>
            <a:xfrm flipV="1">
              <a:off x="4523159" y="4280240"/>
              <a:ext cx="307459" cy="24480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2" name="直线连接符 1491">
              <a:extLst>
                <a:ext uri="{FF2B5EF4-FFF2-40B4-BE49-F238E27FC236}">
                  <a16:creationId xmlns:a16="http://schemas.microsoft.com/office/drawing/2014/main" id="{D23B771C-D449-C849-9F46-59BE38ED3843}"/>
                </a:ext>
              </a:extLst>
            </p:cNvPr>
            <p:cNvCxnSpPr>
              <a:cxnSpLocks/>
              <a:stCxn id="111" idx="3"/>
              <a:endCxn id="117" idx="1"/>
            </p:cNvCxnSpPr>
            <p:nvPr/>
          </p:nvCxnSpPr>
          <p:spPr>
            <a:xfrm>
              <a:off x="4631159" y="4597055"/>
              <a:ext cx="309567" cy="14336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5" name="直线连接符 1494">
              <a:extLst>
                <a:ext uri="{FF2B5EF4-FFF2-40B4-BE49-F238E27FC236}">
                  <a16:creationId xmlns:a16="http://schemas.microsoft.com/office/drawing/2014/main" id="{BF1108AC-B674-8945-96CC-6DAF8636119D}"/>
                </a:ext>
              </a:extLst>
            </p:cNvPr>
            <p:cNvCxnSpPr>
              <a:cxnSpLocks/>
              <a:stCxn id="111" idx="2"/>
              <a:endCxn id="99" idx="0"/>
            </p:cNvCxnSpPr>
            <p:nvPr/>
          </p:nvCxnSpPr>
          <p:spPr>
            <a:xfrm>
              <a:off x="4523159" y="4669061"/>
              <a:ext cx="167216" cy="32074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8" name="直线连接符 1497">
              <a:extLst>
                <a:ext uri="{FF2B5EF4-FFF2-40B4-BE49-F238E27FC236}">
                  <a16:creationId xmlns:a16="http://schemas.microsoft.com/office/drawing/2014/main" id="{91359D64-3D05-4440-AC9B-457CFD096662}"/>
                </a:ext>
              </a:extLst>
            </p:cNvPr>
            <p:cNvCxnSpPr>
              <a:cxnSpLocks/>
              <a:stCxn id="117" idx="1"/>
              <a:endCxn id="99" idx="0"/>
            </p:cNvCxnSpPr>
            <p:nvPr/>
          </p:nvCxnSpPr>
          <p:spPr>
            <a:xfrm flipH="1">
              <a:off x="4690375" y="4740416"/>
              <a:ext cx="250351" cy="24938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3" name="直线连接符 1502">
              <a:extLst>
                <a:ext uri="{FF2B5EF4-FFF2-40B4-BE49-F238E27FC236}">
                  <a16:creationId xmlns:a16="http://schemas.microsoft.com/office/drawing/2014/main" id="{335A08B5-0865-224B-AA7C-FAB7421A0B2D}"/>
                </a:ext>
              </a:extLst>
            </p:cNvPr>
            <p:cNvCxnSpPr>
              <a:cxnSpLocks/>
              <a:stCxn id="100" idx="1"/>
              <a:endCxn id="99" idx="3"/>
            </p:cNvCxnSpPr>
            <p:nvPr/>
          </p:nvCxnSpPr>
          <p:spPr>
            <a:xfrm flipH="1" flipV="1">
              <a:off x="4798375" y="5061810"/>
              <a:ext cx="173640" cy="17348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6" name="直线连接符 1505">
              <a:extLst>
                <a:ext uri="{FF2B5EF4-FFF2-40B4-BE49-F238E27FC236}">
                  <a16:creationId xmlns:a16="http://schemas.microsoft.com/office/drawing/2014/main" id="{51F90C95-1D2A-6F42-B5DD-F258BDB788AC}"/>
                </a:ext>
              </a:extLst>
            </p:cNvPr>
            <p:cNvCxnSpPr>
              <a:cxnSpLocks/>
              <a:stCxn id="76" idx="0"/>
              <a:endCxn id="99" idx="2"/>
            </p:cNvCxnSpPr>
            <p:nvPr/>
          </p:nvCxnSpPr>
          <p:spPr>
            <a:xfrm flipH="1" flipV="1">
              <a:off x="4690375" y="5133816"/>
              <a:ext cx="151834" cy="43045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6" name="直线连接符 1515">
              <a:extLst>
                <a:ext uri="{FF2B5EF4-FFF2-40B4-BE49-F238E27FC236}">
                  <a16:creationId xmlns:a16="http://schemas.microsoft.com/office/drawing/2014/main" id="{DDC6F9A9-7763-F741-BA91-BAAEF419B268}"/>
                </a:ext>
              </a:extLst>
            </p:cNvPr>
            <p:cNvCxnSpPr>
              <a:cxnSpLocks/>
              <a:stCxn id="76" idx="0"/>
              <a:endCxn id="100" idx="2"/>
            </p:cNvCxnSpPr>
            <p:nvPr/>
          </p:nvCxnSpPr>
          <p:spPr>
            <a:xfrm flipV="1">
              <a:off x="4842209" y="5307297"/>
              <a:ext cx="237806" cy="25697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9" name="直线连接符 1518">
              <a:extLst>
                <a:ext uri="{FF2B5EF4-FFF2-40B4-BE49-F238E27FC236}">
                  <a16:creationId xmlns:a16="http://schemas.microsoft.com/office/drawing/2014/main" id="{D81A7C33-3A82-1644-A769-1DC786046054}"/>
                </a:ext>
              </a:extLst>
            </p:cNvPr>
            <p:cNvCxnSpPr>
              <a:cxnSpLocks/>
              <a:stCxn id="98" idx="0"/>
              <a:endCxn id="97" idx="2"/>
            </p:cNvCxnSpPr>
            <p:nvPr/>
          </p:nvCxnSpPr>
          <p:spPr>
            <a:xfrm flipH="1" flipV="1">
              <a:off x="4044576" y="4462968"/>
              <a:ext cx="156339" cy="40409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2" name="直线连接符 1521">
              <a:extLst>
                <a:ext uri="{FF2B5EF4-FFF2-40B4-BE49-F238E27FC236}">
                  <a16:creationId xmlns:a16="http://schemas.microsoft.com/office/drawing/2014/main" id="{A9372511-DB18-874B-B3CC-9C688C9810AB}"/>
                </a:ext>
              </a:extLst>
            </p:cNvPr>
            <p:cNvCxnSpPr>
              <a:cxnSpLocks/>
              <a:stCxn id="53" idx="0"/>
              <a:endCxn id="97" idx="2"/>
            </p:cNvCxnSpPr>
            <p:nvPr/>
          </p:nvCxnSpPr>
          <p:spPr>
            <a:xfrm flipV="1">
              <a:off x="3815611" y="4462968"/>
              <a:ext cx="228965" cy="30436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5" name="直线连接符 1524">
              <a:extLst>
                <a:ext uri="{FF2B5EF4-FFF2-40B4-BE49-F238E27FC236}">
                  <a16:creationId xmlns:a16="http://schemas.microsoft.com/office/drawing/2014/main" id="{8734B3A1-6A61-1946-A166-BCCF236E07ED}"/>
                </a:ext>
              </a:extLst>
            </p:cNvPr>
            <p:cNvCxnSpPr>
              <a:cxnSpLocks/>
              <a:stCxn id="97" idx="3"/>
              <a:endCxn id="111" idx="1"/>
            </p:cNvCxnSpPr>
            <p:nvPr/>
          </p:nvCxnSpPr>
          <p:spPr>
            <a:xfrm>
              <a:off x="4152576" y="4390962"/>
              <a:ext cx="262583" cy="20609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8" name="直线连接符 1527">
              <a:extLst>
                <a:ext uri="{FF2B5EF4-FFF2-40B4-BE49-F238E27FC236}">
                  <a16:creationId xmlns:a16="http://schemas.microsoft.com/office/drawing/2014/main" id="{A1E96E1B-7C10-6141-8A1D-174FB9A6E718}"/>
                </a:ext>
              </a:extLst>
            </p:cNvPr>
            <p:cNvCxnSpPr>
              <a:cxnSpLocks/>
              <a:stCxn id="53" idx="3"/>
              <a:endCxn id="98" idx="1"/>
            </p:cNvCxnSpPr>
            <p:nvPr/>
          </p:nvCxnSpPr>
          <p:spPr>
            <a:xfrm>
              <a:off x="3883061" y="4878234"/>
              <a:ext cx="209854" cy="6083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1" name="直线连接符 1530">
              <a:extLst>
                <a:ext uri="{FF2B5EF4-FFF2-40B4-BE49-F238E27FC236}">
                  <a16:creationId xmlns:a16="http://schemas.microsoft.com/office/drawing/2014/main" id="{F0894CA9-F4B2-7A41-ACFB-A99669C0B72D}"/>
                </a:ext>
              </a:extLst>
            </p:cNvPr>
            <p:cNvCxnSpPr>
              <a:cxnSpLocks/>
              <a:stCxn id="52" idx="0"/>
              <a:endCxn id="98" idx="1"/>
            </p:cNvCxnSpPr>
            <p:nvPr/>
          </p:nvCxnSpPr>
          <p:spPr>
            <a:xfrm flipV="1">
              <a:off x="3841629" y="4939065"/>
              <a:ext cx="251286" cy="27771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4" name="直线连接符 1533">
              <a:extLst>
                <a:ext uri="{FF2B5EF4-FFF2-40B4-BE49-F238E27FC236}">
                  <a16:creationId xmlns:a16="http://schemas.microsoft.com/office/drawing/2014/main" id="{910A3995-8067-0249-AC4D-B157CEA90D88}"/>
                </a:ext>
              </a:extLst>
            </p:cNvPr>
            <p:cNvCxnSpPr>
              <a:cxnSpLocks/>
              <a:stCxn id="98" idx="3"/>
              <a:endCxn id="99" idx="1"/>
            </p:cNvCxnSpPr>
            <p:nvPr/>
          </p:nvCxnSpPr>
          <p:spPr>
            <a:xfrm>
              <a:off x="4308915" y="4939065"/>
              <a:ext cx="273460" cy="12274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7" name="直线连接符 1536">
              <a:extLst>
                <a:ext uri="{FF2B5EF4-FFF2-40B4-BE49-F238E27FC236}">
                  <a16:creationId xmlns:a16="http://schemas.microsoft.com/office/drawing/2014/main" id="{09216652-8FCD-0A4D-8D71-47A1CF9F9CBD}"/>
                </a:ext>
              </a:extLst>
            </p:cNvPr>
            <p:cNvCxnSpPr>
              <a:cxnSpLocks/>
              <a:stCxn id="111" idx="2"/>
              <a:endCxn id="98" idx="0"/>
            </p:cNvCxnSpPr>
            <p:nvPr/>
          </p:nvCxnSpPr>
          <p:spPr>
            <a:xfrm flipH="1">
              <a:off x="4200915" y="4669061"/>
              <a:ext cx="322244" cy="19799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0" name="直线连接符 1539">
              <a:extLst>
                <a:ext uri="{FF2B5EF4-FFF2-40B4-BE49-F238E27FC236}">
                  <a16:creationId xmlns:a16="http://schemas.microsoft.com/office/drawing/2014/main" id="{1EBED145-D4CF-2744-A685-F4BC6567B015}"/>
                </a:ext>
              </a:extLst>
            </p:cNvPr>
            <p:cNvCxnSpPr>
              <a:cxnSpLocks/>
              <a:stCxn id="98" idx="2"/>
              <a:endCxn id="73" idx="0"/>
            </p:cNvCxnSpPr>
            <p:nvPr/>
          </p:nvCxnSpPr>
          <p:spPr>
            <a:xfrm>
              <a:off x="4200915" y="5011071"/>
              <a:ext cx="150567" cy="29236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3" name="直线连接符 1542">
              <a:extLst>
                <a:ext uri="{FF2B5EF4-FFF2-40B4-BE49-F238E27FC236}">
                  <a16:creationId xmlns:a16="http://schemas.microsoft.com/office/drawing/2014/main" id="{394C4094-53EB-C641-BE44-C221450E743A}"/>
                </a:ext>
              </a:extLst>
            </p:cNvPr>
            <p:cNvCxnSpPr>
              <a:cxnSpLocks/>
              <a:stCxn id="99" idx="1"/>
              <a:endCxn id="73" idx="0"/>
            </p:cNvCxnSpPr>
            <p:nvPr/>
          </p:nvCxnSpPr>
          <p:spPr>
            <a:xfrm flipH="1">
              <a:off x="4351482" y="5061810"/>
              <a:ext cx="230893" cy="24162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9" name="直线连接符 1618">
              <a:extLst>
                <a:ext uri="{FF2B5EF4-FFF2-40B4-BE49-F238E27FC236}">
                  <a16:creationId xmlns:a16="http://schemas.microsoft.com/office/drawing/2014/main" id="{D5EA8124-CEFE-C24C-B15B-6D6D35A52217}"/>
                </a:ext>
              </a:extLst>
            </p:cNvPr>
            <p:cNvCxnSpPr>
              <a:cxnSpLocks/>
              <a:stCxn id="80" idx="0"/>
              <a:endCxn id="62" idx="1"/>
            </p:cNvCxnSpPr>
            <p:nvPr/>
          </p:nvCxnSpPr>
          <p:spPr>
            <a:xfrm flipV="1">
              <a:off x="6075280" y="1647675"/>
              <a:ext cx="219676" cy="16240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7" name="直线连接符 1636">
              <a:extLst>
                <a:ext uri="{FF2B5EF4-FFF2-40B4-BE49-F238E27FC236}">
                  <a16:creationId xmlns:a16="http://schemas.microsoft.com/office/drawing/2014/main" id="{CA0F8042-9B61-134A-A8DC-E2DC5890F126}"/>
                </a:ext>
              </a:extLst>
            </p:cNvPr>
            <p:cNvCxnSpPr>
              <a:cxnSpLocks/>
              <a:stCxn id="60" idx="0"/>
              <a:endCxn id="59" idx="1"/>
            </p:cNvCxnSpPr>
            <p:nvPr/>
          </p:nvCxnSpPr>
          <p:spPr>
            <a:xfrm flipV="1">
              <a:off x="4044576" y="2006718"/>
              <a:ext cx="238912" cy="27253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7368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直线连接符 132">
            <a:extLst>
              <a:ext uri="{FF2B5EF4-FFF2-40B4-BE49-F238E27FC236}">
                <a16:creationId xmlns:a16="http://schemas.microsoft.com/office/drawing/2014/main" id="{377ECF51-8C2B-A54C-B196-3D4019980F0A}"/>
              </a:ext>
            </a:extLst>
          </p:cNvPr>
          <p:cNvCxnSpPr>
            <a:cxnSpLocks/>
          </p:cNvCxnSpPr>
          <p:nvPr/>
        </p:nvCxnSpPr>
        <p:spPr>
          <a:xfrm>
            <a:off x="5289376" y="856441"/>
            <a:ext cx="403626" cy="53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连接符 138">
            <a:extLst>
              <a:ext uri="{FF2B5EF4-FFF2-40B4-BE49-F238E27FC236}">
                <a16:creationId xmlns:a16="http://schemas.microsoft.com/office/drawing/2014/main" id="{39AC264B-C20D-3C46-9BA3-FD03105483FF}"/>
              </a:ext>
            </a:extLst>
          </p:cNvPr>
          <p:cNvCxnSpPr>
            <a:cxnSpLocks/>
          </p:cNvCxnSpPr>
          <p:nvPr/>
        </p:nvCxnSpPr>
        <p:spPr>
          <a:xfrm>
            <a:off x="6485262" y="1107108"/>
            <a:ext cx="360475" cy="1779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线连接符 139">
            <a:extLst>
              <a:ext uri="{FF2B5EF4-FFF2-40B4-BE49-F238E27FC236}">
                <a16:creationId xmlns:a16="http://schemas.microsoft.com/office/drawing/2014/main" id="{E8D5F730-7DEB-A749-B85C-F4A2B0BCE193}"/>
              </a:ext>
            </a:extLst>
          </p:cNvPr>
          <p:cNvCxnSpPr>
            <a:cxnSpLocks/>
          </p:cNvCxnSpPr>
          <p:nvPr/>
        </p:nvCxnSpPr>
        <p:spPr>
          <a:xfrm>
            <a:off x="5904282" y="906730"/>
            <a:ext cx="380708" cy="1194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337BB83E-5C24-574C-BB39-1369D8DC7AE8}"/>
              </a:ext>
            </a:extLst>
          </p:cNvPr>
          <p:cNvCxnSpPr>
            <a:cxnSpLocks/>
          </p:cNvCxnSpPr>
          <p:nvPr/>
        </p:nvCxnSpPr>
        <p:spPr>
          <a:xfrm>
            <a:off x="7013600" y="1421002"/>
            <a:ext cx="276672" cy="2341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线连接符 146">
            <a:extLst>
              <a:ext uri="{FF2B5EF4-FFF2-40B4-BE49-F238E27FC236}">
                <a16:creationId xmlns:a16="http://schemas.microsoft.com/office/drawing/2014/main" id="{0BDB8AE2-F69A-6446-8912-52A094B047D2}"/>
              </a:ext>
            </a:extLst>
          </p:cNvPr>
          <p:cNvCxnSpPr>
            <a:cxnSpLocks/>
          </p:cNvCxnSpPr>
          <p:nvPr/>
        </p:nvCxnSpPr>
        <p:spPr>
          <a:xfrm>
            <a:off x="7455737" y="1793996"/>
            <a:ext cx="257074" cy="3501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DEAE630B-DA0E-554F-B12C-38B17DB35B97}"/>
              </a:ext>
            </a:extLst>
          </p:cNvPr>
          <p:cNvCxnSpPr>
            <a:cxnSpLocks/>
          </p:cNvCxnSpPr>
          <p:nvPr/>
        </p:nvCxnSpPr>
        <p:spPr>
          <a:xfrm>
            <a:off x="7817539" y="2333116"/>
            <a:ext cx="140238" cy="2963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531F4601-35AA-A248-89B6-668B71011485}"/>
              </a:ext>
            </a:extLst>
          </p:cNvPr>
          <p:cNvCxnSpPr>
            <a:cxnSpLocks/>
          </p:cNvCxnSpPr>
          <p:nvPr/>
        </p:nvCxnSpPr>
        <p:spPr>
          <a:xfrm>
            <a:off x="8038699" y="2829738"/>
            <a:ext cx="84351" cy="45730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D3A4AF40-03A3-1C42-AECE-1B87FB2DE274}"/>
              </a:ext>
            </a:extLst>
          </p:cNvPr>
          <p:cNvCxnSpPr>
            <a:cxnSpLocks/>
          </p:cNvCxnSpPr>
          <p:nvPr/>
        </p:nvCxnSpPr>
        <p:spPr>
          <a:xfrm flipH="1">
            <a:off x="8137322" y="3500960"/>
            <a:ext cx="15792" cy="3697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B3B03E70-2258-B446-ACF0-4B8218E0E813}"/>
              </a:ext>
            </a:extLst>
          </p:cNvPr>
          <p:cNvCxnSpPr>
            <a:cxnSpLocks/>
          </p:cNvCxnSpPr>
          <p:nvPr/>
        </p:nvCxnSpPr>
        <p:spPr>
          <a:xfrm flipH="1">
            <a:off x="7449369" y="5177469"/>
            <a:ext cx="239805" cy="3189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E5A45697-69CC-0F48-85D1-90005B87451B}"/>
              </a:ext>
            </a:extLst>
          </p:cNvPr>
          <p:cNvCxnSpPr>
            <a:cxnSpLocks/>
          </p:cNvCxnSpPr>
          <p:nvPr/>
        </p:nvCxnSpPr>
        <p:spPr>
          <a:xfrm flipH="1">
            <a:off x="7806826" y="4694926"/>
            <a:ext cx="138906" cy="30137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连接符 152">
            <a:extLst>
              <a:ext uri="{FF2B5EF4-FFF2-40B4-BE49-F238E27FC236}">
                <a16:creationId xmlns:a16="http://schemas.microsoft.com/office/drawing/2014/main" id="{0854F60C-25E5-A142-AF22-F5642251A57C}"/>
              </a:ext>
            </a:extLst>
          </p:cNvPr>
          <p:cNvCxnSpPr>
            <a:cxnSpLocks/>
          </p:cNvCxnSpPr>
          <p:nvPr/>
        </p:nvCxnSpPr>
        <p:spPr>
          <a:xfrm flipV="1">
            <a:off x="4679131" y="856441"/>
            <a:ext cx="394245" cy="623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E92548BC-9F61-194A-82D3-34A291B5E363}"/>
              </a:ext>
            </a:extLst>
          </p:cNvPr>
          <p:cNvCxnSpPr>
            <a:cxnSpLocks/>
          </p:cNvCxnSpPr>
          <p:nvPr/>
        </p:nvCxnSpPr>
        <p:spPr>
          <a:xfrm flipH="1">
            <a:off x="4890962" y="928447"/>
            <a:ext cx="290414" cy="2879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6FDFB820-AEFA-9046-9DA0-343A3DEA409C}"/>
              </a:ext>
            </a:extLst>
          </p:cNvPr>
          <p:cNvCxnSpPr>
            <a:cxnSpLocks/>
          </p:cNvCxnSpPr>
          <p:nvPr/>
        </p:nvCxnSpPr>
        <p:spPr>
          <a:xfrm flipH="1">
            <a:off x="8012486" y="4083418"/>
            <a:ext cx="87324" cy="4060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D30183DC-EEE8-0247-85DE-F62074512F0F}"/>
              </a:ext>
            </a:extLst>
          </p:cNvPr>
          <p:cNvCxnSpPr>
            <a:cxnSpLocks/>
          </p:cNvCxnSpPr>
          <p:nvPr/>
        </p:nvCxnSpPr>
        <p:spPr>
          <a:xfrm flipH="1">
            <a:off x="6977486" y="5654420"/>
            <a:ext cx="324557" cy="2486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线连接符 163">
            <a:extLst>
              <a:ext uri="{FF2B5EF4-FFF2-40B4-BE49-F238E27FC236}">
                <a16:creationId xmlns:a16="http://schemas.microsoft.com/office/drawing/2014/main" id="{80A53706-A032-6C4F-B283-8A4180321175}"/>
              </a:ext>
            </a:extLst>
          </p:cNvPr>
          <p:cNvCxnSpPr>
            <a:cxnSpLocks/>
          </p:cNvCxnSpPr>
          <p:nvPr/>
        </p:nvCxnSpPr>
        <p:spPr>
          <a:xfrm flipV="1">
            <a:off x="3605444" y="1230134"/>
            <a:ext cx="313980" cy="2209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线连接符 164">
            <a:extLst>
              <a:ext uri="{FF2B5EF4-FFF2-40B4-BE49-F238E27FC236}">
                <a16:creationId xmlns:a16="http://schemas.microsoft.com/office/drawing/2014/main" id="{EF2DFC9E-69E3-2F43-93A7-5C5826109AD8}"/>
              </a:ext>
            </a:extLst>
          </p:cNvPr>
          <p:cNvCxnSpPr>
            <a:cxnSpLocks/>
          </p:cNvCxnSpPr>
          <p:nvPr/>
        </p:nvCxnSpPr>
        <p:spPr>
          <a:xfrm flipV="1">
            <a:off x="4113564" y="985529"/>
            <a:ext cx="360139" cy="14991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95007A08-DC32-E047-BA7A-4B9BCFA8F1F7}"/>
              </a:ext>
            </a:extLst>
          </p:cNvPr>
          <p:cNvCxnSpPr>
            <a:cxnSpLocks/>
          </p:cNvCxnSpPr>
          <p:nvPr/>
        </p:nvCxnSpPr>
        <p:spPr>
          <a:xfrm flipV="1">
            <a:off x="3172062" y="1581036"/>
            <a:ext cx="260877" cy="27458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线连接符 166">
            <a:extLst>
              <a:ext uri="{FF2B5EF4-FFF2-40B4-BE49-F238E27FC236}">
                <a16:creationId xmlns:a16="http://schemas.microsoft.com/office/drawing/2014/main" id="{2722FF3E-5132-6A48-B0F8-5AF3CBDE4E20}"/>
              </a:ext>
            </a:extLst>
          </p:cNvPr>
          <p:cNvCxnSpPr>
            <a:cxnSpLocks/>
          </p:cNvCxnSpPr>
          <p:nvPr/>
        </p:nvCxnSpPr>
        <p:spPr>
          <a:xfrm>
            <a:off x="4598668" y="1020637"/>
            <a:ext cx="292294" cy="1957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连接符 167">
            <a:extLst>
              <a:ext uri="{FF2B5EF4-FFF2-40B4-BE49-F238E27FC236}">
                <a16:creationId xmlns:a16="http://schemas.microsoft.com/office/drawing/2014/main" id="{376A66C0-01EA-3548-9892-6558CCACE0AA}"/>
              </a:ext>
            </a:extLst>
          </p:cNvPr>
          <p:cNvCxnSpPr>
            <a:cxnSpLocks/>
          </p:cNvCxnSpPr>
          <p:nvPr/>
        </p:nvCxnSpPr>
        <p:spPr>
          <a:xfrm flipV="1">
            <a:off x="2831712" y="2021096"/>
            <a:ext cx="201496" cy="3514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线连接符 191">
            <a:extLst>
              <a:ext uri="{FF2B5EF4-FFF2-40B4-BE49-F238E27FC236}">
                <a16:creationId xmlns:a16="http://schemas.microsoft.com/office/drawing/2014/main" id="{A55B19D8-371E-D447-B463-E60C05B8B78C}"/>
              </a:ext>
            </a:extLst>
          </p:cNvPr>
          <p:cNvCxnSpPr>
            <a:cxnSpLocks/>
          </p:cNvCxnSpPr>
          <p:nvPr/>
        </p:nvCxnSpPr>
        <p:spPr>
          <a:xfrm flipV="1">
            <a:off x="2619293" y="2574246"/>
            <a:ext cx="135005" cy="3947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线连接符 192">
            <a:extLst>
              <a:ext uri="{FF2B5EF4-FFF2-40B4-BE49-F238E27FC236}">
                <a16:creationId xmlns:a16="http://schemas.microsoft.com/office/drawing/2014/main" id="{A596B58C-CEC9-534B-92F2-BE80DA25418D}"/>
              </a:ext>
            </a:extLst>
          </p:cNvPr>
          <p:cNvCxnSpPr>
            <a:cxnSpLocks/>
          </p:cNvCxnSpPr>
          <p:nvPr/>
        </p:nvCxnSpPr>
        <p:spPr>
          <a:xfrm flipH="1">
            <a:off x="2554881" y="3180308"/>
            <a:ext cx="19498" cy="3587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线连接符 193">
            <a:extLst>
              <a:ext uri="{FF2B5EF4-FFF2-40B4-BE49-F238E27FC236}">
                <a16:creationId xmlns:a16="http://schemas.microsoft.com/office/drawing/2014/main" id="{61056F12-46B9-9A49-90C5-00A16289458E}"/>
              </a:ext>
            </a:extLst>
          </p:cNvPr>
          <p:cNvCxnSpPr>
            <a:cxnSpLocks/>
          </p:cNvCxnSpPr>
          <p:nvPr/>
        </p:nvCxnSpPr>
        <p:spPr>
          <a:xfrm>
            <a:off x="2636631" y="4369085"/>
            <a:ext cx="130122" cy="3674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线连接符 194">
            <a:extLst>
              <a:ext uri="{FF2B5EF4-FFF2-40B4-BE49-F238E27FC236}">
                <a16:creationId xmlns:a16="http://schemas.microsoft.com/office/drawing/2014/main" id="{AC60AD0A-D57C-524E-AE96-38FB84FE1527}"/>
              </a:ext>
            </a:extLst>
          </p:cNvPr>
          <p:cNvCxnSpPr>
            <a:cxnSpLocks/>
          </p:cNvCxnSpPr>
          <p:nvPr/>
        </p:nvCxnSpPr>
        <p:spPr>
          <a:xfrm>
            <a:off x="2890657" y="4913537"/>
            <a:ext cx="189528" cy="3564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线连接符 195">
            <a:extLst>
              <a:ext uri="{FF2B5EF4-FFF2-40B4-BE49-F238E27FC236}">
                <a16:creationId xmlns:a16="http://schemas.microsoft.com/office/drawing/2014/main" id="{DB333146-9345-5246-89A3-6FD7AF2A3D95}"/>
              </a:ext>
            </a:extLst>
          </p:cNvPr>
          <p:cNvCxnSpPr>
            <a:cxnSpLocks/>
          </p:cNvCxnSpPr>
          <p:nvPr/>
        </p:nvCxnSpPr>
        <p:spPr>
          <a:xfrm>
            <a:off x="4115616" y="6165028"/>
            <a:ext cx="370392" cy="1418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线连接符 196">
            <a:extLst>
              <a:ext uri="{FF2B5EF4-FFF2-40B4-BE49-F238E27FC236}">
                <a16:creationId xmlns:a16="http://schemas.microsoft.com/office/drawing/2014/main" id="{D2C2A834-8DA7-4C47-8DDA-CB44521EFD21}"/>
              </a:ext>
            </a:extLst>
          </p:cNvPr>
          <p:cNvCxnSpPr>
            <a:cxnSpLocks/>
          </p:cNvCxnSpPr>
          <p:nvPr/>
        </p:nvCxnSpPr>
        <p:spPr>
          <a:xfrm>
            <a:off x="4696472" y="6355464"/>
            <a:ext cx="379869" cy="701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线连接符 197">
            <a:extLst>
              <a:ext uri="{FF2B5EF4-FFF2-40B4-BE49-F238E27FC236}">
                <a16:creationId xmlns:a16="http://schemas.microsoft.com/office/drawing/2014/main" id="{0A38D7F9-2B94-894A-8ECF-B1AFC90558F5}"/>
              </a:ext>
            </a:extLst>
          </p:cNvPr>
          <p:cNvCxnSpPr>
            <a:cxnSpLocks/>
          </p:cNvCxnSpPr>
          <p:nvPr/>
        </p:nvCxnSpPr>
        <p:spPr>
          <a:xfrm flipV="1">
            <a:off x="6479488" y="6030014"/>
            <a:ext cx="323250" cy="1697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线连接符 198">
            <a:extLst>
              <a:ext uri="{FF2B5EF4-FFF2-40B4-BE49-F238E27FC236}">
                <a16:creationId xmlns:a16="http://schemas.microsoft.com/office/drawing/2014/main" id="{B3590F9C-1355-F947-8893-157F813C3493}"/>
              </a:ext>
            </a:extLst>
          </p:cNvPr>
          <p:cNvCxnSpPr>
            <a:cxnSpLocks/>
          </p:cNvCxnSpPr>
          <p:nvPr/>
        </p:nvCxnSpPr>
        <p:spPr>
          <a:xfrm flipH="1">
            <a:off x="4468880" y="1020637"/>
            <a:ext cx="129788" cy="3543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线连接符 206">
            <a:extLst>
              <a:ext uri="{FF2B5EF4-FFF2-40B4-BE49-F238E27FC236}">
                <a16:creationId xmlns:a16="http://schemas.microsoft.com/office/drawing/2014/main" id="{A4D194B3-D5AB-9B4B-8C51-147A1EFB8A5C}"/>
              </a:ext>
            </a:extLst>
          </p:cNvPr>
          <p:cNvCxnSpPr>
            <a:cxnSpLocks/>
          </p:cNvCxnSpPr>
          <p:nvPr/>
        </p:nvCxnSpPr>
        <p:spPr>
          <a:xfrm>
            <a:off x="2558651" y="3755048"/>
            <a:ext cx="14822" cy="4074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线连接符 207">
            <a:extLst>
              <a:ext uri="{FF2B5EF4-FFF2-40B4-BE49-F238E27FC236}">
                <a16:creationId xmlns:a16="http://schemas.microsoft.com/office/drawing/2014/main" id="{9E7693F3-10B4-7045-9A7B-697E934E5345}"/>
              </a:ext>
            </a:extLst>
          </p:cNvPr>
          <p:cNvCxnSpPr>
            <a:cxnSpLocks/>
          </p:cNvCxnSpPr>
          <p:nvPr/>
        </p:nvCxnSpPr>
        <p:spPr>
          <a:xfrm>
            <a:off x="3210189" y="5442537"/>
            <a:ext cx="213393" cy="2574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线连接符 208">
            <a:extLst>
              <a:ext uri="{FF2B5EF4-FFF2-40B4-BE49-F238E27FC236}">
                <a16:creationId xmlns:a16="http://schemas.microsoft.com/office/drawing/2014/main" id="{08798CC1-999D-9D46-B023-A547D4FC546E}"/>
              </a:ext>
            </a:extLst>
          </p:cNvPr>
          <p:cNvCxnSpPr>
            <a:cxnSpLocks/>
          </p:cNvCxnSpPr>
          <p:nvPr/>
        </p:nvCxnSpPr>
        <p:spPr>
          <a:xfrm>
            <a:off x="3600519" y="5823861"/>
            <a:ext cx="328036" cy="23316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线连接符 209">
            <a:extLst>
              <a:ext uri="{FF2B5EF4-FFF2-40B4-BE49-F238E27FC236}">
                <a16:creationId xmlns:a16="http://schemas.microsoft.com/office/drawing/2014/main" id="{68A22534-4A28-414F-ACAE-ECCD3DE68FEA}"/>
              </a:ext>
            </a:extLst>
          </p:cNvPr>
          <p:cNvCxnSpPr>
            <a:cxnSpLocks/>
          </p:cNvCxnSpPr>
          <p:nvPr/>
        </p:nvCxnSpPr>
        <p:spPr>
          <a:xfrm flipV="1">
            <a:off x="5292341" y="6404044"/>
            <a:ext cx="371975" cy="215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线连接符 210">
            <a:extLst>
              <a:ext uri="{FF2B5EF4-FFF2-40B4-BE49-F238E27FC236}">
                <a16:creationId xmlns:a16="http://schemas.microsoft.com/office/drawing/2014/main" id="{14D610AA-46ED-CE4A-A0C1-606520906DA4}"/>
              </a:ext>
            </a:extLst>
          </p:cNvPr>
          <p:cNvCxnSpPr>
            <a:cxnSpLocks/>
          </p:cNvCxnSpPr>
          <p:nvPr/>
        </p:nvCxnSpPr>
        <p:spPr>
          <a:xfrm flipV="1">
            <a:off x="5879790" y="6259271"/>
            <a:ext cx="392066" cy="1297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直线连接符 375">
            <a:extLst>
              <a:ext uri="{FF2B5EF4-FFF2-40B4-BE49-F238E27FC236}">
                <a16:creationId xmlns:a16="http://schemas.microsoft.com/office/drawing/2014/main" id="{813716EE-6FA1-9F40-A5DC-3BEF729E3C1C}"/>
              </a:ext>
            </a:extLst>
          </p:cNvPr>
          <p:cNvCxnSpPr>
            <a:cxnSpLocks/>
          </p:cNvCxnSpPr>
          <p:nvPr/>
        </p:nvCxnSpPr>
        <p:spPr>
          <a:xfrm>
            <a:off x="5181376" y="928447"/>
            <a:ext cx="154792" cy="3896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直线连接符 378">
            <a:extLst>
              <a:ext uri="{FF2B5EF4-FFF2-40B4-BE49-F238E27FC236}">
                <a16:creationId xmlns:a16="http://schemas.microsoft.com/office/drawing/2014/main" id="{394780F6-1421-1F42-B996-87B7FD307CD1}"/>
              </a:ext>
            </a:extLst>
          </p:cNvPr>
          <p:cNvCxnSpPr>
            <a:cxnSpLocks/>
          </p:cNvCxnSpPr>
          <p:nvPr/>
        </p:nvCxnSpPr>
        <p:spPr>
          <a:xfrm flipH="1">
            <a:off x="5336168" y="954708"/>
            <a:ext cx="447503" cy="3633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直线连接符 381">
            <a:extLst>
              <a:ext uri="{FF2B5EF4-FFF2-40B4-BE49-F238E27FC236}">
                <a16:creationId xmlns:a16="http://schemas.microsoft.com/office/drawing/2014/main" id="{9BE2D4EE-2AF1-DC42-95DD-F5A7506E9886}"/>
              </a:ext>
            </a:extLst>
          </p:cNvPr>
          <p:cNvCxnSpPr>
            <a:cxnSpLocks/>
          </p:cNvCxnSpPr>
          <p:nvPr/>
        </p:nvCxnSpPr>
        <p:spPr>
          <a:xfrm>
            <a:off x="5783671" y="954708"/>
            <a:ext cx="218054" cy="4818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直线连接符 384">
            <a:extLst>
              <a:ext uri="{FF2B5EF4-FFF2-40B4-BE49-F238E27FC236}">
                <a16:creationId xmlns:a16="http://schemas.microsoft.com/office/drawing/2014/main" id="{D85B4074-5D04-DB4F-86E9-2D74F170CA8F}"/>
              </a:ext>
            </a:extLst>
          </p:cNvPr>
          <p:cNvCxnSpPr>
            <a:cxnSpLocks/>
          </p:cNvCxnSpPr>
          <p:nvPr/>
        </p:nvCxnSpPr>
        <p:spPr>
          <a:xfrm flipH="1">
            <a:off x="6001725" y="1133414"/>
            <a:ext cx="356427" cy="3031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直线连接符 387">
            <a:extLst>
              <a:ext uri="{FF2B5EF4-FFF2-40B4-BE49-F238E27FC236}">
                <a16:creationId xmlns:a16="http://schemas.microsoft.com/office/drawing/2014/main" id="{9441F9C8-0515-A443-AD5E-CADB03472209}"/>
              </a:ext>
            </a:extLst>
          </p:cNvPr>
          <p:cNvCxnSpPr>
            <a:cxnSpLocks/>
          </p:cNvCxnSpPr>
          <p:nvPr/>
        </p:nvCxnSpPr>
        <p:spPr>
          <a:xfrm>
            <a:off x="6358152" y="1133414"/>
            <a:ext cx="154082" cy="2831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线连接符 390">
            <a:extLst>
              <a:ext uri="{FF2B5EF4-FFF2-40B4-BE49-F238E27FC236}">
                <a16:creationId xmlns:a16="http://schemas.microsoft.com/office/drawing/2014/main" id="{560F611E-F9AC-DA45-B928-87A9B1F3F537}"/>
              </a:ext>
            </a:extLst>
          </p:cNvPr>
          <p:cNvCxnSpPr>
            <a:cxnSpLocks/>
          </p:cNvCxnSpPr>
          <p:nvPr/>
        </p:nvCxnSpPr>
        <p:spPr>
          <a:xfrm flipH="1">
            <a:off x="6620234" y="1408995"/>
            <a:ext cx="264120" cy="795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直线连接符 393">
            <a:extLst>
              <a:ext uri="{FF2B5EF4-FFF2-40B4-BE49-F238E27FC236}">
                <a16:creationId xmlns:a16="http://schemas.microsoft.com/office/drawing/2014/main" id="{EF407347-7D83-774E-94C7-9DA5B6F0DE5B}"/>
              </a:ext>
            </a:extLst>
          </p:cNvPr>
          <p:cNvCxnSpPr>
            <a:cxnSpLocks/>
          </p:cNvCxnSpPr>
          <p:nvPr/>
        </p:nvCxnSpPr>
        <p:spPr>
          <a:xfrm>
            <a:off x="6897531" y="1432691"/>
            <a:ext cx="1587" cy="3466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直线连接符 398">
            <a:extLst>
              <a:ext uri="{FF2B5EF4-FFF2-40B4-BE49-F238E27FC236}">
                <a16:creationId xmlns:a16="http://schemas.microsoft.com/office/drawing/2014/main" id="{A29D779D-F1EE-154F-9196-6E3F2F3F10D2}"/>
              </a:ext>
            </a:extLst>
          </p:cNvPr>
          <p:cNvCxnSpPr>
            <a:cxnSpLocks/>
          </p:cNvCxnSpPr>
          <p:nvPr/>
        </p:nvCxnSpPr>
        <p:spPr>
          <a:xfrm flipH="1">
            <a:off x="7005530" y="1779736"/>
            <a:ext cx="321190" cy="621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直线连接符 401">
            <a:extLst>
              <a:ext uri="{FF2B5EF4-FFF2-40B4-BE49-F238E27FC236}">
                <a16:creationId xmlns:a16="http://schemas.microsoft.com/office/drawing/2014/main" id="{E839BD02-54E6-AE41-AF0C-B114B741E2D3}"/>
              </a:ext>
            </a:extLst>
          </p:cNvPr>
          <p:cNvCxnSpPr>
            <a:cxnSpLocks/>
          </p:cNvCxnSpPr>
          <p:nvPr/>
        </p:nvCxnSpPr>
        <p:spPr>
          <a:xfrm flipH="1">
            <a:off x="7315153" y="1779735"/>
            <a:ext cx="11567" cy="2950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直线连接符 405">
            <a:extLst>
              <a:ext uri="{FF2B5EF4-FFF2-40B4-BE49-F238E27FC236}">
                <a16:creationId xmlns:a16="http://schemas.microsoft.com/office/drawing/2014/main" id="{6AC70ACC-9A3B-AB4E-B4B1-E5189E438D7F}"/>
              </a:ext>
            </a:extLst>
          </p:cNvPr>
          <p:cNvCxnSpPr>
            <a:cxnSpLocks/>
          </p:cNvCxnSpPr>
          <p:nvPr/>
        </p:nvCxnSpPr>
        <p:spPr>
          <a:xfrm flipH="1" flipV="1">
            <a:off x="7423153" y="2146784"/>
            <a:ext cx="279049" cy="1267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线连接符 408">
            <a:extLst>
              <a:ext uri="{FF2B5EF4-FFF2-40B4-BE49-F238E27FC236}">
                <a16:creationId xmlns:a16="http://schemas.microsoft.com/office/drawing/2014/main" id="{06FC94FB-C1EC-2A46-B08D-AA37BE6433D4}"/>
              </a:ext>
            </a:extLst>
          </p:cNvPr>
          <p:cNvCxnSpPr>
            <a:cxnSpLocks/>
          </p:cNvCxnSpPr>
          <p:nvPr/>
        </p:nvCxnSpPr>
        <p:spPr>
          <a:xfrm flipH="1">
            <a:off x="7340752" y="2273555"/>
            <a:ext cx="361450" cy="272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线连接符 412">
            <a:extLst>
              <a:ext uri="{FF2B5EF4-FFF2-40B4-BE49-F238E27FC236}">
                <a16:creationId xmlns:a16="http://schemas.microsoft.com/office/drawing/2014/main" id="{13EBBC55-D2C8-5341-80F8-375828416352}"/>
              </a:ext>
            </a:extLst>
          </p:cNvPr>
          <p:cNvCxnSpPr>
            <a:cxnSpLocks/>
          </p:cNvCxnSpPr>
          <p:nvPr/>
        </p:nvCxnSpPr>
        <p:spPr>
          <a:xfrm flipH="1" flipV="1">
            <a:off x="7457382" y="2618180"/>
            <a:ext cx="474099" cy="13838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线连接符 415">
            <a:extLst>
              <a:ext uri="{FF2B5EF4-FFF2-40B4-BE49-F238E27FC236}">
                <a16:creationId xmlns:a16="http://schemas.microsoft.com/office/drawing/2014/main" id="{2465993D-8A65-A048-9015-40AC9031D6F6}"/>
              </a:ext>
            </a:extLst>
          </p:cNvPr>
          <p:cNvCxnSpPr>
            <a:cxnSpLocks/>
          </p:cNvCxnSpPr>
          <p:nvPr/>
        </p:nvCxnSpPr>
        <p:spPr>
          <a:xfrm flipH="1">
            <a:off x="7455112" y="2756565"/>
            <a:ext cx="476369" cy="2792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直线连接符 418">
            <a:extLst>
              <a:ext uri="{FF2B5EF4-FFF2-40B4-BE49-F238E27FC236}">
                <a16:creationId xmlns:a16="http://schemas.microsoft.com/office/drawing/2014/main" id="{8CB3B7EF-5C09-5E49-9874-31197568A292}"/>
              </a:ext>
            </a:extLst>
          </p:cNvPr>
          <p:cNvCxnSpPr>
            <a:cxnSpLocks/>
          </p:cNvCxnSpPr>
          <p:nvPr/>
        </p:nvCxnSpPr>
        <p:spPr>
          <a:xfrm flipH="1" flipV="1">
            <a:off x="7563112" y="3107832"/>
            <a:ext cx="503671" cy="29618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直线连接符 421">
            <a:extLst>
              <a:ext uri="{FF2B5EF4-FFF2-40B4-BE49-F238E27FC236}">
                <a16:creationId xmlns:a16="http://schemas.microsoft.com/office/drawing/2014/main" id="{416779F1-9FB6-B347-B97B-857525437089}"/>
              </a:ext>
            </a:extLst>
          </p:cNvPr>
          <p:cNvCxnSpPr>
            <a:cxnSpLocks/>
          </p:cNvCxnSpPr>
          <p:nvPr/>
        </p:nvCxnSpPr>
        <p:spPr>
          <a:xfrm flipH="1">
            <a:off x="7573934" y="3404021"/>
            <a:ext cx="492849" cy="1327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线连接符 424">
            <a:extLst>
              <a:ext uri="{FF2B5EF4-FFF2-40B4-BE49-F238E27FC236}">
                <a16:creationId xmlns:a16="http://schemas.microsoft.com/office/drawing/2014/main" id="{31FB812A-A1E8-4246-A16E-F05DC4B2035E}"/>
              </a:ext>
            </a:extLst>
          </p:cNvPr>
          <p:cNvCxnSpPr>
            <a:cxnSpLocks/>
          </p:cNvCxnSpPr>
          <p:nvPr/>
        </p:nvCxnSpPr>
        <p:spPr>
          <a:xfrm flipH="1">
            <a:off x="7642980" y="3404021"/>
            <a:ext cx="423803" cy="4988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线连接符 427">
            <a:extLst>
              <a:ext uri="{FF2B5EF4-FFF2-40B4-BE49-F238E27FC236}">
                <a16:creationId xmlns:a16="http://schemas.microsoft.com/office/drawing/2014/main" id="{EA876FD8-767D-7542-81D1-94E843D3EA16}"/>
              </a:ext>
            </a:extLst>
          </p:cNvPr>
          <p:cNvCxnSpPr>
            <a:cxnSpLocks/>
          </p:cNvCxnSpPr>
          <p:nvPr/>
        </p:nvCxnSpPr>
        <p:spPr>
          <a:xfrm flipH="1">
            <a:off x="7750980" y="3964546"/>
            <a:ext cx="296680" cy="102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线连接符 430">
            <a:extLst>
              <a:ext uri="{FF2B5EF4-FFF2-40B4-BE49-F238E27FC236}">
                <a16:creationId xmlns:a16="http://schemas.microsoft.com/office/drawing/2014/main" id="{AA931278-39BF-864B-B562-20C7FEBC6CF4}"/>
              </a:ext>
            </a:extLst>
          </p:cNvPr>
          <p:cNvCxnSpPr>
            <a:cxnSpLocks/>
          </p:cNvCxnSpPr>
          <p:nvPr/>
        </p:nvCxnSpPr>
        <p:spPr>
          <a:xfrm flipH="1" flipV="1">
            <a:off x="7642980" y="4046846"/>
            <a:ext cx="267653" cy="5231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直线连接符 433">
            <a:extLst>
              <a:ext uri="{FF2B5EF4-FFF2-40B4-BE49-F238E27FC236}">
                <a16:creationId xmlns:a16="http://schemas.microsoft.com/office/drawing/2014/main" id="{11DDEE10-90D1-DA45-935F-7ED602AAA4C1}"/>
              </a:ext>
            </a:extLst>
          </p:cNvPr>
          <p:cNvCxnSpPr>
            <a:cxnSpLocks/>
          </p:cNvCxnSpPr>
          <p:nvPr/>
        </p:nvCxnSpPr>
        <p:spPr>
          <a:xfrm flipH="1" flipV="1">
            <a:off x="7451452" y="4395221"/>
            <a:ext cx="459181" cy="1747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直线连接符 436">
            <a:extLst>
              <a:ext uri="{FF2B5EF4-FFF2-40B4-BE49-F238E27FC236}">
                <a16:creationId xmlns:a16="http://schemas.microsoft.com/office/drawing/2014/main" id="{C4C08CC8-3EFA-D846-946D-8ED67A199CD0}"/>
              </a:ext>
            </a:extLst>
          </p:cNvPr>
          <p:cNvCxnSpPr>
            <a:cxnSpLocks/>
          </p:cNvCxnSpPr>
          <p:nvPr/>
        </p:nvCxnSpPr>
        <p:spPr>
          <a:xfrm flipH="1">
            <a:off x="7351991" y="4569953"/>
            <a:ext cx="558642" cy="3217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直线连接符 439">
            <a:extLst>
              <a:ext uri="{FF2B5EF4-FFF2-40B4-BE49-F238E27FC236}">
                <a16:creationId xmlns:a16="http://schemas.microsoft.com/office/drawing/2014/main" id="{B900933A-8F1D-5F4F-A3A9-8FBAAA8016B6}"/>
              </a:ext>
            </a:extLst>
          </p:cNvPr>
          <p:cNvCxnSpPr>
            <a:cxnSpLocks/>
          </p:cNvCxnSpPr>
          <p:nvPr/>
        </p:nvCxnSpPr>
        <p:spPr>
          <a:xfrm flipH="1" flipV="1">
            <a:off x="7459991" y="4963704"/>
            <a:ext cx="227625" cy="8396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直线连接符 444">
            <a:extLst>
              <a:ext uri="{FF2B5EF4-FFF2-40B4-BE49-F238E27FC236}">
                <a16:creationId xmlns:a16="http://schemas.microsoft.com/office/drawing/2014/main" id="{1F506131-0FEE-0344-BE39-D6C75E80A106}"/>
              </a:ext>
            </a:extLst>
          </p:cNvPr>
          <p:cNvCxnSpPr>
            <a:cxnSpLocks/>
          </p:cNvCxnSpPr>
          <p:nvPr/>
        </p:nvCxnSpPr>
        <p:spPr>
          <a:xfrm flipV="1">
            <a:off x="7323049" y="5035710"/>
            <a:ext cx="28942" cy="4906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直线连接符 447">
            <a:extLst>
              <a:ext uri="{FF2B5EF4-FFF2-40B4-BE49-F238E27FC236}">
                <a16:creationId xmlns:a16="http://schemas.microsoft.com/office/drawing/2014/main" id="{4B6ED31D-A0A8-4F4D-82EB-AC42C4245457}"/>
              </a:ext>
            </a:extLst>
          </p:cNvPr>
          <p:cNvCxnSpPr>
            <a:cxnSpLocks/>
          </p:cNvCxnSpPr>
          <p:nvPr/>
        </p:nvCxnSpPr>
        <p:spPr>
          <a:xfrm flipH="1" flipV="1">
            <a:off x="6924895" y="5310685"/>
            <a:ext cx="398154" cy="21563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直线连接符 450">
            <a:extLst>
              <a:ext uri="{FF2B5EF4-FFF2-40B4-BE49-F238E27FC236}">
                <a16:creationId xmlns:a16="http://schemas.microsoft.com/office/drawing/2014/main" id="{05C0AC12-7068-DA4A-85CD-4DC815A3FC7F}"/>
              </a:ext>
            </a:extLst>
          </p:cNvPr>
          <p:cNvCxnSpPr>
            <a:cxnSpLocks/>
          </p:cNvCxnSpPr>
          <p:nvPr/>
        </p:nvCxnSpPr>
        <p:spPr>
          <a:xfrm flipV="1">
            <a:off x="6847788" y="5310685"/>
            <a:ext cx="77107" cy="5975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直线连接符 453">
            <a:extLst>
              <a:ext uri="{FF2B5EF4-FFF2-40B4-BE49-F238E27FC236}">
                <a16:creationId xmlns:a16="http://schemas.microsoft.com/office/drawing/2014/main" id="{020383D2-F2B4-8A4F-AFEF-B659FBFFBFDE}"/>
              </a:ext>
            </a:extLst>
          </p:cNvPr>
          <p:cNvCxnSpPr>
            <a:cxnSpLocks/>
          </p:cNvCxnSpPr>
          <p:nvPr/>
        </p:nvCxnSpPr>
        <p:spPr>
          <a:xfrm flipH="1" flipV="1">
            <a:off x="6468140" y="5503232"/>
            <a:ext cx="379648" cy="4050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线连接符 456">
            <a:extLst>
              <a:ext uri="{FF2B5EF4-FFF2-40B4-BE49-F238E27FC236}">
                <a16:creationId xmlns:a16="http://schemas.microsoft.com/office/drawing/2014/main" id="{9A19192E-BD10-ED40-B687-F50C15F9E0AA}"/>
              </a:ext>
            </a:extLst>
          </p:cNvPr>
          <p:cNvCxnSpPr>
            <a:cxnSpLocks/>
          </p:cNvCxnSpPr>
          <p:nvPr/>
        </p:nvCxnSpPr>
        <p:spPr>
          <a:xfrm flipH="1" flipV="1">
            <a:off x="6284990" y="5814939"/>
            <a:ext cx="562798" cy="933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直线连接符 459">
            <a:extLst>
              <a:ext uri="{FF2B5EF4-FFF2-40B4-BE49-F238E27FC236}">
                <a16:creationId xmlns:a16="http://schemas.microsoft.com/office/drawing/2014/main" id="{D13A6C35-9FC8-2B4F-BA46-6CD99C7FFEC8}"/>
              </a:ext>
            </a:extLst>
          </p:cNvPr>
          <p:cNvCxnSpPr>
            <a:cxnSpLocks/>
          </p:cNvCxnSpPr>
          <p:nvPr/>
        </p:nvCxnSpPr>
        <p:spPr>
          <a:xfrm flipH="1" flipV="1">
            <a:off x="6176990" y="5886945"/>
            <a:ext cx="178834" cy="2733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直线连接符 462">
            <a:extLst>
              <a:ext uri="{FF2B5EF4-FFF2-40B4-BE49-F238E27FC236}">
                <a16:creationId xmlns:a16="http://schemas.microsoft.com/office/drawing/2014/main" id="{A7EDDF69-8953-4E4B-87A5-AAF9391982F0}"/>
              </a:ext>
            </a:extLst>
          </p:cNvPr>
          <p:cNvCxnSpPr>
            <a:cxnSpLocks/>
          </p:cNvCxnSpPr>
          <p:nvPr/>
        </p:nvCxnSpPr>
        <p:spPr>
          <a:xfrm flipV="1">
            <a:off x="5767030" y="5886945"/>
            <a:ext cx="409960" cy="4377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直线连接符 465">
            <a:extLst>
              <a:ext uri="{FF2B5EF4-FFF2-40B4-BE49-F238E27FC236}">
                <a16:creationId xmlns:a16="http://schemas.microsoft.com/office/drawing/2014/main" id="{F16FF912-83A7-3F48-A70D-EA940D756DE7}"/>
              </a:ext>
            </a:extLst>
          </p:cNvPr>
          <p:cNvCxnSpPr>
            <a:cxnSpLocks/>
          </p:cNvCxnSpPr>
          <p:nvPr/>
        </p:nvCxnSpPr>
        <p:spPr>
          <a:xfrm flipV="1">
            <a:off x="5767030" y="5793841"/>
            <a:ext cx="31613" cy="5308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直线连接符 468">
            <a:extLst>
              <a:ext uri="{FF2B5EF4-FFF2-40B4-BE49-F238E27FC236}">
                <a16:creationId xmlns:a16="http://schemas.microsoft.com/office/drawing/2014/main" id="{D7F0F158-EA95-CF4B-B176-A8C6A496B5F9}"/>
              </a:ext>
            </a:extLst>
          </p:cNvPr>
          <p:cNvCxnSpPr>
            <a:cxnSpLocks/>
          </p:cNvCxnSpPr>
          <p:nvPr/>
        </p:nvCxnSpPr>
        <p:spPr>
          <a:xfrm flipH="1" flipV="1">
            <a:off x="5319195" y="5918894"/>
            <a:ext cx="447835" cy="4057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线连接符 472">
            <a:extLst>
              <a:ext uri="{FF2B5EF4-FFF2-40B4-BE49-F238E27FC236}">
                <a16:creationId xmlns:a16="http://schemas.microsoft.com/office/drawing/2014/main" id="{C7882A85-B3E8-2444-B2CD-2B03FA631310}"/>
              </a:ext>
            </a:extLst>
          </p:cNvPr>
          <p:cNvCxnSpPr>
            <a:cxnSpLocks/>
          </p:cNvCxnSpPr>
          <p:nvPr/>
        </p:nvCxnSpPr>
        <p:spPr>
          <a:xfrm flipH="1" flipV="1">
            <a:off x="4731446" y="5913274"/>
            <a:ext cx="452895" cy="4403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线连接符 475">
            <a:extLst>
              <a:ext uri="{FF2B5EF4-FFF2-40B4-BE49-F238E27FC236}">
                <a16:creationId xmlns:a16="http://schemas.microsoft.com/office/drawing/2014/main" id="{AC09FB3B-E5BE-0E4E-ADEB-53BD1371F974}"/>
              </a:ext>
            </a:extLst>
          </p:cNvPr>
          <p:cNvCxnSpPr>
            <a:cxnSpLocks/>
          </p:cNvCxnSpPr>
          <p:nvPr/>
        </p:nvCxnSpPr>
        <p:spPr>
          <a:xfrm flipV="1">
            <a:off x="5184341" y="5918894"/>
            <a:ext cx="134854" cy="43472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线连接符 478">
            <a:extLst>
              <a:ext uri="{FF2B5EF4-FFF2-40B4-BE49-F238E27FC236}">
                <a16:creationId xmlns:a16="http://schemas.microsoft.com/office/drawing/2014/main" id="{A4820F71-0CCF-DA43-8EC7-B132AAB3850B}"/>
              </a:ext>
            </a:extLst>
          </p:cNvPr>
          <p:cNvCxnSpPr>
            <a:cxnSpLocks/>
          </p:cNvCxnSpPr>
          <p:nvPr/>
        </p:nvCxnSpPr>
        <p:spPr>
          <a:xfrm flipV="1">
            <a:off x="4607438" y="5913274"/>
            <a:ext cx="124008" cy="3477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直线连接符 486">
            <a:extLst>
              <a:ext uri="{FF2B5EF4-FFF2-40B4-BE49-F238E27FC236}">
                <a16:creationId xmlns:a16="http://schemas.microsoft.com/office/drawing/2014/main" id="{3FAA3D13-330C-124C-9997-6A764D11D8EB}"/>
              </a:ext>
            </a:extLst>
          </p:cNvPr>
          <p:cNvCxnSpPr>
            <a:cxnSpLocks/>
          </p:cNvCxnSpPr>
          <p:nvPr/>
        </p:nvCxnSpPr>
        <p:spPr>
          <a:xfrm flipV="1">
            <a:off x="4058089" y="5913274"/>
            <a:ext cx="673357" cy="1353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直线连接符 489">
            <a:extLst>
              <a:ext uri="{FF2B5EF4-FFF2-40B4-BE49-F238E27FC236}">
                <a16:creationId xmlns:a16="http://schemas.microsoft.com/office/drawing/2014/main" id="{5CB4A37E-4780-0C40-9B02-9E83F2DED5D6}"/>
              </a:ext>
            </a:extLst>
          </p:cNvPr>
          <p:cNvCxnSpPr>
            <a:cxnSpLocks/>
          </p:cNvCxnSpPr>
          <p:nvPr/>
        </p:nvCxnSpPr>
        <p:spPr>
          <a:xfrm flipH="1" flipV="1">
            <a:off x="3562526" y="1573546"/>
            <a:ext cx="203968" cy="3506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直线连接符 492">
            <a:extLst>
              <a:ext uri="{FF2B5EF4-FFF2-40B4-BE49-F238E27FC236}">
                <a16:creationId xmlns:a16="http://schemas.microsoft.com/office/drawing/2014/main" id="{B8D0A75C-6C0C-FA48-87DA-BB30DEF5D29F}"/>
              </a:ext>
            </a:extLst>
          </p:cNvPr>
          <p:cNvCxnSpPr>
            <a:cxnSpLocks/>
          </p:cNvCxnSpPr>
          <p:nvPr/>
        </p:nvCxnSpPr>
        <p:spPr>
          <a:xfrm flipH="1" flipV="1">
            <a:off x="3562526" y="1573546"/>
            <a:ext cx="345969" cy="226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直线连接符 495">
            <a:extLst>
              <a:ext uri="{FF2B5EF4-FFF2-40B4-BE49-F238E27FC236}">
                <a16:creationId xmlns:a16="http://schemas.microsoft.com/office/drawing/2014/main" id="{B5A97A66-B9A0-9F4D-8C87-ED80BC0ECB7E}"/>
              </a:ext>
            </a:extLst>
          </p:cNvPr>
          <p:cNvCxnSpPr>
            <a:cxnSpLocks/>
          </p:cNvCxnSpPr>
          <p:nvPr/>
        </p:nvCxnSpPr>
        <p:spPr>
          <a:xfrm flipH="1" flipV="1">
            <a:off x="4048060" y="1247509"/>
            <a:ext cx="420820" cy="1274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直线连接符 498">
            <a:extLst>
              <a:ext uri="{FF2B5EF4-FFF2-40B4-BE49-F238E27FC236}">
                <a16:creationId xmlns:a16="http://schemas.microsoft.com/office/drawing/2014/main" id="{CF7577F4-351F-F14E-B3F4-5A1895CA410B}"/>
              </a:ext>
            </a:extLst>
          </p:cNvPr>
          <p:cNvCxnSpPr>
            <a:cxnSpLocks/>
          </p:cNvCxnSpPr>
          <p:nvPr/>
        </p:nvCxnSpPr>
        <p:spPr>
          <a:xfrm flipV="1">
            <a:off x="4016495" y="1247509"/>
            <a:ext cx="31565" cy="27668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直线连接符 501">
            <a:extLst>
              <a:ext uri="{FF2B5EF4-FFF2-40B4-BE49-F238E27FC236}">
                <a16:creationId xmlns:a16="http://schemas.microsoft.com/office/drawing/2014/main" id="{32DC86DD-4D25-B643-87A9-2225524644FC}"/>
              </a:ext>
            </a:extLst>
          </p:cNvPr>
          <p:cNvCxnSpPr>
            <a:cxnSpLocks/>
          </p:cNvCxnSpPr>
          <p:nvPr/>
        </p:nvCxnSpPr>
        <p:spPr>
          <a:xfrm flipH="1" flipV="1">
            <a:off x="3157790" y="1984637"/>
            <a:ext cx="500704" cy="115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线连接符 504">
            <a:extLst>
              <a:ext uri="{FF2B5EF4-FFF2-40B4-BE49-F238E27FC236}">
                <a16:creationId xmlns:a16="http://schemas.microsoft.com/office/drawing/2014/main" id="{28A30E69-B297-F94B-9B9D-EB905CC554EF}"/>
              </a:ext>
            </a:extLst>
          </p:cNvPr>
          <p:cNvCxnSpPr>
            <a:cxnSpLocks/>
          </p:cNvCxnSpPr>
          <p:nvPr/>
        </p:nvCxnSpPr>
        <p:spPr>
          <a:xfrm flipH="1" flipV="1">
            <a:off x="3157790" y="1984637"/>
            <a:ext cx="224495" cy="45932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直线连接符 507">
            <a:extLst>
              <a:ext uri="{FF2B5EF4-FFF2-40B4-BE49-F238E27FC236}">
                <a16:creationId xmlns:a16="http://schemas.microsoft.com/office/drawing/2014/main" id="{3254C66E-8BBD-3545-A423-70270983A67C}"/>
              </a:ext>
            </a:extLst>
          </p:cNvPr>
          <p:cNvCxnSpPr>
            <a:cxnSpLocks/>
          </p:cNvCxnSpPr>
          <p:nvPr/>
        </p:nvCxnSpPr>
        <p:spPr>
          <a:xfrm flipH="1" flipV="1">
            <a:off x="2860223" y="2499212"/>
            <a:ext cx="414062" cy="167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直线连接符 510">
            <a:extLst>
              <a:ext uri="{FF2B5EF4-FFF2-40B4-BE49-F238E27FC236}">
                <a16:creationId xmlns:a16="http://schemas.microsoft.com/office/drawing/2014/main" id="{28CC7E40-2FCA-2C4A-95FE-906A6710E2E5}"/>
              </a:ext>
            </a:extLst>
          </p:cNvPr>
          <p:cNvCxnSpPr>
            <a:cxnSpLocks/>
          </p:cNvCxnSpPr>
          <p:nvPr/>
        </p:nvCxnSpPr>
        <p:spPr>
          <a:xfrm flipH="1" flipV="1">
            <a:off x="2860223" y="2499212"/>
            <a:ext cx="170186" cy="3247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直线连接符 513">
            <a:extLst>
              <a:ext uri="{FF2B5EF4-FFF2-40B4-BE49-F238E27FC236}">
                <a16:creationId xmlns:a16="http://schemas.microsoft.com/office/drawing/2014/main" id="{584E1879-26F5-7544-A187-FA3CB271D3B9}"/>
              </a:ext>
            </a:extLst>
          </p:cNvPr>
          <p:cNvCxnSpPr>
            <a:cxnSpLocks/>
          </p:cNvCxnSpPr>
          <p:nvPr/>
        </p:nvCxnSpPr>
        <p:spPr>
          <a:xfrm flipH="1">
            <a:off x="2667263" y="2895995"/>
            <a:ext cx="255146" cy="1936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直线连接符 516">
            <a:extLst>
              <a:ext uri="{FF2B5EF4-FFF2-40B4-BE49-F238E27FC236}">
                <a16:creationId xmlns:a16="http://schemas.microsoft.com/office/drawing/2014/main" id="{7A6E1F48-DB6B-AE45-A3BB-1281EE07F617}"/>
              </a:ext>
            </a:extLst>
          </p:cNvPr>
          <p:cNvCxnSpPr>
            <a:cxnSpLocks/>
          </p:cNvCxnSpPr>
          <p:nvPr/>
        </p:nvCxnSpPr>
        <p:spPr>
          <a:xfrm flipH="1" flipV="1">
            <a:off x="2667263" y="3089628"/>
            <a:ext cx="222581" cy="2654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直线连接符 519">
            <a:extLst>
              <a:ext uri="{FF2B5EF4-FFF2-40B4-BE49-F238E27FC236}">
                <a16:creationId xmlns:a16="http://schemas.microsoft.com/office/drawing/2014/main" id="{E4AD4B64-DE19-BF4B-826F-6939C46B677A}"/>
              </a:ext>
            </a:extLst>
          </p:cNvPr>
          <p:cNvCxnSpPr>
            <a:cxnSpLocks/>
          </p:cNvCxnSpPr>
          <p:nvPr/>
        </p:nvCxnSpPr>
        <p:spPr>
          <a:xfrm flipH="1">
            <a:off x="2628755" y="3355114"/>
            <a:ext cx="261089" cy="2906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直线连接符 522">
            <a:extLst>
              <a:ext uri="{FF2B5EF4-FFF2-40B4-BE49-F238E27FC236}">
                <a16:creationId xmlns:a16="http://schemas.microsoft.com/office/drawing/2014/main" id="{87ED46FA-22DE-864A-8FFA-662766BB9079}"/>
              </a:ext>
            </a:extLst>
          </p:cNvPr>
          <p:cNvCxnSpPr>
            <a:cxnSpLocks/>
          </p:cNvCxnSpPr>
          <p:nvPr/>
        </p:nvCxnSpPr>
        <p:spPr>
          <a:xfrm flipH="1" flipV="1">
            <a:off x="2628755" y="3645797"/>
            <a:ext cx="180501" cy="2440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直线连接符 525">
            <a:extLst>
              <a:ext uri="{FF2B5EF4-FFF2-40B4-BE49-F238E27FC236}">
                <a16:creationId xmlns:a16="http://schemas.microsoft.com/office/drawing/2014/main" id="{E8360E34-15A8-E347-AA17-0A870472A68E}"/>
              </a:ext>
            </a:extLst>
          </p:cNvPr>
          <p:cNvCxnSpPr>
            <a:cxnSpLocks/>
          </p:cNvCxnSpPr>
          <p:nvPr/>
        </p:nvCxnSpPr>
        <p:spPr>
          <a:xfrm flipH="1">
            <a:off x="2673906" y="3889835"/>
            <a:ext cx="135350" cy="3549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直线连接符 530">
            <a:extLst>
              <a:ext uri="{FF2B5EF4-FFF2-40B4-BE49-F238E27FC236}">
                <a16:creationId xmlns:a16="http://schemas.microsoft.com/office/drawing/2014/main" id="{DE308274-12C2-2245-82DF-588953A69E29}"/>
              </a:ext>
            </a:extLst>
          </p:cNvPr>
          <p:cNvCxnSpPr>
            <a:cxnSpLocks/>
          </p:cNvCxnSpPr>
          <p:nvPr/>
        </p:nvCxnSpPr>
        <p:spPr>
          <a:xfrm flipH="1">
            <a:off x="2673906" y="4200634"/>
            <a:ext cx="322824" cy="441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直线连接符 533">
            <a:extLst>
              <a:ext uri="{FF2B5EF4-FFF2-40B4-BE49-F238E27FC236}">
                <a16:creationId xmlns:a16="http://schemas.microsoft.com/office/drawing/2014/main" id="{39DDC988-AA02-1947-96A6-743CC742304D}"/>
              </a:ext>
            </a:extLst>
          </p:cNvPr>
          <p:cNvCxnSpPr>
            <a:cxnSpLocks/>
          </p:cNvCxnSpPr>
          <p:nvPr/>
        </p:nvCxnSpPr>
        <p:spPr>
          <a:xfrm flipH="1">
            <a:off x="2887684" y="4272640"/>
            <a:ext cx="217046" cy="5111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直线连接符 536">
            <a:extLst>
              <a:ext uri="{FF2B5EF4-FFF2-40B4-BE49-F238E27FC236}">
                <a16:creationId xmlns:a16="http://schemas.microsoft.com/office/drawing/2014/main" id="{01DF84FA-99BB-8747-A67B-85FECE2FCB8B}"/>
              </a:ext>
            </a:extLst>
          </p:cNvPr>
          <p:cNvCxnSpPr>
            <a:cxnSpLocks/>
          </p:cNvCxnSpPr>
          <p:nvPr/>
        </p:nvCxnSpPr>
        <p:spPr>
          <a:xfrm flipH="1">
            <a:off x="2887684" y="4684247"/>
            <a:ext cx="474103" cy="995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直线连接符 539">
            <a:extLst>
              <a:ext uri="{FF2B5EF4-FFF2-40B4-BE49-F238E27FC236}">
                <a16:creationId xmlns:a16="http://schemas.microsoft.com/office/drawing/2014/main" id="{91E1766F-D02C-0A42-A4FB-5EA8633AA5A0}"/>
              </a:ext>
            </a:extLst>
          </p:cNvPr>
          <p:cNvCxnSpPr>
            <a:cxnSpLocks/>
          </p:cNvCxnSpPr>
          <p:nvPr/>
        </p:nvCxnSpPr>
        <p:spPr>
          <a:xfrm flipH="1">
            <a:off x="3164859" y="4805984"/>
            <a:ext cx="151878" cy="5104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直线连接符 542">
            <a:extLst>
              <a:ext uri="{FF2B5EF4-FFF2-40B4-BE49-F238E27FC236}">
                <a16:creationId xmlns:a16="http://schemas.microsoft.com/office/drawing/2014/main" id="{0F682C54-3C3B-C349-A768-860AA3FA0E1A}"/>
              </a:ext>
            </a:extLst>
          </p:cNvPr>
          <p:cNvCxnSpPr>
            <a:cxnSpLocks/>
          </p:cNvCxnSpPr>
          <p:nvPr/>
        </p:nvCxnSpPr>
        <p:spPr>
          <a:xfrm flipH="1">
            <a:off x="3202689" y="4998982"/>
            <a:ext cx="418349" cy="3139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直线连接符 545">
            <a:extLst>
              <a:ext uri="{FF2B5EF4-FFF2-40B4-BE49-F238E27FC236}">
                <a16:creationId xmlns:a16="http://schemas.microsoft.com/office/drawing/2014/main" id="{61E7BD75-9287-974D-B4BA-B34B41E87FD3}"/>
              </a:ext>
            </a:extLst>
          </p:cNvPr>
          <p:cNvCxnSpPr>
            <a:cxnSpLocks/>
          </p:cNvCxnSpPr>
          <p:nvPr/>
        </p:nvCxnSpPr>
        <p:spPr>
          <a:xfrm flipH="1" flipV="1">
            <a:off x="3202689" y="5312945"/>
            <a:ext cx="464679" cy="18787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直线连接符 548">
            <a:extLst>
              <a:ext uri="{FF2B5EF4-FFF2-40B4-BE49-F238E27FC236}">
                <a16:creationId xmlns:a16="http://schemas.microsoft.com/office/drawing/2014/main" id="{297C2360-297A-8B46-A51E-27B97C683CCE}"/>
              </a:ext>
            </a:extLst>
          </p:cNvPr>
          <p:cNvCxnSpPr>
            <a:cxnSpLocks/>
          </p:cNvCxnSpPr>
          <p:nvPr/>
        </p:nvCxnSpPr>
        <p:spPr>
          <a:xfrm flipH="1">
            <a:off x="3553352" y="5572825"/>
            <a:ext cx="222016" cy="1301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直线连接符 551">
            <a:extLst>
              <a:ext uri="{FF2B5EF4-FFF2-40B4-BE49-F238E27FC236}">
                <a16:creationId xmlns:a16="http://schemas.microsoft.com/office/drawing/2014/main" id="{674870FD-6DB0-7A43-BA82-F5724ABBFC94}"/>
              </a:ext>
            </a:extLst>
          </p:cNvPr>
          <p:cNvCxnSpPr>
            <a:cxnSpLocks/>
          </p:cNvCxnSpPr>
          <p:nvPr/>
        </p:nvCxnSpPr>
        <p:spPr>
          <a:xfrm>
            <a:off x="3775368" y="5572825"/>
            <a:ext cx="282721" cy="4758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直线连接符 554">
            <a:extLst>
              <a:ext uri="{FF2B5EF4-FFF2-40B4-BE49-F238E27FC236}">
                <a16:creationId xmlns:a16="http://schemas.microsoft.com/office/drawing/2014/main" id="{AB7889AE-AD85-374C-A27B-7EB128708205}"/>
              </a:ext>
            </a:extLst>
          </p:cNvPr>
          <p:cNvCxnSpPr>
            <a:cxnSpLocks/>
          </p:cNvCxnSpPr>
          <p:nvPr/>
        </p:nvCxnSpPr>
        <p:spPr>
          <a:xfrm flipH="1">
            <a:off x="4058089" y="5647030"/>
            <a:ext cx="168556" cy="4016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直线连接符 557">
            <a:extLst>
              <a:ext uri="{FF2B5EF4-FFF2-40B4-BE49-F238E27FC236}">
                <a16:creationId xmlns:a16="http://schemas.microsoft.com/office/drawing/2014/main" id="{BBA407A6-C5F1-4E4D-B346-995BDB7AFF08}"/>
              </a:ext>
            </a:extLst>
          </p:cNvPr>
          <p:cNvCxnSpPr>
            <a:cxnSpLocks/>
          </p:cNvCxnSpPr>
          <p:nvPr/>
        </p:nvCxnSpPr>
        <p:spPr>
          <a:xfrm flipH="1">
            <a:off x="4124495" y="1446975"/>
            <a:ext cx="236385" cy="1492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直线连接符 560">
            <a:extLst>
              <a:ext uri="{FF2B5EF4-FFF2-40B4-BE49-F238E27FC236}">
                <a16:creationId xmlns:a16="http://schemas.microsoft.com/office/drawing/2014/main" id="{76F2C089-BD7C-CF44-8AED-8DA0E86E5C02}"/>
              </a:ext>
            </a:extLst>
          </p:cNvPr>
          <p:cNvCxnSpPr>
            <a:cxnSpLocks/>
          </p:cNvCxnSpPr>
          <p:nvPr/>
        </p:nvCxnSpPr>
        <p:spPr>
          <a:xfrm flipH="1">
            <a:off x="4576880" y="1288356"/>
            <a:ext cx="206082" cy="1586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直线连接符 563">
            <a:extLst>
              <a:ext uri="{FF2B5EF4-FFF2-40B4-BE49-F238E27FC236}">
                <a16:creationId xmlns:a16="http://schemas.microsoft.com/office/drawing/2014/main" id="{BF061634-6D76-7F44-8BAA-D1BAD48C91A6}"/>
              </a:ext>
            </a:extLst>
          </p:cNvPr>
          <p:cNvCxnSpPr>
            <a:cxnSpLocks/>
          </p:cNvCxnSpPr>
          <p:nvPr/>
        </p:nvCxnSpPr>
        <p:spPr>
          <a:xfrm flipH="1" flipV="1">
            <a:off x="4998962" y="1288356"/>
            <a:ext cx="229206" cy="1017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直线连接符 566">
            <a:extLst>
              <a:ext uri="{FF2B5EF4-FFF2-40B4-BE49-F238E27FC236}">
                <a16:creationId xmlns:a16="http://schemas.microsoft.com/office/drawing/2014/main" id="{5C19795B-420B-2F49-91A3-07F95C2A1F8B}"/>
              </a:ext>
            </a:extLst>
          </p:cNvPr>
          <p:cNvCxnSpPr>
            <a:cxnSpLocks/>
          </p:cNvCxnSpPr>
          <p:nvPr/>
        </p:nvCxnSpPr>
        <p:spPr>
          <a:xfrm flipH="1" flipV="1">
            <a:off x="5444168" y="1390059"/>
            <a:ext cx="449557" cy="1185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直线连接符 570">
            <a:extLst>
              <a:ext uri="{FF2B5EF4-FFF2-40B4-BE49-F238E27FC236}">
                <a16:creationId xmlns:a16="http://schemas.microsoft.com/office/drawing/2014/main" id="{A66B6BD8-A1E9-C646-A8AB-E3AAB5E891BC}"/>
              </a:ext>
            </a:extLst>
          </p:cNvPr>
          <p:cNvCxnSpPr>
            <a:cxnSpLocks/>
          </p:cNvCxnSpPr>
          <p:nvPr/>
        </p:nvCxnSpPr>
        <p:spPr>
          <a:xfrm flipH="1">
            <a:off x="6109725" y="1488576"/>
            <a:ext cx="294509" cy="199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直线连接符 573">
            <a:extLst>
              <a:ext uri="{FF2B5EF4-FFF2-40B4-BE49-F238E27FC236}">
                <a16:creationId xmlns:a16="http://schemas.microsoft.com/office/drawing/2014/main" id="{0C80EAA4-91A9-7343-B1BE-C8CA7D9025D8}"/>
              </a:ext>
            </a:extLst>
          </p:cNvPr>
          <p:cNvCxnSpPr>
            <a:cxnSpLocks/>
          </p:cNvCxnSpPr>
          <p:nvPr/>
        </p:nvCxnSpPr>
        <p:spPr>
          <a:xfrm flipH="1" flipV="1">
            <a:off x="6512234" y="1560582"/>
            <a:ext cx="278884" cy="2907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直线连接符 579">
            <a:extLst>
              <a:ext uri="{FF2B5EF4-FFF2-40B4-BE49-F238E27FC236}">
                <a16:creationId xmlns:a16="http://schemas.microsoft.com/office/drawing/2014/main" id="{4C6C3936-F3A8-0D4E-9B4E-7995736D9950}"/>
              </a:ext>
            </a:extLst>
          </p:cNvPr>
          <p:cNvCxnSpPr>
            <a:cxnSpLocks/>
          </p:cNvCxnSpPr>
          <p:nvPr/>
        </p:nvCxnSpPr>
        <p:spPr>
          <a:xfrm flipH="1">
            <a:off x="3382285" y="2068166"/>
            <a:ext cx="384209" cy="3758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直线连接符 583">
            <a:extLst>
              <a:ext uri="{FF2B5EF4-FFF2-40B4-BE49-F238E27FC236}">
                <a16:creationId xmlns:a16="http://schemas.microsoft.com/office/drawing/2014/main" id="{401D2153-6B63-4E4B-B16D-4C283C03946E}"/>
              </a:ext>
            </a:extLst>
          </p:cNvPr>
          <p:cNvCxnSpPr>
            <a:cxnSpLocks/>
          </p:cNvCxnSpPr>
          <p:nvPr/>
        </p:nvCxnSpPr>
        <p:spPr>
          <a:xfrm flipH="1">
            <a:off x="3030409" y="2587979"/>
            <a:ext cx="351876" cy="2360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直线连接符 591">
            <a:extLst>
              <a:ext uri="{FF2B5EF4-FFF2-40B4-BE49-F238E27FC236}">
                <a16:creationId xmlns:a16="http://schemas.microsoft.com/office/drawing/2014/main" id="{20231AE4-D6E6-2146-B593-A5B1F710B2C6}"/>
              </a:ext>
            </a:extLst>
          </p:cNvPr>
          <p:cNvCxnSpPr>
            <a:cxnSpLocks/>
          </p:cNvCxnSpPr>
          <p:nvPr/>
        </p:nvCxnSpPr>
        <p:spPr>
          <a:xfrm flipH="1">
            <a:off x="2997844" y="2968001"/>
            <a:ext cx="32565" cy="3151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直线连接符 601">
            <a:extLst>
              <a:ext uri="{FF2B5EF4-FFF2-40B4-BE49-F238E27FC236}">
                <a16:creationId xmlns:a16="http://schemas.microsoft.com/office/drawing/2014/main" id="{F5E08D48-9BF7-154C-8AD0-B423A8B0ADAA}"/>
              </a:ext>
            </a:extLst>
          </p:cNvPr>
          <p:cNvCxnSpPr>
            <a:cxnSpLocks/>
          </p:cNvCxnSpPr>
          <p:nvPr/>
        </p:nvCxnSpPr>
        <p:spPr>
          <a:xfrm flipH="1">
            <a:off x="2880535" y="3429539"/>
            <a:ext cx="101576" cy="3518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直线连接符 604">
            <a:extLst>
              <a:ext uri="{FF2B5EF4-FFF2-40B4-BE49-F238E27FC236}">
                <a16:creationId xmlns:a16="http://schemas.microsoft.com/office/drawing/2014/main" id="{02ED7E73-CAED-2F47-8ECE-AF00EF9D9F76}"/>
              </a:ext>
            </a:extLst>
          </p:cNvPr>
          <p:cNvCxnSpPr>
            <a:cxnSpLocks/>
          </p:cNvCxnSpPr>
          <p:nvPr/>
        </p:nvCxnSpPr>
        <p:spPr>
          <a:xfrm>
            <a:off x="2936805" y="3913918"/>
            <a:ext cx="167925" cy="2147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直线连接符 611">
            <a:extLst>
              <a:ext uri="{FF2B5EF4-FFF2-40B4-BE49-F238E27FC236}">
                <a16:creationId xmlns:a16="http://schemas.microsoft.com/office/drawing/2014/main" id="{5AD2BCA2-7548-2F4E-8BB0-59232C81132F}"/>
              </a:ext>
            </a:extLst>
          </p:cNvPr>
          <p:cNvCxnSpPr>
            <a:cxnSpLocks/>
          </p:cNvCxnSpPr>
          <p:nvPr/>
        </p:nvCxnSpPr>
        <p:spPr>
          <a:xfrm>
            <a:off x="3104730" y="4272640"/>
            <a:ext cx="257057" cy="4116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直线连接符 614">
            <a:extLst>
              <a:ext uri="{FF2B5EF4-FFF2-40B4-BE49-F238E27FC236}">
                <a16:creationId xmlns:a16="http://schemas.microsoft.com/office/drawing/2014/main" id="{F8F0C467-867B-E34A-B0FA-9880A3E70DB7}"/>
              </a:ext>
            </a:extLst>
          </p:cNvPr>
          <p:cNvCxnSpPr>
            <a:cxnSpLocks/>
          </p:cNvCxnSpPr>
          <p:nvPr/>
        </p:nvCxnSpPr>
        <p:spPr>
          <a:xfrm>
            <a:off x="3446435" y="4800756"/>
            <a:ext cx="174603" cy="1982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直线连接符 617">
            <a:extLst>
              <a:ext uri="{FF2B5EF4-FFF2-40B4-BE49-F238E27FC236}">
                <a16:creationId xmlns:a16="http://schemas.microsoft.com/office/drawing/2014/main" id="{A0A2C74A-9D4A-C244-BAFF-DF6A12BD8393}"/>
              </a:ext>
            </a:extLst>
          </p:cNvPr>
          <p:cNvCxnSpPr>
            <a:cxnSpLocks/>
          </p:cNvCxnSpPr>
          <p:nvPr/>
        </p:nvCxnSpPr>
        <p:spPr>
          <a:xfrm>
            <a:off x="3688488" y="5109885"/>
            <a:ext cx="86880" cy="31892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直线连接符 623">
            <a:extLst>
              <a:ext uri="{FF2B5EF4-FFF2-40B4-BE49-F238E27FC236}">
                <a16:creationId xmlns:a16="http://schemas.microsoft.com/office/drawing/2014/main" id="{42789FA5-81FD-B747-8D40-8D4565DFCBCB}"/>
              </a:ext>
            </a:extLst>
          </p:cNvPr>
          <p:cNvCxnSpPr>
            <a:cxnSpLocks/>
          </p:cNvCxnSpPr>
          <p:nvPr/>
        </p:nvCxnSpPr>
        <p:spPr>
          <a:xfrm>
            <a:off x="7007118" y="1851330"/>
            <a:ext cx="308035" cy="2234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直线连接符 626">
            <a:extLst>
              <a:ext uri="{FF2B5EF4-FFF2-40B4-BE49-F238E27FC236}">
                <a16:creationId xmlns:a16="http://schemas.microsoft.com/office/drawing/2014/main" id="{2982AD1E-B613-7247-88AA-867775749140}"/>
              </a:ext>
            </a:extLst>
          </p:cNvPr>
          <p:cNvCxnSpPr>
            <a:cxnSpLocks/>
          </p:cNvCxnSpPr>
          <p:nvPr/>
        </p:nvCxnSpPr>
        <p:spPr>
          <a:xfrm>
            <a:off x="7314950" y="2268290"/>
            <a:ext cx="34432" cy="277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直线连接符 629">
            <a:extLst>
              <a:ext uri="{FF2B5EF4-FFF2-40B4-BE49-F238E27FC236}">
                <a16:creationId xmlns:a16="http://schemas.microsoft.com/office/drawing/2014/main" id="{8719B498-160F-2D46-857D-EDF8E29893F6}"/>
              </a:ext>
            </a:extLst>
          </p:cNvPr>
          <p:cNvCxnSpPr>
            <a:cxnSpLocks/>
          </p:cNvCxnSpPr>
          <p:nvPr/>
        </p:nvCxnSpPr>
        <p:spPr>
          <a:xfrm>
            <a:off x="7349382" y="2690186"/>
            <a:ext cx="105730" cy="345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3" name="直线连接符 632">
            <a:extLst>
              <a:ext uri="{FF2B5EF4-FFF2-40B4-BE49-F238E27FC236}">
                <a16:creationId xmlns:a16="http://schemas.microsoft.com/office/drawing/2014/main" id="{6F8A8CD8-095D-9549-8950-8974FB26BB58}"/>
              </a:ext>
            </a:extLst>
          </p:cNvPr>
          <p:cNvCxnSpPr>
            <a:cxnSpLocks/>
          </p:cNvCxnSpPr>
          <p:nvPr/>
        </p:nvCxnSpPr>
        <p:spPr>
          <a:xfrm>
            <a:off x="7455112" y="3179838"/>
            <a:ext cx="33139" cy="2594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6" name="直线连接符 635">
            <a:extLst>
              <a:ext uri="{FF2B5EF4-FFF2-40B4-BE49-F238E27FC236}">
                <a16:creationId xmlns:a16="http://schemas.microsoft.com/office/drawing/2014/main" id="{5E6E90FA-1DF8-1844-BE5A-F92CCC6315A0}"/>
              </a:ext>
            </a:extLst>
          </p:cNvPr>
          <p:cNvCxnSpPr>
            <a:cxnSpLocks/>
          </p:cNvCxnSpPr>
          <p:nvPr/>
        </p:nvCxnSpPr>
        <p:spPr>
          <a:xfrm>
            <a:off x="7450977" y="3578379"/>
            <a:ext cx="192003" cy="32445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直线连接符 645">
            <a:extLst>
              <a:ext uri="{FF2B5EF4-FFF2-40B4-BE49-F238E27FC236}">
                <a16:creationId xmlns:a16="http://schemas.microsoft.com/office/drawing/2014/main" id="{23A50B13-2BEF-034F-A8EE-D1CA6122CA0A}"/>
              </a:ext>
            </a:extLst>
          </p:cNvPr>
          <p:cNvCxnSpPr>
            <a:cxnSpLocks/>
          </p:cNvCxnSpPr>
          <p:nvPr/>
        </p:nvCxnSpPr>
        <p:spPr>
          <a:xfrm flipH="1">
            <a:off x="7343452" y="4046846"/>
            <a:ext cx="299528" cy="2763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9" name="直线连接符 648">
            <a:extLst>
              <a:ext uri="{FF2B5EF4-FFF2-40B4-BE49-F238E27FC236}">
                <a16:creationId xmlns:a16="http://schemas.microsoft.com/office/drawing/2014/main" id="{8FA310B3-2555-4341-BEB6-4175F6DC0A21}"/>
              </a:ext>
            </a:extLst>
          </p:cNvPr>
          <p:cNvCxnSpPr>
            <a:cxnSpLocks/>
          </p:cNvCxnSpPr>
          <p:nvPr/>
        </p:nvCxnSpPr>
        <p:spPr>
          <a:xfrm>
            <a:off x="7343452" y="4467227"/>
            <a:ext cx="8539" cy="4244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2" name="直线连接符 651">
            <a:extLst>
              <a:ext uri="{FF2B5EF4-FFF2-40B4-BE49-F238E27FC236}">
                <a16:creationId xmlns:a16="http://schemas.microsoft.com/office/drawing/2014/main" id="{0046F607-42F8-184F-AF0C-424C39580744}"/>
              </a:ext>
            </a:extLst>
          </p:cNvPr>
          <p:cNvCxnSpPr>
            <a:cxnSpLocks/>
          </p:cNvCxnSpPr>
          <p:nvPr/>
        </p:nvCxnSpPr>
        <p:spPr>
          <a:xfrm>
            <a:off x="7037668" y="4726164"/>
            <a:ext cx="197784" cy="2102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" name="直线连接符 654">
            <a:extLst>
              <a:ext uri="{FF2B5EF4-FFF2-40B4-BE49-F238E27FC236}">
                <a16:creationId xmlns:a16="http://schemas.microsoft.com/office/drawing/2014/main" id="{EB4506E1-7C54-AA46-9664-D057EF52F77E}"/>
              </a:ext>
            </a:extLst>
          </p:cNvPr>
          <p:cNvCxnSpPr>
            <a:cxnSpLocks/>
          </p:cNvCxnSpPr>
          <p:nvPr/>
        </p:nvCxnSpPr>
        <p:spPr>
          <a:xfrm flipH="1">
            <a:off x="6924895" y="4798170"/>
            <a:ext cx="4773" cy="3685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直线连接符 657">
            <a:extLst>
              <a:ext uri="{FF2B5EF4-FFF2-40B4-BE49-F238E27FC236}">
                <a16:creationId xmlns:a16="http://schemas.microsoft.com/office/drawing/2014/main" id="{2B430321-310D-1B4F-A7B2-220348F74CDE}"/>
              </a:ext>
            </a:extLst>
          </p:cNvPr>
          <p:cNvCxnSpPr>
            <a:cxnSpLocks/>
          </p:cNvCxnSpPr>
          <p:nvPr/>
        </p:nvCxnSpPr>
        <p:spPr>
          <a:xfrm flipH="1">
            <a:off x="6924895" y="5035710"/>
            <a:ext cx="427096" cy="1309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1" name="直线连接符 660">
            <a:extLst>
              <a:ext uri="{FF2B5EF4-FFF2-40B4-BE49-F238E27FC236}">
                <a16:creationId xmlns:a16="http://schemas.microsoft.com/office/drawing/2014/main" id="{297592A2-E310-7A4E-AE52-716F030E41A5}"/>
              </a:ext>
            </a:extLst>
          </p:cNvPr>
          <p:cNvCxnSpPr>
            <a:cxnSpLocks/>
          </p:cNvCxnSpPr>
          <p:nvPr/>
        </p:nvCxnSpPr>
        <p:spPr>
          <a:xfrm flipH="1" flipV="1">
            <a:off x="3883368" y="5500819"/>
            <a:ext cx="273902" cy="365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" name="直线连接符 667">
            <a:extLst>
              <a:ext uri="{FF2B5EF4-FFF2-40B4-BE49-F238E27FC236}">
                <a16:creationId xmlns:a16="http://schemas.microsoft.com/office/drawing/2014/main" id="{68D8F008-C9A6-3A4B-927C-AA6255FB5821}"/>
              </a:ext>
            </a:extLst>
          </p:cNvPr>
          <p:cNvCxnSpPr>
            <a:cxnSpLocks/>
          </p:cNvCxnSpPr>
          <p:nvPr/>
        </p:nvCxnSpPr>
        <p:spPr>
          <a:xfrm flipV="1">
            <a:off x="3766494" y="1668209"/>
            <a:ext cx="250001" cy="2559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1" name="直线连接符 670">
            <a:extLst>
              <a:ext uri="{FF2B5EF4-FFF2-40B4-BE49-F238E27FC236}">
                <a16:creationId xmlns:a16="http://schemas.microsoft.com/office/drawing/2014/main" id="{98D3CAB6-63B0-0E43-BD89-0E1151A515EB}"/>
              </a:ext>
            </a:extLst>
          </p:cNvPr>
          <p:cNvCxnSpPr>
            <a:cxnSpLocks/>
          </p:cNvCxnSpPr>
          <p:nvPr/>
        </p:nvCxnSpPr>
        <p:spPr>
          <a:xfrm flipV="1">
            <a:off x="4255933" y="1518981"/>
            <a:ext cx="212947" cy="25817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5" name="直线连接符 674">
            <a:extLst>
              <a:ext uri="{FF2B5EF4-FFF2-40B4-BE49-F238E27FC236}">
                <a16:creationId xmlns:a16="http://schemas.microsoft.com/office/drawing/2014/main" id="{ED633EF3-24EC-1042-9C00-C2F17B72BDF4}"/>
              </a:ext>
            </a:extLst>
          </p:cNvPr>
          <p:cNvCxnSpPr>
            <a:cxnSpLocks/>
          </p:cNvCxnSpPr>
          <p:nvPr/>
        </p:nvCxnSpPr>
        <p:spPr>
          <a:xfrm flipH="1" flipV="1">
            <a:off x="4016495" y="1668209"/>
            <a:ext cx="239438" cy="1089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直线连接符 677">
            <a:extLst>
              <a:ext uri="{FF2B5EF4-FFF2-40B4-BE49-F238E27FC236}">
                <a16:creationId xmlns:a16="http://schemas.microsoft.com/office/drawing/2014/main" id="{7A2F9EE0-E1D0-1249-84BF-F05A56494496}"/>
              </a:ext>
            </a:extLst>
          </p:cNvPr>
          <p:cNvCxnSpPr>
            <a:cxnSpLocks/>
          </p:cNvCxnSpPr>
          <p:nvPr/>
        </p:nvCxnSpPr>
        <p:spPr>
          <a:xfrm flipH="1" flipV="1">
            <a:off x="4468880" y="1518981"/>
            <a:ext cx="160243" cy="3202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直线连接符 682">
            <a:extLst>
              <a:ext uri="{FF2B5EF4-FFF2-40B4-BE49-F238E27FC236}">
                <a16:creationId xmlns:a16="http://schemas.microsoft.com/office/drawing/2014/main" id="{5AEEBCE3-F4B2-2E40-91CF-4CF6505A6911}"/>
              </a:ext>
            </a:extLst>
          </p:cNvPr>
          <p:cNvCxnSpPr>
            <a:cxnSpLocks/>
          </p:cNvCxnSpPr>
          <p:nvPr/>
        </p:nvCxnSpPr>
        <p:spPr>
          <a:xfrm flipH="1" flipV="1">
            <a:off x="4468880" y="1518981"/>
            <a:ext cx="376243" cy="9378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直线连接符 685">
            <a:extLst>
              <a:ext uri="{FF2B5EF4-FFF2-40B4-BE49-F238E27FC236}">
                <a16:creationId xmlns:a16="http://schemas.microsoft.com/office/drawing/2014/main" id="{DFEC53AC-7F2F-9743-94EE-2DA2B8181F19}"/>
              </a:ext>
            </a:extLst>
          </p:cNvPr>
          <p:cNvCxnSpPr>
            <a:cxnSpLocks/>
          </p:cNvCxnSpPr>
          <p:nvPr/>
        </p:nvCxnSpPr>
        <p:spPr>
          <a:xfrm flipH="1" flipV="1">
            <a:off x="4876885" y="1357102"/>
            <a:ext cx="76238" cy="1836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直线连接符 688">
            <a:extLst>
              <a:ext uri="{FF2B5EF4-FFF2-40B4-BE49-F238E27FC236}">
                <a16:creationId xmlns:a16="http://schemas.microsoft.com/office/drawing/2014/main" id="{1441458E-8BB8-2741-B530-62E2904DB5F3}"/>
              </a:ext>
            </a:extLst>
          </p:cNvPr>
          <p:cNvCxnSpPr>
            <a:cxnSpLocks/>
          </p:cNvCxnSpPr>
          <p:nvPr/>
        </p:nvCxnSpPr>
        <p:spPr>
          <a:xfrm flipV="1">
            <a:off x="4953123" y="1390059"/>
            <a:ext cx="275045" cy="1507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直线连接符 691">
            <a:extLst>
              <a:ext uri="{FF2B5EF4-FFF2-40B4-BE49-F238E27FC236}">
                <a16:creationId xmlns:a16="http://schemas.microsoft.com/office/drawing/2014/main" id="{6165B23D-385F-524E-92A3-13A9E9BBD4FB}"/>
              </a:ext>
            </a:extLst>
          </p:cNvPr>
          <p:cNvCxnSpPr>
            <a:cxnSpLocks/>
          </p:cNvCxnSpPr>
          <p:nvPr/>
        </p:nvCxnSpPr>
        <p:spPr>
          <a:xfrm flipV="1">
            <a:off x="5128289" y="1462065"/>
            <a:ext cx="207879" cy="3543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直线连接符 694">
            <a:extLst>
              <a:ext uri="{FF2B5EF4-FFF2-40B4-BE49-F238E27FC236}">
                <a16:creationId xmlns:a16="http://schemas.microsoft.com/office/drawing/2014/main" id="{87C81B96-182A-6E47-8EA0-8AAD52209331}"/>
              </a:ext>
            </a:extLst>
          </p:cNvPr>
          <p:cNvCxnSpPr>
            <a:cxnSpLocks/>
          </p:cNvCxnSpPr>
          <p:nvPr/>
        </p:nvCxnSpPr>
        <p:spPr>
          <a:xfrm flipH="1" flipV="1">
            <a:off x="5336168" y="1462065"/>
            <a:ext cx="240341" cy="3165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直线连接符 697">
            <a:extLst>
              <a:ext uri="{FF2B5EF4-FFF2-40B4-BE49-F238E27FC236}">
                <a16:creationId xmlns:a16="http://schemas.microsoft.com/office/drawing/2014/main" id="{2603EADA-9CAE-4A4F-9BD2-62DEE179C8E8}"/>
              </a:ext>
            </a:extLst>
          </p:cNvPr>
          <p:cNvCxnSpPr>
            <a:cxnSpLocks/>
          </p:cNvCxnSpPr>
          <p:nvPr/>
        </p:nvCxnSpPr>
        <p:spPr>
          <a:xfrm flipV="1">
            <a:off x="5576509" y="1508562"/>
            <a:ext cx="317216" cy="27007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1" name="直线连接符 700">
            <a:extLst>
              <a:ext uri="{FF2B5EF4-FFF2-40B4-BE49-F238E27FC236}">
                <a16:creationId xmlns:a16="http://schemas.microsoft.com/office/drawing/2014/main" id="{53647792-3232-F142-8F04-5F2092271016}"/>
              </a:ext>
            </a:extLst>
          </p:cNvPr>
          <p:cNvCxnSpPr>
            <a:cxnSpLocks/>
          </p:cNvCxnSpPr>
          <p:nvPr/>
        </p:nvCxnSpPr>
        <p:spPr>
          <a:xfrm flipH="1">
            <a:off x="5396029" y="1913084"/>
            <a:ext cx="128870" cy="3084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4" name="直线连接符 703">
            <a:extLst>
              <a:ext uri="{FF2B5EF4-FFF2-40B4-BE49-F238E27FC236}">
                <a16:creationId xmlns:a16="http://schemas.microsoft.com/office/drawing/2014/main" id="{5A449421-2375-0B41-9858-BF0EB59FD3B3}"/>
              </a:ext>
            </a:extLst>
          </p:cNvPr>
          <p:cNvCxnSpPr>
            <a:cxnSpLocks/>
          </p:cNvCxnSpPr>
          <p:nvPr/>
        </p:nvCxnSpPr>
        <p:spPr>
          <a:xfrm flipH="1">
            <a:off x="5089243" y="2365547"/>
            <a:ext cx="306786" cy="2835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直线连接符 706">
            <a:extLst>
              <a:ext uri="{FF2B5EF4-FFF2-40B4-BE49-F238E27FC236}">
                <a16:creationId xmlns:a16="http://schemas.microsoft.com/office/drawing/2014/main" id="{0F4C0F90-373A-0D4A-BBCF-3D875E3D606B}"/>
              </a:ext>
            </a:extLst>
          </p:cNvPr>
          <p:cNvCxnSpPr>
            <a:cxnSpLocks/>
          </p:cNvCxnSpPr>
          <p:nvPr/>
        </p:nvCxnSpPr>
        <p:spPr>
          <a:xfrm>
            <a:off x="5039987" y="2784393"/>
            <a:ext cx="185204" cy="37249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直线连接符 709">
            <a:extLst>
              <a:ext uri="{FF2B5EF4-FFF2-40B4-BE49-F238E27FC236}">
                <a16:creationId xmlns:a16="http://schemas.microsoft.com/office/drawing/2014/main" id="{35A34726-58E9-6C4E-AB0A-271D74982182}"/>
              </a:ext>
            </a:extLst>
          </p:cNvPr>
          <p:cNvCxnSpPr>
            <a:cxnSpLocks/>
          </p:cNvCxnSpPr>
          <p:nvPr/>
        </p:nvCxnSpPr>
        <p:spPr>
          <a:xfrm>
            <a:off x="5185495" y="3295324"/>
            <a:ext cx="199305" cy="3116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直线连接符 712">
            <a:extLst>
              <a:ext uri="{FF2B5EF4-FFF2-40B4-BE49-F238E27FC236}">
                <a16:creationId xmlns:a16="http://schemas.microsoft.com/office/drawing/2014/main" id="{38E89955-2023-3D49-9B19-5C0389D59329}"/>
              </a:ext>
            </a:extLst>
          </p:cNvPr>
          <p:cNvCxnSpPr>
            <a:cxnSpLocks/>
          </p:cNvCxnSpPr>
          <p:nvPr/>
        </p:nvCxnSpPr>
        <p:spPr>
          <a:xfrm>
            <a:off x="5384800" y="3750979"/>
            <a:ext cx="169730" cy="325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" name="直线连接符 715">
            <a:extLst>
              <a:ext uri="{FF2B5EF4-FFF2-40B4-BE49-F238E27FC236}">
                <a16:creationId xmlns:a16="http://schemas.microsoft.com/office/drawing/2014/main" id="{DC0F76D7-F1BC-3447-BECB-E00D22DE751F}"/>
              </a:ext>
            </a:extLst>
          </p:cNvPr>
          <p:cNvCxnSpPr>
            <a:cxnSpLocks/>
          </p:cNvCxnSpPr>
          <p:nvPr/>
        </p:nvCxnSpPr>
        <p:spPr>
          <a:xfrm>
            <a:off x="5554530" y="4220691"/>
            <a:ext cx="174862" cy="3029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" name="直线连接符 718">
            <a:extLst>
              <a:ext uri="{FF2B5EF4-FFF2-40B4-BE49-F238E27FC236}">
                <a16:creationId xmlns:a16="http://schemas.microsoft.com/office/drawing/2014/main" id="{ABD8C0DB-05A2-8747-9A82-9C37657180A8}"/>
              </a:ext>
            </a:extLst>
          </p:cNvPr>
          <p:cNvCxnSpPr>
            <a:cxnSpLocks/>
          </p:cNvCxnSpPr>
          <p:nvPr/>
        </p:nvCxnSpPr>
        <p:spPr>
          <a:xfrm>
            <a:off x="5729392" y="4667605"/>
            <a:ext cx="212086" cy="43405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" name="直线连接符 721">
            <a:extLst>
              <a:ext uri="{FF2B5EF4-FFF2-40B4-BE49-F238E27FC236}">
                <a16:creationId xmlns:a16="http://schemas.microsoft.com/office/drawing/2014/main" id="{A9C8A6A6-166A-4A47-8B42-688F33662F59}"/>
              </a:ext>
            </a:extLst>
          </p:cNvPr>
          <p:cNvCxnSpPr>
            <a:cxnSpLocks/>
          </p:cNvCxnSpPr>
          <p:nvPr/>
        </p:nvCxnSpPr>
        <p:spPr>
          <a:xfrm>
            <a:off x="5941478" y="5245672"/>
            <a:ext cx="235512" cy="4972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直线连接符 725">
            <a:extLst>
              <a:ext uri="{FF2B5EF4-FFF2-40B4-BE49-F238E27FC236}">
                <a16:creationId xmlns:a16="http://schemas.microsoft.com/office/drawing/2014/main" id="{EB87AAD7-E425-604F-B8E9-6FE2A39F6809}"/>
              </a:ext>
            </a:extLst>
          </p:cNvPr>
          <p:cNvCxnSpPr>
            <a:cxnSpLocks/>
          </p:cNvCxnSpPr>
          <p:nvPr/>
        </p:nvCxnSpPr>
        <p:spPr>
          <a:xfrm flipH="1">
            <a:off x="5236289" y="1807157"/>
            <a:ext cx="213588" cy="812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直线连接符 728">
            <a:extLst>
              <a:ext uri="{FF2B5EF4-FFF2-40B4-BE49-F238E27FC236}">
                <a16:creationId xmlns:a16="http://schemas.microsoft.com/office/drawing/2014/main" id="{6003556D-928C-D846-8B38-BA922E19AAB1}"/>
              </a:ext>
            </a:extLst>
          </p:cNvPr>
          <p:cNvCxnSpPr>
            <a:cxnSpLocks/>
          </p:cNvCxnSpPr>
          <p:nvPr/>
        </p:nvCxnSpPr>
        <p:spPr>
          <a:xfrm>
            <a:off x="4953123" y="1684772"/>
            <a:ext cx="175166" cy="1316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直线连接符 731">
            <a:extLst>
              <a:ext uri="{FF2B5EF4-FFF2-40B4-BE49-F238E27FC236}">
                <a16:creationId xmlns:a16="http://schemas.microsoft.com/office/drawing/2014/main" id="{70AF1A40-DBFA-2544-9B21-E1AD82C26AA5}"/>
              </a:ext>
            </a:extLst>
          </p:cNvPr>
          <p:cNvCxnSpPr>
            <a:cxnSpLocks/>
          </p:cNvCxnSpPr>
          <p:nvPr/>
        </p:nvCxnSpPr>
        <p:spPr>
          <a:xfrm flipV="1">
            <a:off x="4737123" y="1888400"/>
            <a:ext cx="283166" cy="22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直线连接符 734">
            <a:extLst>
              <a:ext uri="{FF2B5EF4-FFF2-40B4-BE49-F238E27FC236}">
                <a16:creationId xmlns:a16="http://schemas.microsoft.com/office/drawing/2014/main" id="{897D8F17-19D4-7145-92E3-CB75114A361F}"/>
              </a:ext>
            </a:extLst>
          </p:cNvPr>
          <p:cNvCxnSpPr>
            <a:cxnSpLocks/>
          </p:cNvCxnSpPr>
          <p:nvPr/>
        </p:nvCxnSpPr>
        <p:spPr>
          <a:xfrm flipV="1">
            <a:off x="4629123" y="1612766"/>
            <a:ext cx="216000" cy="2265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直线连接符 737">
            <a:extLst>
              <a:ext uri="{FF2B5EF4-FFF2-40B4-BE49-F238E27FC236}">
                <a16:creationId xmlns:a16="http://schemas.microsoft.com/office/drawing/2014/main" id="{3019F340-58CA-494C-AF87-8F83319D51F1}"/>
              </a:ext>
            </a:extLst>
          </p:cNvPr>
          <p:cNvCxnSpPr>
            <a:cxnSpLocks/>
          </p:cNvCxnSpPr>
          <p:nvPr/>
        </p:nvCxnSpPr>
        <p:spPr>
          <a:xfrm flipH="1" flipV="1">
            <a:off x="4363933" y="1849163"/>
            <a:ext cx="157190" cy="621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直线连接符 740">
            <a:extLst>
              <a:ext uri="{FF2B5EF4-FFF2-40B4-BE49-F238E27FC236}">
                <a16:creationId xmlns:a16="http://schemas.microsoft.com/office/drawing/2014/main" id="{75976C03-61CE-7D4F-B449-596BF4B65F80}"/>
              </a:ext>
            </a:extLst>
          </p:cNvPr>
          <p:cNvCxnSpPr>
            <a:cxnSpLocks/>
          </p:cNvCxnSpPr>
          <p:nvPr/>
        </p:nvCxnSpPr>
        <p:spPr>
          <a:xfrm flipH="1">
            <a:off x="3874494" y="1849163"/>
            <a:ext cx="273439" cy="1469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直线连接符 743">
            <a:extLst>
              <a:ext uri="{FF2B5EF4-FFF2-40B4-BE49-F238E27FC236}">
                <a16:creationId xmlns:a16="http://schemas.microsoft.com/office/drawing/2014/main" id="{0EDC4C39-FE08-BA45-ABAB-C381175ACDD8}"/>
              </a:ext>
            </a:extLst>
          </p:cNvPr>
          <p:cNvCxnSpPr>
            <a:cxnSpLocks/>
          </p:cNvCxnSpPr>
          <p:nvPr/>
        </p:nvCxnSpPr>
        <p:spPr>
          <a:xfrm flipH="1" flipV="1">
            <a:off x="3874494" y="1996160"/>
            <a:ext cx="342733" cy="22259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直线连接符 746">
            <a:extLst>
              <a:ext uri="{FF2B5EF4-FFF2-40B4-BE49-F238E27FC236}">
                <a16:creationId xmlns:a16="http://schemas.microsoft.com/office/drawing/2014/main" id="{CEE7EF77-83FF-4048-8655-BE385BD6787D}"/>
              </a:ext>
            </a:extLst>
          </p:cNvPr>
          <p:cNvCxnSpPr>
            <a:cxnSpLocks/>
          </p:cNvCxnSpPr>
          <p:nvPr/>
        </p:nvCxnSpPr>
        <p:spPr>
          <a:xfrm flipH="1" flipV="1">
            <a:off x="3766494" y="2068166"/>
            <a:ext cx="211821" cy="4231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直线连接符 749">
            <a:extLst>
              <a:ext uri="{FF2B5EF4-FFF2-40B4-BE49-F238E27FC236}">
                <a16:creationId xmlns:a16="http://schemas.microsoft.com/office/drawing/2014/main" id="{01821C96-1A49-2245-844A-C2DD293C2BDD}"/>
              </a:ext>
            </a:extLst>
          </p:cNvPr>
          <p:cNvCxnSpPr>
            <a:cxnSpLocks/>
          </p:cNvCxnSpPr>
          <p:nvPr/>
        </p:nvCxnSpPr>
        <p:spPr>
          <a:xfrm flipH="1" flipV="1">
            <a:off x="3490285" y="2515973"/>
            <a:ext cx="380030" cy="473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3" name="直线连接符 752">
            <a:extLst>
              <a:ext uri="{FF2B5EF4-FFF2-40B4-BE49-F238E27FC236}">
                <a16:creationId xmlns:a16="http://schemas.microsoft.com/office/drawing/2014/main" id="{8C6F3D90-7C97-E441-A2EE-383FC23ACA49}"/>
              </a:ext>
            </a:extLst>
          </p:cNvPr>
          <p:cNvCxnSpPr>
            <a:cxnSpLocks/>
          </p:cNvCxnSpPr>
          <p:nvPr/>
        </p:nvCxnSpPr>
        <p:spPr>
          <a:xfrm flipH="1" flipV="1">
            <a:off x="3382285" y="2587979"/>
            <a:ext cx="336634" cy="3596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6" name="直线连接符 755">
            <a:extLst>
              <a:ext uri="{FF2B5EF4-FFF2-40B4-BE49-F238E27FC236}">
                <a16:creationId xmlns:a16="http://schemas.microsoft.com/office/drawing/2014/main" id="{9DFE05D6-31B6-BC47-8D04-B16491E59F60}"/>
              </a:ext>
            </a:extLst>
          </p:cNvPr>
          <p:cNvCxnSpPr>
            <a:cxnSpLocks/>
          </p:cNvCxnSpPr>
          <p:nvPr/>
        </p:nvCxnSpPr>
        <p:spPr>
          <a:xfrm flipH="1" flipV="1">
            <a:off x="3138409" y="2895995"/>
            <a:ext cx="83837" cy="1364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9" name="直线连接符 758">
            <a:extLst>
              <a:ext uri="{FF2B5EF4-FFF2-40B4-BE49-F238E27FC236}">
                <a16:creationId xmlns:a16="http://schemas.microsoft.com/office/drawing/2014/main" id="{B87E3E39-684E-4C42-BFDB-27F9D87C84C2}"/>
              </a:ext>
            </a:extLst>
          </p:cNvPr>
          <p:cNvCxnSpPr>
            <a:cxnSpLocks/>
          </p:cNvCxnSpPr>
          <p:nvPr/>
        </p:nvCxnSpPr>
        <p:spPr>
          <a:xfrm flipV="1">
            <a:off x="3330246" y="2587979"/>
            <a:ext cx="52039" cy="3724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2" name="直线连接符 761">
            <a:extLst>
              <a:ext uri="{FF2B5EF4-FFF2-40B4-BE49-F238E27FC236}">
                <a16:creationId xmlns:a16="http://schemas.microsoft.com/office/drawing/2014/main" id="{D5AC8758-EC3F-EE48-B720-B05DB9418038}"/>
              </a:ext>
            </a:extLst>
          </p:cNvPr>
          <p:cNvCxnSpPr>
            <a:cxnSpLocks/>
          </p:cNvCxnSpPr>
          <p:nvPr/>
        </p:nvCxnSpPr>
        <p:spPr>
          <a:xfrm flipV="1">
            <a:off x="2997844" y="3032436"/>
            <a:ext cx="224402" cy="2506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9" name="直线连接符 768">
            <a:extLst>
              <a:ext uri="{FF2B5EF4-FFF2-40B4-BE49-F238E27FC236}">
                <a16:creationId xmlns:a16="http://schemas.microsoft.com/office/drawing/2014/main" id="{1F9C0F63-E853-9D49-8294-F024AC413180}"/>
              </a:ext>
            </a:extLst>
          </p:cNvPr>
          <p:cNvCxnSpPr>
            <a:cxnSpLocks/>
          </p:cNvCxnSpPr>
          <p:nvPr/>
        </p:nvCxnSpPr>
        <p:spPr>
          <a:xfrm flipH="1" flipV="1">
            <a:off x="4255933" y="1921169"/>
            <a:ext cx="69294" cy="2255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直线连接符 771">
            <a:extLst>
              <a:ext uri="{FF2B5EF4-FFF2-40B4-BE49-F238E27FC236}">
                <a16:creationId xmlns:a16="http://schemas.microsoft.com/office/drawing/2014/main" id="{BD5B8644-34C5-9C4D-858D-C09FDD53E146}"/>
              </a:ext>
            </a:extLst>
          </p:cNvPr>
          <p:cNvCxnSpPr>
            <a:cxnSpLocks/>
          </p:cNvCxnSpPr>
          <p:nvPr/>
        </p:nvCxnSpPr>
        <p:spPr>
          <a:xfrm flipV="1">
            <a:off x="4325227" y="1983289"/>
            <a:ext cx="303896" cy="1634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直线连接符 778">
            <a:extLst>
              <a:ext uri="{FF2B5EF4-FFF2-40B4-BE49-F238E27FC236}">
                <a16:creationId xmlns:a16="http://schemas.microsoft.com/office/drawing/2014/main" id="{0384F46E-1F07-8A4C-9064-EECE73ADA519}"/>
              </a:ext>
            </a:extLst>
          </p:cNvPr>
          <p:cNvCxnSpPr>
            <a:cxnSpLocks/>
          </p:cNvCxnSpPr>
          <p:nvPr/>
        </p:nvCxnSpPr>
        <p:spPr>
          <a:xfrm flipH="1" flipV="1">
            <a:off x="6109725" y="1508562"/>
            <a:ext cx="226970" cy="2791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直线连接符 782">
            <a:extLst>
              <a:ext uri="{FF2B5EF4-FFF2-40B4-BE49-F238E27FC236}">
                <a16:creationId xmlns:a16="http://schemas.microsoft.com/office/drawing/2014/main" id="{C8C02389-C56E-6E40-91F2-A7B43950760F}"/>
              </a:ext>
            </a:extLst>
          </p:cNvPr>
          <p:cNvCxnSpPr>
            <a:cxnSpLocks/>
          </p:cNvCxnSpPr>
          <p:nvPr/>
        </p:nvCxnSpPr>
        <p:spPr>
          <a:xfrm flipV="1">
            <a:off x="6336695" y="1560582"/>
            <a:ext cx="175539" cy="2271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直线连接符 785">
            <a:extLst>
              <a:ext uri="{FF2B5EF4-FFF2-40B4-BE49-F238E27FC236}">
                <a16:creationId xmlns:a16="http://schemas.microsoft.com/office/drawing/2014/main" id="{7B9798DE-CF4D-C940-8C5C-127FF7C8A843}"/>
              </a:ext>
            </a:extLst>
          </p:cNvPr>
          <p:cNvCxnSpPr>
            <a:cxnSpLocks/>
          </p:cNvCxnSpPr>
          <p:nvPr/>
        </p:nvCxnSpPr>
        <p:spPr>
          <a:xfrm flipV="1">
            <a:off x="6444695" y="1851330"/>
            <a:ext cx="346423" cy="838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直线连接符 788">
            <a:extLst>
              <a:ext uri="{FF2B5EF4-FFF2-40B4-BE49-F238E27FC236}">
                <a16:creationId xmlns:a16="http://schemas.microsoft.com/office/drawing/2014/main" id="{F1B04BBF-AFC7-C74F-BB66-14A9A9838D45}"/>
              </a:ext>
            </a:extLst>
          </p:cNvPr>
          <p:cNvCxnSpPr>
            <a:cxnSpLocks/>
          </p:cNvCxnSpPr>
          <p:nvPr/>
        </p:nvCxnSpPr>
        <p:spPr>
          <a:xfrm>
            <a:off x="6444695" y="1859710"/>
            <a:ext cx="98336" cy="2640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直线连接符 791">
            <a:extLst>
              <a:ext uri="{FF2B5EF4-FFF2-40B4-BE49-F238E27FC236}">
                <a16:creationId xmlns:a16="http://schemas.microsoft.com/office/drawing/2014/main" id="{DAD1B76D-2796-EE46-973A-2B11D7F80B82}"/>
              </a:ext>
            </a:extLst>
          </p:cNvPr>
          <p:cNvCxnSpPr>
            <a:cxnSpLocks/>
          </p:cNvCxnSpPr>
          <p:nvPr/>
        </p:nvCxnSpPr>
        <p:spPr>
          <a:xfrm flipH="1">
            <a:off x="6543031" y="1923336"/>
            <a:ext cx="356087" cy="2004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直线连接符 794">
            <a:extLst>
              <a:ext uri="{FF2B5EF4-FFF2-40B4-BE49-F238E27FC236}">
                <a16:creationId xmlns:a16="http://schemas.microsoft.com/office/drawing/2014/main" id="{738EB53D-6B53-4A4F-A002-AFD6539445F9}"/>
              </a:ext>
            </a:extLst>
          </p:cNvPr>
          <p:cNvCxnSpPr>
            <a:cxnSpLocks/>
          </p:cNvCxnSpPr>
          <p:nvPr/>
        </p:nvCxnSpPr>
        <p:spPr>
          <a:xfrm>
            <a:off x="6899118" y="1923336"/>
            <a:ext cx="83776" cy="29697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8" name="直线连接符 797">
            <a:extLst>
              <a:ext uri="{FF2B5EF4-FFF2-40B4-BE49-F238E27FC236}">
                <a16:creationId xmlns:a16="http://schemas.microsoft.com/office/drawing/2014/main" id="{9E35D80C-2CAA-8747-A0F5-D3E6981A89F1}"/>
              </a:ext>
            </a:extLst>
          </p:cNvPr>
          <p:cNvCxnSpPr>
            <a:cxnSpLocks/>
          </p:cNvCxnSpPr>
          <p:nvPr/>
        </p:nvCxnSpPr>
        <p:spPr>
          <a:xfrm flipH="1">
            <a:off x="7090894" y="2146784"/>
            <a:ext cx="116259" cy="1455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4" name="直线连接符 803">
            <a:extLst>
              <a:ext uri="{FF2B5EF4-FFF2-40B4-BE49-F238E27FC236}">
                <a16:creationId xmlns:a16="http://schemas.microsoft.com/office/drawing/2014/main" id="{A6BBD3F4-FCBE-F844-AA70-B6EE5818CAAE}"/>
              </a:ext>
            </a:extLst>
          </p:cNvPr>
          <p:cNvCxnSpPr>
            <a:cxnSpLocks/>
          </p:cNvCxnSpPr>
          <p:nvPr/>
        </p:nvCxnSpPr>
        <p:spPr>
          <a:xfrm flipH="1" flipV="1">
            <a:off x="6001725" y="1580568"/>
            <a:ext cx="7294" cy="4415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7" name="直线连接符 806">
            <a:extLst>
              <a:ext uri="{FF2B5EF4-FFF2-40B4-BE49-F238E27FC236}">
                <a16:creationId xmlns:a16="http://schemas.microsoft.com/office/drawing/2014/main" id="{70A05001-2BCF-D741-8C03-E45CED9B00E1}"/>
              </a:ext>
            </a:extLst>
          </p:cNvPr>
          <p:cNvCxnSpPr>
            <a:cxnSpLocks/>
          </p:cNvCxnSpPr>
          <p:nvPr/>
        </p:nvCxnSpPr>
        <p:spPr>
          <a:xfrm flipH="1" flipV="1">
            <a:off x="5651531" y="1884565"/>
            <a:ext cx="357488" cy="1375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0" name="直线连接符 809">
            <a:extLst>
              <a:ext uri="{FF2B5EF4-FFF2-40B4-BE49-F238E27FC236}">
                <a16:creationId xmlns:a16="http://schemas.microsoft.com/office/drawing/2014/main" id="{658D9821-D345-0E4B-8A76-371518CF7629}"/>
              </a:ext>
            </a:extLst>
          </p:cNvPr>
          <p:cNvCxnSpPr>
            <a:cxnSpLocks/>
          </p:cNvCxnSpPr>
          <p:nvPr/>
        </p:nvCxnSpPr>
        <p:spPr>
          <a:xfrm flipH="1">
            <a:off x="5504029" y="2094118"/>
            <a:ext cx="396990" cy="1994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直线连接符 812">
            <a:extLst>
              <a:ext uri="{FF2B5EF4-FFF2-40B4-BE49-F238E27FC236}">
                <a16:creationId xmlns:a16="http://schemas.microsoft.com/office/drawing/2014/main" id="{D080BF20-F710-894B-9188-531691400A8E}"/>
              </a:ext>
            </a:extLst>
          </p:cNvPr>
          <p:cNvCxnSpPr>
            <a:cxnSpLocks/>
          </p:cNvCxnSpPr>
          <p:nvPr/>
        </p:nvCxnSpPr>
        <p:spPr>
          <a:xfrm flipH="1">
            <a:off x="5868398" y="2166124"/>
            <a:ext cx="140621" cy="3139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直线连接符 815">
            <a:extLst>
              <a:ext uri="{FF2B5EF4-FFF2-40B4-BE49-F238E27FC236}">
                <a16:creationId xmlns:a16="http://schemas.microsoft.com/office/drawing/2014/main" id="{DDBB486D-D940-2840-8533-26D26156DA8D}"/>
              </a:ext>
            </a:extLst>
          </p:cNvPr>
          <p:cNvCxnSpPr>
            <a:cxnSpLocks/>
          </p:cNvCxnSpPr>
          <p:nvPr/>
        </p:nvCxnSpPr>
        <p:spPr>
          <a:xfrm>
            <a:off x="6009019" y="2166124"/>
            <a:ext cx="336818" cy="3390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直线连接符 818">
            <a:extLst>
              <a:ext uri="{FF2B5EF4-FFF2-40B4-BE49-F238E27FC236}">
                <a16:creationId xmlns:a16="http://schemas.microsoft.com/office/drawing/2014/main" id="{0B129021-380C-BB49-B732-1F3A538F94DD}"/>
              </a:ext>
            </a:extLst>
          </p:cNvPr>
          <p:cNvCxnSpPr>
            <a:cxnSpLocks/>
          </p:cNvCxnSpPr>
          <p:nvPr/>
        </p:nvCxnSpPr>
        <p:spPr>
          <a:xfrm>
            <a:off x="6117019" y="2094118"/>
            <a:ext cx="318012" cy="1016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直线连接符 821">
            <a:extLst>
              <a:ext uri="{FF2B5EF4-FFF2-40B4-BE49-F238E27FC236}">
                <a16:creationId xmlns:a16="http://schemas.microsoft.com/office/drawing/2014/main" id="{4CD17577-CEB1-404A-BEA8-A273B1C75D4D}"/>
              </a:ext>
            </a:extLst>
          </p:cNvPr>
          <p:cNvCxnSpPr>
            <a:cxnSpLocks/>
          </p:cNvCxnSpPr>
          <p:nvPr/>
        </p:nvCxnSpPr>
        <p:spPr>
          <a:xfrm flipV="1">
            <a:off x="6345837" y="2267770"/>
            <a:ext cx="197194" cy="2373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直线连接符 824">
            <a:extLst>
              <a:ext uri="{FF2B5EF4-FFF2-40B4-BE49-F238E27FC236}">
                <a16:creationId xmlns:a16="http://schemas.microsoft.com/office/drawing/2014/main" id="{CE2E0660-DDA2-C241-AAD6-54A46E8A2F78}"/>
              </a:ext>
            </a:extLst>
          </p:cNvPr>
          <p:cNvCxnSpPr>
            <a:cxnSpLocks/>
          </p:cNvCxnSpPr>
          <p:nvPr/>
        </p:nvCxnSpPr>
        <p:spPr>
          <a:xfrm flipH="1" flipV="1">
            <a:off x="6543031" y="2267770"/>
            <a:ext cx="260029" cy="2594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直线连接符 827">
            <a:extLst>
              <a:ext uri="{FF2B5EF4-FFF2-40B4-BE49-F238E27FC236}">
                <a16:creationId xmlns:a16="http://schemas.microsoft.com/office/drawing/2014/main" id="{00E6E113-62B4-1947-ABF3-3735D7742A69}"/>
              </a:ext>
            </a:extLst>
          </p:cNvPr>
          <p:cNvCxnSpPr>
            <a:cxnSpLocks/>
          </p:cNvCxnSpPr>
          <p:nvPr/>
        </p:nvCxnSpPr>
        <p:spPr>
          <a:xfrm flipH="1" flipV="1">
            <a:off x="6651031" y="2195764"/>
            <a:ext cx="223863" cy="965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直线连接符 836">
            <a:extLst>
              <a:ext uri="{FF2B5EF4-FFF2-40B4-BE49-F238E27FC236}">
                <a16:creationId xmlns:a16="http://schemas.microsoft.com/office/drawing/2014/main" id="{13B8D7C0-6CFC-C440-A649-3BBA8000E7EC}"/>
              </a:ext>
            </a:extLst>
          </p:cNvPr>
          <p:cNvCxnSpPr>
            <a:cxnSpLocks/>
          </p:cNvCxnSpPr>
          <p:nvPr/>
        </p:nvCxnSpPr>
        <p:spPr>
          <a:xfrm flipH="1" flipV="1">
            <a:off x="7090894" y="2292320"/>
            <a:ext cx="258488" cy="2538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直线连接符 839">
            <a:extLst>
              <a:ext uri="{FF2B5EF4-FFF2-40B4-BE49-F238E27FC236}">
                <a16:creationId xmlns:a16="http://schemas.microsoft.com/office/drawing/2014/main" id="{8E823170-D250-0442-83C0-103416D8E41E}"/>
              </a:ext>
            </a:extLst>
          </p:cNvPr>
          <p:cNvCxnSpPr>
            <a:cxnSpLocks/>
          </p:cNvCxnSpPr>
          <p:nvPr/>
        </p:nvCxnSpPr>
        <p:spPr>
          <a:xfrm flipV="1">
            <a:off x="6803060" y="2364326"/>
            <a:ext cx="179834" cy="1629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5" name="直线连接符 844">
            <a:extLst>
              <a:ext uri="{FF2B5EF4-FFF2-40B4-BE49-F238E27FC236}">
                <a16:creationId xmlns:a16="http://schemas.microsoft.com/office/drawing/2014/main" id="{4DDE8FB5-7336-CE43-AD00-BE8D32F58512}"/>
              </a:ext>
            </a:extLst>
          </p:cNvPr>
          <p:cNvCxnSpPr>
            <a:cxnSpLocks/>
          </p:cNvCxnSpPr>
          <p:nvPr/>
        </p:nvCxnSpPr>
        <p:spPr>
          <a:xfrm>
            <a:off x="6911060" y="2599274"/>
            <a:ext cx="330322" cy="189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8" name="直线连接符 847">
            <a:extLst>
              <a:ext uri="{FF2B5EF4-FFF2-40B4-BE49-F238E27FC236}">
                <a16:creationId xmlns:a16="http://schemas.microsoft.com/office/drawing/2014/main" id="{3BBE714A-B491-3742-B520-9BE896727681}"/>
              </a:ext>
            </a:extLst>
          </p:cNvPr>
          <p:cNvCxnSpPr>
            <a:cxnSpLocks/>
          </p:cNvCxnSpPr>
          <p:nvPr/>
        </p:nvCxnSpPr>
        <p:spPr>
          <a:xfrm>
            <a:off x="7022488" y="3908115"/>
            <a:ext cx="512492" cy="667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1" name="直线连接符 850">
            <a:extLst>
              <a:ext uri="{FF2B5EF4-FFF2-40B4-BE49-F238E27FC236}">
                <a16:creationId xmlns:a16="http://schemas.microsoft.com/office/drawing/2014/main" id="{41B82B76-C239-C84E-9AED-EAFCC8BA397E}"/>
              </a:ext>
            </a:extLst>
          </p:cNvPr>
          <p:cNvCxnSpPr>
            <a:cxnSpLocks/>
          </p:cNvCxnSpPr>
          <p:nvPr/>
        </p:nvCxnSpPr>
        <p:spPr>
          <a:xfrm>
            <a:off x="6914488" y="3980121"/>
            <a:ext cx="428964" cy="3430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6" name="直线连接符 855">
            <a:extLst>
              <a:ext uri="{FF2B5EF4-FFF2-40B4-BE49-F238E27FC236}">
                <a16:creationId xmlns:a16="http://schemas.microsoft.com/office/drawing/2014/main" id="{20A4B255-9094-DF4F-997B-6E0849744679}"/>
              </a:ext>
            </a:extLst>
          </p:cNvPr>
          <p:cNvCxnSpPr>
            <a:cxnSpLocks/>
          </p:cNvCxnSpPr>
          <p:nvPr/>
        </p:nvCxnSpPr>
        <p:spPr>
          <a:xfrm>
            <a:off x="6914488" y="3980121"/>
            <a:ext cx="10407" cy="2864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9" name="直线连接符 858">
            <a:extLst>
              <a:ext uri="{FF2B5EF4-FFF2-40B4-BE49-F238E27FC236}">
                <a16:creationId xmlns:a16="http://schemas.microsoft.com/office/drawing/2014/main" id="{7946A1B9-6DA7-5949-B63E-7013FF0288E1}"/>
              </a:ext>
            </a:extLst>
          </p:cNvPr>
          <p:cNvCxnSpPr>
            <a:cxnSpLocks/>
          </p:cNvCxnSpPr>
          <p:nvPr/>
        </p:nvCxnSpPr>
        <p:spPr>
          <a:xfrm>
            <a:off x="6803060" y="2671280"/>
            <a:ext cx="240876" cy="1655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直线连接符 861">
            <a:extLst>
              <a:ext uri="{FF2B5EF4-FFF2-40B4-BE49-F238E27FC236}">
                <a16:creationId xmlns:a16="http://schemas.microsoft.com/office/drawing/2014/main" id="{E5BE5797-4A78-9241-B839-6F2C5CCCFC09}"/>
              </a:ext>
            </a:extLst>
          </p:cNvPr>
          <p:cNvCxnSpPr>
            <a:cxnSpLocks/>
          </p:cNvCxnSpPr>
          <p:nvPr/>
        </p:nvCxnSpPr>
        <p:spPr>
          <a:xfrm flipH="1">
            <a:off x="7043936" y="2618180"/>
            <a:ext cx="197446" cy="2186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5" name="直线连接符 864">
            <a:extLst>
              <a:ext uri="{FF2B5EF4-FFF2-40B4-BE49-F238E27FC236}">
                <a16:creationId xmlns:a16="http://schemas.microsoft.com/office/drawing/2014/main" id="{EDB35A13-6CC4-D748-B71B-99CD170F3E13}"/>
              </a:ext>
            </a:extLst>
          </p:cNvPr>
          <p:cNvCxnSpPr>
            <a:cxnSpLocks/>
          </p:cNvCxnSpPr>
          <p:nvPr/>
        </p:nvCxnSpPr>
        <p:spPr>
          <a:xfrm flipH="1" flipV="1">
            <a:off x="7151936" y="2908845"/>
            <a:ext cx="303176" cy="12698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直线连接符 868">
            <a:extLst>
              <a:ext uri="{FF2B5EF4-FFF2-40B4-BE49-F238E27FC236}">
                <a16:creationId xmlns:a16="http://schemas.microsoft.com/office/drawing/2014/main" id="{A7C5E51B-0233-7944-8DEA-0D276F2615FC}"/>
              </a:ext>
            </a:extLst>
          </p:cNvPr>
          <p:cNvCxnSpPr>
            <a:cxnSpLocks/>
          </p:cNvCxnSpPr>
          <p:nvPr/>
        </p:nvCxnSpPr>
        <p:spPr>
          <a:xfrm flipV="1">
            <a:off x="7012479" y="2980851"/>
            <a:ext cx="31457" cy="2951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直线连接符 871">
            <a:extLst>
              <a:ext uri="{FF2B5EF4-FFF2-40B4-BE49-F238E27FC236}">
                <a16:creationId xmlns:a16="http://schemas.microsoft.com/office/drawing/2014/main" id="{CBF7030E-DA2B-6541-96CC-453FAE1795B0}"/>
              </a:ext>
            </a:extLst>
          </p:cNvPr>
          <p:cNvCxnSpPr>
            <a:cxnSpLocks/>
          </p:cNvCxnSpPr>
          <p:nvPr/>
        </p:nvCxnSpPr>
        <p:spPr>
          <a:xfrm flipV="1">
            <a:off x="7012479" y="3107832"/>
            <a:ext cx="334633" cy="1681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直线连接符 874">
            <a:extLst>
              <a:ext uri="{FF2B5EF4-FFF2-40B4-BE49-F238E27FC236}">
                <a16:creationId xmlns:a16="http://schemas.microsoft.com/office/drawing/2014/main" id="{27E48DA7-52E5-2945-B5F1-35983077E099}"/>
              </a:ext>
            </a:extLst>
          </p:cNvPr>
          <p:cNvCxnSpPr>
            <a:cxnSpLocks/>
          </p:cNvCxnSpPr>
          <p:nvPr/>
        </p:nvCxnSpPr>
        <p:spPr>
          <a:xfrm>
            <a:off x="7067967" y="3393375"/>
            <a:ext cx="297327" cy="875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直线连接符 877">
            <a:extLst>
              <a:ext uri="{FF2B5EF4-FFF2-40B4-BE49-F238E27FC236}">
                <a16:creationId xmlns:a16="http://schemas.microsoft.com/office/drawing/2014/main" id="{C2255611-033F-0740-AE5D-F9A794834C60}"/>
              </a:ext>
            </a:extLst>
          </p:cNvPr>
          <p:cNvCxnSpPr>
            <a:cxnSpLocks/>
          </p:cNvCxnSpPr>
          <p:nvPr/>
        </p:nvCxnSpPr>
        <p:spPr>
          <a:xfrm flipH="1">
            <a:off x="6914488" y="3399472"/>
            <a:ext cx="23819" cy="4366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直线连接符 880">
            <a:extLst>
              <a:ext uri="{FF2B5EF4-FFF2-40B4-BE49-F238E27FC236}">
                <a16:creationId xmlns:a16="http://schemas.microsoft.com/office/drawing/2014/main" id="{61AAA306-B61B-474B-8428-83BD1B63C117}"/>
              </a:ext>
            </a:extLst>
          </p:cNvPr>
          <p:cNvCxnSpPr>
            <a:cxnSpLocks/>
          </p:cNvCxnSpPr>
          <p:nvPr/>
        </p:nvCxnSpPr>
        <p:spPr>
          <a:xfrm flipH="1">
            <a:off x="7022488" y="3578379"/>
            <a:ext cx="428489" cy="3297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直线连接符 883">
            <a:extLst>
              <a:ext uri="{FF2B5EF4-FFF2-40B4-BE49-F238E27FC236}">
                <a16:creationId xmlns:a16="http://schemas.microsoft.com/office/drawing/2014/main" id="{2442EFE2-9C95-AF47-A3B7-7E81D14311E2}"/>
              </a:ext>
            </a:extLst>
          </p:cNvPr>
          <p:cNvCxnSpPr>
            <a:cxnSpLocks/>
          </p:cNvCxnSpPr>
          <p:nvPr/>
        </p:nvCxnSpPr>
        <p:spPr>
          <a:xfrm>
            <a:off x="5504029" y="2293541"/>
            <a:ext cx="256369" cy="2585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直线连接符 887">
            <a:extLst>
              <a:ext uri="{FF2B5EF4-FFF2-40B4-BE49-F238E27FC236}">
                <a16:creationId xmlns:a16="http://schemas.microsoft.com/office/drawing/2014/main" id="{2C67246E-8485-EB4E-90BE-4E9D9EA1496E}"/>
              </a:ext>
            </a:extLst>
          </p:cNvPr>
          <p:cNvCxnSpPr>
            <a:cxnSpLocks/>
          </p:cNvCxnSpPr>
          <p:nvPr/>
        </p:nvCxnSpPr>
        <p:spPr>
          <a:xfrm>
            <a:off x="5396029" y="2365547"/>
            <a:ext cx="193454" cy="4208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直线连接符 890">
            <a:extLst>
              <a:ext uri="{FF2B5EF4-FFF2-40B4-BE49-F238E27FC236}">
                <a16:creationId xmlns:a16="http://schemas.microsoft.com/office/drawing/2014/main" id="{E6C7F778-CCBD-F946-8575-51AB906B1C52}"/>
              </a:ext>
            </a:extLst>
          </p:cNvPr>
          <p:cNvCxnSpPr>
            <a:cxnSpLocks/>
          </p:cNvCxnSpPr>
          <p:nvPr/>
        </p:nvCxnSpPr>
        <p:spPr>
          <a:xfrm>
            <a:off x="5166102" y="2753668"/>
            <a:ext cx="299047" cy="700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4" name="直线连接符 893">
            <a:extLst>
              <a:ext uri="{FF2B5EF4-FFF2-40B4-BE49-F238E27FC236}">
                <a16:creationId xmlns:a16="http://schemas.microsoft.com/office/drawing/2014/main" id="{0D39FB96-A532-D440-A2C4-9E76D303980D}"/>
              </a:ext>
            </a:extLst>
          </p:cNvPr>
          <p:cNvCxnSpPr>
            <a:cxnSpLocks/>
          </p:cNvCxnSpPr>
          <p:nvPr/>
        </p:nvCxnSpPr>
        <p:spPr>
          <a:xfrm flipV="1">
            <a:off x="5225191" y="2924136"/>
            <a:ext cx="322186" cy="2327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7" name="直线连接符 896">
            <a:extLst>
              <a:ext uri="{FF2B5EF4-FFF2-40B4-BE49-F238E27FC236}">
                <a16:creationId xmlns:a16="http://schemas.microsoft.com/office/drawing/2014/main" id="{09F7AB35-911A-0F4D-AA59-F7085F806481}"/>
              </a:ext>
            </a:extLst>
          </p:cNvPr>
          <p:cNvCxnSpPr>
            <a:cxnSpLocks/>
          </p:cNvCxnSpPr>
          <p:nvPr/>
        </p:nvCxnSpPr>
        <p:spPr>
          <a:xfrm flipH="1" flipV="1">
            <a:off x="5547377" y="2924136"/>
            <a:ext cx="191659" cy="32550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0" name="直线连接符 899">
            <a:extLst>
              <a:ext uri="{FF2B5EF4-FFF2-40B4-BE49-F238E27FC236}">
                <a16:creationId xmlns:a16="http://schemas.microsoft.com/office/drawing/2014/main" id="{D814029A-221A-D543-874E-69D709901D90}"/>
              </a:ext>
            </a:extLst>
          </p:cNvPr>
          <p:cNvCxnSpPr>
            <a:cxnSpLocks/>
          </p:cNvCxnSpPr>
          <p:nvPr/>
        </p:nvCxnSpPr>
        <p:spPr>
          <a:xfrm flipV="1">
            <a:off x="5589483" y="2552100"/>
            <a:ext cx="170915" cy="2343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7" name="直线连接符 906">
            <a:extLst>
              <a:ext uri="{FF2B5EF4-FFF2-40B4-BE49-F238E27FC236}">
                <a16:creationId xmlns:a16="http://schemas.microsoft.com/office/drawing/2014/main" id="{CD9B3BF4-A494-AA40-A686-02C3D4FC2B2E}"/>
              </a:ext>
            </a:extLst>
          </p:cNvPr>
          <p:cNvCxnSpPr>
            <a:cxnSpLocks/>
          </p:cNvCxnSpPr>
          <p:nvPr/>
        </p:nvCxnSpPr>
        <p:spPr>
          <a:xfrm flipH="1" flipV="1">
            <a:off x="5868398" y="2624106"/>
            <a:ext cx="223063" cy="2468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直线连接符 909">
            <a:extLst>
              <a:ext uri="{FF2B5EF4-FFF2-40B4-BE49-F238E27FC236}">
                <a16:creationId xmlns:a16="http://schemas.microsoft.com/office/drawing/2014/main" id="{A0F3E706-BD53-5646-85A4-A477999181E9}"/>
              </a:ext>
            </a:extLst>
          </p:cNvPr>
          <p:cNvCxnSpPr>
            <a:cxnSpLocks/>
          </p:cNvCxnSpPr>
          <p:nvPr/>
        </p:nvCxnSpPr>
        <p:spPr>
          <a:xfrm flipH="1" flipV="1">
            <a:off x="5976398" y="2552100"/>
            <a:ext cx="261439" cy="250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直线连接符 912">
            <a:extLst>
              <a:ext uri="{FF2B5EF4-FFF2-40B4-BE49-F238E27FC236}">
                <a16:creationId xmlns:a16="http://schemas.microsoft.com/office/drawing/2014/main" id="{17438EA1-C9A7-5F4E-A016-F579EBA5B778}"/>
              </a:ext>
            </a:extLst>
          </p:cNvPr>
          <p:cNvCxnSpPr>
            <a:cxnSpLocks/>
          </p:cNvCxnSpPr>
          <p:nvPr/>
        </p:nvCxnSpPr>
        <p:spPr>
          <a:xfrm flipH="1" flipV="1">
            <a:off x="6453837" y="2577146"/>
            <a:ext cx="241223" cy="221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直线连接符 915">
            <a:extLst>
              <a:ext uri="{FF2B5EF4-FFF2-40B4-BE49-F238E27FC236}">
                <a16:creationId xmlns:a16="http://schemas.microsoft.com/office/drawing/2014/main" id="{D69EA21D-1795-7544-829A-345CEA0E5EFD}"/>
              </a:ext>
            </a:extLst>
          </p:cNvPr>
          <p:cNvCxnSpPr>
            <a:cxnSpLocks/>
          </p:cNvCxnSpPr>
          <p:nvPr/>
        </p:nvCxnSpPr>
        <p:spPr>
          <a:xfrm flipH="1" flipV="1">
            <a:off x="6345837" y="2649152"/>
            <a:ext cx="234131" cy="2160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直线连接符 918">
            <a:extLst>
              <a:ext uri="{FF2B5EF4-FFF2-40B4-BE49-F238E27FC236}">
                <a16:creationId xmlns:a16="http://schemas.microsoft.com/office/drawing/2014/main" id="{3C43E393-ABA1-F445-A268-E75A4AC4768E}"/>
              </a:ext>
            </a:extLst>
          </p:cNvPr>
          <p:cNvCxnSpPr>
            <a:cxnSpLocks/>
          </p:cNvCxnSpPr>
          <p:nvPr/>
        </p:nvCxnSpPr>
        <p:spPr>
          <a:xfrm flipV="1">
            <a:off x="6091461" y="2577146"/>
            <a:ext cx="146376" cy="29382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直线连接符 921">
            <a:extLst>
              <a:ext uri="{FF2B5EF4-FFF2-40B4-BE49-F238E27FC236}">
                <a16:creationId xmlns:a16="http://schemas.microsoft.com/office/drawing/2014/main" id="{8D56C2E5-203E-074E-85FA-EBF7EC355BC0}"/>
              </a:ext>
            </a:extLst>
          </p:cNvPr>
          <p:cNvCxnSpPr>
            <a:cxnSpLocks/>
          </p:cNvCxnSpPr>
          <p:nvPr/>
        </p:nvCxnSpPr>
        <p:spPr>
          <a:xfrm flipV="1">
            <a:off x="6188389" y="2937223"/>
            <a:ext cx="283579" cy="200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直线连接符 927">
            <a:extLst>
              <a:ext uri="{FF2B5EF4-FFF2-40B4-BE49-F238E27FC236}">
                <a16:creationId xmlns:a16="http://schemas.microsoft.com/office/drawing/2014/main" id="{1CC95931-5CCA-F547-8779-AF41570007BC}"/>
              </a:ext>
            </a:extLst>
          </p:cNvPr>
          <p:cNvCxnSpPr>
            <a:cxnSpLocks/>
          </p:cNvCxnSpPr>
          <p:nvPr/>
        </p:nvCxnSpPr>
        <p:spPr>
          <a:xfrm flipV="1">
            <a:off x="6579968" y="2671280"/>
            <a:ext cx="223092" cy="1939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直线连接符 930">
            <a:extLst>
              <a:ext uri="{FF2B5EF4-FFF2-40B4-BE49-F238E27FC236}">
                <a16:creationId xmlns:a16="http://schemas.microsoft.com/office/drawing/2014/main" id="{A3BDAD2D-AF66-AA4A-A38C-5593B2A4BF10}"/>
              </a:ext>
            </a:extLst>
          </p:cNvPr>
          <p:cNvCxnSpPr>
            <a:cxnSpLocks/>
          </p:cNvCxnSpPr>
          <p:nvPr/>
        </p:nvCxnSpPr>
        <p:spPr>
          <a:xfrm flipV="1">
            <a:off x="6687968" y="2908845"/>
            <a:ext cx="247968" cy="283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直线连接符 933">
            <a:extLst>
              <a:ext uri="{FF2B5EF4-FFF2-40B4-BE49-F238E27FC236}">
                <a16:creationId xmlns:a16="http://schemas.microsoft.com/office/drawing/2014/main" id="{6D4A866E-2969-E14E-A867-BC3E9F5366AB}"/>
              </a:ext>
            </a:extLst>
          </p:cNvPr>
          <p:cNvCxnSpPr>
            <a:cxnSpLocks/>
          </p:cNvCxnSpPr>
          <p:nvPr/>
        </p:nvCxnSpPr>
        <p:spPr>
          <a:xfrm>
            <a:off x="6579968" y="3009229"/>
            <a:ext cx="302851" cy="2728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直线连接符 936">
            <a:extLst>
              <a:ext uri="{FF2B5EF4-FFF2-40B4-BE49-F238E27FC236}">
                <a16:creationId xmlns:a16="http://schemas.microsoft.com/office/drawing/2014/main" id="{5FF368D3-F3D6-584A-871C-0CD4D9D1CCDE}"/>
              </a:ext>
            </a:extLst>
          </p:cNvPr>
          <p:cNvCxnSpPr>
            <a:cxnSpLocks/>
          </p:cNvCxnSpPr>
          <p:nvPr/>
        </p:nvCxnSpPr>
        <p:spPr>
          <a:xfrm flipH="1">
            <a:off x="6360009" y="3009229"/>
            <a:ext cx="219959" cy="3701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直线连接符 939">
            <a:extLst>
              <a:ext uri="{FF2B5EF4-FFF2-40B4-BE49-F238E27FC236}">
                <a16:creationId xmlns:a16="http://schemas.microsoft.com/office/drawing/2014/main" id="{67DFB347-D003-E842-9513-2E8A856281C8}"/>
              </a:ext>
            </a:extLst>
          </p:cNvPr>
          <p:cNvCxnSpPr>
            <a:cxnSpLocks/>
          </p:cNvCxnSpPr>
          <p:nvPr/>
        </p:nvCxnSpPr>
        <p:spPr>
          <a:xfrm>
            <a:off x="6071419" y="3013581"/>
            <a:ext cx="288590" cy="3657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直线连接符 942">
            <a:extLst>
              <a:ext uri="{FF2B5EF4-FFF2-40B4-BE49-F238E27FC236}">
                <a16:creationId xmlns:a16="http://schemas.microsoft.com/office/drawing/2014/main" id="{AABC2712-B0F8-0A47-AB29-CF8EEF23FD24}"/>
              </a:ext>
            </a:extLst>
          </p:cNvPr>
          <p:cNvCxnSpPr>
            <a:cxnSpLocks/>
          </p:cNvCxnSpPr>
          <p:nvPr/>
        </p:nvCxnSpPr>
        <p:spPr>
          <a:xfrm flipH="1">
            <a:off x="5739036" y="3013581"/>
            <a:ext cx="332383" cy="2360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直线连接符 945">
            <a:extLst>
              <a:ext uri="{FF2B5EF4-FFF2-40B4-BE49-F238E27FC236}">
                <a16:creationId xmlns:a16="http://schemas.microsoft.com/office/drawing/2014/main" id="{33FBC36A-9147-1741-B746-CC56EAE9221E}"/>
              </a:ext>
            </a:extLst>
          </p:cNvPr>
          <p:cNvCxnSpPr>
            <a:cxnSpLocks/>
          </p:cNvCxnSpPr>
          <p:nvPr/>
        </p:nvCxnSpPr>
        <p:spPr>
          <a:xfrm flipH="1" flipV="1">
            <a:off x="5831313" y="3340931"/>
            <a:ext cx="420696" cy="11041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直线连接符 949">
            <a:extLst>
              <a:ext uri="{FF2B5EF4-FFF2-40B4-BE49-F238E27FC236}">
                <a16:creationId xmlns:a16="http://schemas.microsoft.com/office/drawing/2014/main" id="{7CBB0CAB-0D22-C047-ABEB-12216D6DD1C2}"/>
              </a:ext>
            </a:extLst>
          </p:cNvPr>
          <p:cNvCxnSpPr>
            <a:cxnSpLocks/>
          </p:cNvCxnSpPr>
          <p:nvPr/>
        </p:nvCxnSpPr>
        <p:spPr>
          <a:xfrm flipH="1">
            <a:off x="6468009" y="3282127"/>
            <a:ext cx="414810" cy="1692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直线连接符 952">
            <a:extLst>
              <a:ext uri="{FF2B5EF4-FFF2-40B4-BE49-F238E27FC236}">
                <a16:creationId xmlns:a16="http://schemas.microsoft.com/office/drawing/2014/main" id="{5F275A9F-A574-9044-AEB3-AECF09A9AC02}"/>
              </a:ext>
            </a:extLst>
          </p:cNvPr>
          <p:cNvCxnSpPr>
            <a:cxnSpLocks/>
          </p:cNvCxnSpPr>
          <p:nvPr/>
        </p:nvCxnSpPr>
        <p:spPr>
          <a:xfrm flipH="1" flipV="1">
            <a:off x="6360009" y="3523354"/>
            <a:ext cx="446479" cy="3847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直线连接符 955">
            <a:extLst>
              <a:ext uri="{FF2B5EF4-FFF2-40B4-BE49-F238E27FC236}">
                <a16:creationId xmlns:a16="http://schemas.microsoft.com/office/drawing/2014/main" id="{5FA14C7B-9345-3B4D-9EDA-C826C23FE64E}"/>
              </a:ext>
            </a:extLst>
          </p:cNvPr>
          <p:cNvCxnSpPr>
            <a:cxnSpLocks/>
          </p:cNvCxnSpPr>
          <p:nvPr/>
        </p:nvCxnSpPr>
        <p:spPr>
          <a:xfrm flipV="1">
            <a:off x="6331066" y="3523354"/>
            <a:ext cx="28943" cy="3657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直线连接符 958">
            <a:extLst>
              <a:ext uri="{FF2B5EF4-FFF2-40B4-BE49-F238E27FC236}">
                <a16:creationId xmlns:a16="http://schemas.microsoft.com/office/drawing/2014/main" id="{B15FF237-587D-1347-BB22-4C8A32DE269E}"/>
              </a:ext>
            </a:extLst>
          </p:cNvPr>
          <p:cNvCxnSpPr>
            <a:cxnSpLocks/>
          </p:cNvCxnSpPr>
          <p:nvPr/>
        </p:nvCxnSpPr>
        <p:spPr>
          <a:xfrm flipH="1">
            <a:off x="6439066" y="3908115"/>
            <a:ext cx="367422" cy="5301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直线连接符 961">
            <a:extLst>
              <a:ext uri="{FF2B5EF4-FFF2-40B4-BE49-F238E27FC236}">
                <a16:creationId xmlns:a16="http://schemas.microsoft.com/office/drawing/2014/main" id="{8D788921-45DF-9F41-B6D3-EF0C9FFC932F}"/>
              </a:ext>
            </a:extLst>
          </p:cNvPr>
          <p:cNvCxnSpPr>
            <a:cxnSpLocks/>
          </p:cNvCxnSpPr>
          <p:nvPr/>
        </p:nvCxnSpPr>
        <p:spPr>
          <a:xfrm flipH="1" flipV="1">
            <a:off x="6331066" y="4033138"/>
            <a:ext cx="140902" cy="32968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直线连接符 964">
            <a:extLst>
              <a:ext uri="{FF2B5EF4-FFF2-40B4-BE49-F238E27FC236}">
                <a16:creationId xmlns:a16="http://schemas.microsoft.com/office/drawing/2014/main" id="{2F4022BD-1958-B845-BAD2-6D8A81E65EF8}"/>
              </a:ext>
            </a:extLst>
          </p:cNvPr>
          <p:cNvCxnSpPr>
            <a:cxnSpLocks/>
          </p:cNvCxnSpPr>
          <p:nvPr/>
        </p:nvCxnSpPr>
        <p:spPr>
          <a:xfrm flipV="1">
            <a:off x="6471968" y="3980121"/>
            <a:ext cx="442520" cy="3827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直线连接符 969">
            <a:extLst>
              <a:ext uri="{FF2B5EF4-FFF2-40B4-BE49-F238E27FC236}">
                <a16:creationId xmlns:a16="http://schemas.microsoft.com/office/drawing/2014/main" id="{620F3258-2F09-C041-9BBA-3F868D85D67E}"/>
              </a:ext>
            </a:extLst>
          </p:cNvPr>
          <p:cNvCxnSpPr>
            <a:cxnSpLocks/>
          </p:cNvCxnSpPr>
          <p:nvPr/>
        </p:nvCxnSpPr>
        <p:spPr>
          <a:xfrm flipV="1">
            <a:off x="6579968" y="4338583"/>
            <a:ext cx="236927" cy="9625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直线连接符 972">
            <a:extLst>
              <a:ext uri="{FF2B5EF4-FFF2-40B4-BE49-F238E27FC236}">
                <a16:creationId xmlns:a16="http://schemas.microsoft.com/office/drawing/2014/main" id="{821CE2FF-5036-864F-8658-9182D8F263C3}"/>
              </a:ext>
            </a:extLst>
          </p:cNvPr>
          <p:cNvCxnSpPr>
            <a:cxnSpLocks/>
          </p:cNvCxnSpPr>
          <p:nvPr/>
        </p:nvCxnSpPr>
        <p:spPr>
          <a:xfrm>
            <a:off x="7032895" y="4338583"/>
            <a:ext cx="202557" cy="566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直线连接符 975">
            <a:extLst>
              <a:ext uri="{FF2B5EF4-FFF2-40B4-BE49-F238E27FC236}">
                <a16:creationId xmlns:a16="http://schemas.microsoft.com/office/drawing/2014/main" id="{66375DDB-EBD2-9840-BFFF-77F66A107483}"/>
              </a:ext>
            </a:extLst>
          </p:cNvPr>
          <p:cNvCxnSpPr>
            <a:cxnSpLocks/>
          </p:cNvCxnSpPr>
          <p:nvPr/>
        </p:nvCxnSpPr>
        <p:spPr>
          <a:xfrm>
            <a:off x="6924895" y="4410589"/>
            <a:ext cx="4773" cy="2435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直线连接符 978">
            <a:extLst>
              <a:ext uri="{FF2B5EF4-FFF2-40B4-BE49-F238E27FC236}">
                <a16:creationId xmlns:a16="http://schemas.microsoft.com/office/drawing/2014/main" id="{34D65412-3692-7A44-9936-95C004B3F172}"/>
              </a:ext>
            </a:extLst>
          </p:cNvPr>
          <p:cNvCxnSpPr>
            <a:cxnSpLocks/>
          </p:cNvCxnSpPr>
          <p:nvPr/>
        </p:nvCxnSpPr>
        <p:spPr>
          <a:xfrm flipH="1">
            <a:off x="6929668" y="4395221"/>
            <a:ext cx="305784" cy="2589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直线连接符 981">
            <a:extLst>
              <a:ext uri="{FF2B5EF4-FFF2-40B4-BE49-F238E27FC236}">
                <a16:creationId xmlns:a16="http://schemas.microsoft.com/office/drawing/2014/main" id="{7DECD527-929A-1F44-98DE-D4916132B544}"/>
              </a:ext>
            </a:extLst>
          </p:cNvPr>
          <p:cNvCxnSpPr>
            <a:cxnSpLocks/>
          </p:cNvCxnSpPr>
          <p:nvPr/>
        </p:nvCxnSpPr>
        <p:spPr>
          <a:xfrm flipH="1">
            <a:off x="6483673" y="4726164"/>
            <a:ext cx="337995" cy="1627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直线连接符 984">
            <a:extLst>
              <a:ext uri="{FF2B5EF4-FFF2-40B4-BE49-F238E27FC236}">
                <a16:creationId xmlns:a16="http://schemas.microsoft.com/office/drawing/2014/main" id="{8D925B00-A118-4540-ABF4-40B114D1D744}"/>
              </a:ext>
            </a:extLst>
          </p:cNvPr>
          <p:cNvCxnSpPr>
            <a:cxnSpLocks/>
          </p:cNvCxnSpPr>
          <p:nvPr/>
        </p:nvCxnSpPr>
        <p:spPr>
          <a:xfrm>
            <a:off x="6471968" y="4506840"/>
            <a:ext cx="11705" cy="3820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直线连接符 987">
            <a:extLst>
              <a:ext uri="{FF2B5EF4-FFF2-40B4-BE49-F238E27FC236}">
                <a16:creationId xmlns:a16="http://schemas.microsoft.com/office/drawing/2014/main" id="{1594BD7B-99A7-A844-A8A2-2A5FCE5C49B1}"/>
              </a:ext>
            </a:extLst>
          </p:cNvPr>
          <p:cNvCxnSpPr>
            <a:cxnSpLocks/>
          </p:cNvCxnSpPr>
          <p:nvPr/>
        </p:nvCxnSpPr>
        <p:spPr>
          <a:xfrm>
            <a:off x="6579968" y="4434834"/>
            <a:ext cx="349700" cy="2193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直线连接符 990">
            <a:extLst>
              <a:ext uri="{FF2B5EF4-FFF2-40B4-BE49-F238E27FC236}">
                <a16:creationId xmlns:a16="http://schemas.microsoft.com/office/drawing/2014/main" id="{B5CB2470-7B2B-7F43-8C7B-2D760F75B0F9}"/>
              </a:ext>
            </a:extLst>
          </p:cNvPr>
          <p:cNvCxnSpPr>
            <a:cxnSpLocks/>
          </p:cNvCxnSpPr>
          <p:nvPr/>
        </p:nvCxnSpPr>
        <p:spPr>
          <a:xfrm>
            <a:off x="5309159" y="3255876"/>
            <a:ext cx="310122" cy="438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</p:cNvCxnSpPr>
          <p:nvPr/>
        </p:nvCxnSpPr>
        <p:spPr>
          <a:xfrm flipV="1">
            <a:off x="5384800" y="3391007"/>
            <a:ext cx="326758" cy="2159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直线连接符 1000">
            <a:extLst>
              <a:ext uri="{FF2B5EF4-FFF2-40B4-BE49-F238E27FC236}">
                <a16:creationId xmlns:a16="http://schemas.microsoft.com/office/drawing/2014/main" id="{88F4062A-C405-914A-81B5-2355967887D3}"/>
              </a:ext>
            </a:extLst>
          </p:cNvPr>
          <p:cNvCxnSpPr>
            <a:cxnSpLocks/>
          </p:cNvCxnSpPr>
          <p:nvPr/>
        </p:nvCxnSpPr>
        <p:spPr>
          <a:xfrm flipH="1" flipV="1">
            <a:off x="5671711" y="2886852"/>
            <a:ext cx="302780" cy="403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</p:cNvCxnSpPr>
          <p:nvPr/>
        </p:nvCxnSpPr>
        <p:spPr>
          <a:xfrm flipH="1" flipV="1">
            <a:off x="5711558" y="3391007"/>
            <a:ext cx="200229" cy="3373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直线连接符 1008">
            <a:extLst>
              <a:ext uri="{FF2B5EF4-FFF2-40B4-BE49-F238E27FC236}">
                <a16:creationId xmlns:a16="http://schemas.microsoft.com/office/drawing/2014/main" id="{B7ACD4DE-7D76-694D-865B-600E02A00E89}"/>
              </a:ext>
            </a:extLst>
          </p:cNvPr>
          <p:cNvCxnSpPr>
            <a:cxnSpLocks/>
          </p:cNvCxnSpPr>
          <p:nvPr/>
        </p:nvCxnSpPr>
        <p:spPr>
          <a:xfrm flipV="1">
            <a:off x="5911787" y="3451348"/>
            <a:ext cx="340222" cy="2770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直线连接符 1020">
            <a:extLst>
              <a:ext uri="{FF2B5EF4-FFF2-40B4-BE49-F238E27FC236}">
                <a16:creationId xmlns:a16="http://schemas.microsoft.com/office/drawing/2014/main" id="{AE160E6F-3ADF-CE42-B98E-4F1DF0A5C677}"/>
              </a:ext>
            </a:extLst>
          </p:cNvPr>
          <p:cNvCxnSpPr>
            <a:cxnSpLocks/>
          </p:cNvCxnSpPr>
          <p:nvPr/>
        </p:nvCxnSpPr>
        <p:spPr>
          <a:xfrm flipH="1" flipV="1">
            <a:off x="5984949" y="3835591"/>
            <a:ext cx="238117" cy="1255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直线连接符 1023">
            <a:extLst>
              <a:ext uri="{FF2B5EF4-FFF2-40B4-BE49-F238E27FC236}">
                <a16:creationId xmlns:a16="http://schemas.microsoft.com/office/drawing/2014/main" id="{89DC03A6-BA7F-8142-9F8D-D1190922D014}"/>
              </a:ext>
            </a:extLst>
          </p:cNvPr>
          <p:cNvCxnSpPr>
            <a:cxnSpLocks/>
          </p:cNvCxnSpPr>
          <p:nvPr/>
        </p:nvCxnSpPr>
        <p:spPr>
          <a:xfrm flipH="1" flipV="1">
            <a:off x="5857839" y="3861897"/>
            <a:ext cx="159389" cy="3287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</p:cNvCxnSpPr>
          <p:nvPr/>
        </p:nvCxnSpPr>
        <p:spPr>
          <a:xfrm flipH="1" flipV="1">
            <a:off x="5492800" y="3678973"/>
            <a:ext cx="291877" cy="757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直线连接符 1029">
            <a:extLst>
              <a:ext uri="{FF2B5EF4-FFF2-40B4-BE49-F238E27FC236}">
                <a16:creationId xmlns:a16="http://schemas.microsoft.com/office/drawing/2014/main" id="{43295269-EAD4-1C41-BFFE-03E0391DF776}"/>
              </a:ext>
            </a:extLst>
          </p:cNvPr>
          <p:cNvCxnSpPr>
            <a:cxnSpLocks/>
          </p:cNvCxnSpPr>
          <p:nvPr/>
        </p:nvCxnSpPr>
        <p:spPr>
          <a:xfrm flipH="1">
            <a:off x="5554530" y="3861897"/>
            <a:ext cx="303309" cy="2147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直线连接符 1032">
            <a:extLst>
              <a:ext uri="{FF2B5EF4-FFF2-40B4-BE49-F238E27FC236}">
                <a16:creationId xmlns:a16="http://schemas.microsoft.com/office/drawing/2014/main" id="{88CCC1DB-C9CE-7947-BE0F-8160CB2A0177}"/>
              </a:ext>
            </a:extLst>
          </p:cNvPr>
          <p:cNvCxnSpPr>
            <a:cxnSpLocks/>
          </p:cNvCxnSpPr>
          <p:nvPr/>
        </p:nvCxnSpPr>
        <p:spPr>
          <a:xfrm flipH="1" flipV="1">
            <a:off x="5662530" y="4148685"/>
            <a:ext cx="246698" cy="1139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直线连接符 1035">
            <a:extLst>
              <a:ext uri="{FF2B5EF4-FFF2-40B4-BE49-F238E27FC236}">
                <a16:creationId xmlns:a16="http://schemas.microsoft.com/office/drawing/2014/main" id="{19D9BCA1-77F7-D541-AAC6-AE8050DFDD70}"/>
              </a:ext>
            </a:extLst>
          </p:cNvPr>
          <p:cNvCxnSpPr>
            <a:cxnSpLocks/>
          </p:cNvCxnSpPr>
          <p:nvPr/>
        </p:nvCxnSpPr>
        <p:spPr>
          <a:xfrm flipV="1">
            <a:off x="6032859" y="3961137"/>
            <a:ext cx="190207" cy="2125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直线连接符 1038">
            <a:extLst>
              <a:ext uri="{FF2B5EF4-FFF2-40B4-BE49-F238E27FC236}">
                <a16:creationId xmlns:a16="http://schemas.microsoft.com/office/drawing/2014/main" id="{F0116F29-5B76-5640-A041-3885A4ACA45C}"/>
              </a:ext>
            </a:extLst>
          </p:cNvPr>
          <p:cNvCxnSpPr>
            <a:cxnSpLocks/>
          </p:cNvCxnSpPr>
          <p:nvPr/>
        </p:nvCxnSpPr>
        <p:spPr>
          <a:xfrm>
            <a:off x="6125228" y="4262606"/>
            <a:ext cx="346740" cy="1002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直线连接符 1041">
            <a:extLst>
              <a:ext uri="{FF2B5EF4-FFF2-40B4-BE49-F238E27FC236}">
                <a16:creationId xmlns:a16="http://schemas.microsoft.com/office/drawing/2014/main" id="{68B7F922-5262-8D40-8DB0-EF7C8D2405AF}"/>
              </a:ext>
            </a:extLst>
          </p:cNvPr>
          <p:cNvCxnSpPr>
            <a:cxnSpLocks/>
          </p:cNvCxnSpPr>
          <p:nvPr/>
        </p:nvCxnSpPr>
        <p:spPr>
          <a:xfrm>
            <a:off x="6017228" y="4334612"/>
            <a:ext cx="119210" cy="2741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直线连接符 1044">
            <a:extLst>
              <a:ext uri="{FF2B5EF4-FFF2-40B4-BE49-F238E27FC236}">
                <a16:creationId xmlns:a16="http://schemas.microsoft.com/office/drawing/2014/main" id="{D105B562-8EA6-934D-B62B-0D20C941F11C}"/>
              </a:ext>
            </a:extLst>
          </p:cNvPr>
          <p:cNvCxnSpPr>
            <a:cxnSpLocks/>
          </p:cNvCxnSpPr>
          <p:nvPr/>
        </p:nvCxnSpPr>
        <p:spPr>
          <a:xfrm flipH="1">
            <a:off x="5729392" y="4262606"/>
            <a:ext cx="179836" cy="2609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直线连接符 1047">
            <a:extLst>
              <a:ext uri="{FF2B5EF4-FFF2-40B4-BE49-F238E27FC236}">
                <a16:creationId xmlns:a16="http://schemas.microsoft.com/office/drawing/2014/main" id="{E2A74B4D-A7DF-6641-812F-B4AAEEB5717B}"/>
              </a:ext>
            </a:extLst>
          </p:cNvPr>
          <p:cNvCxnSpPr>
            <a:cxnSpLocks/>
          </p:cNvCxnSpPr>
          <p:nvPr/>
        </p:nvCxnSpPr>
        <p:spPr>
          <a:xfrm flipH="1" flipV="1">
            <a:off x="5837392" y="4595599"/>
            <a:ext cx="227767" cy="1216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直线连接符 1056">
            <a:extLst>
              <a:ext uri="{FF2B5EF4-FFF2-40B4-BE49-F238E27FC236}">
                <a16:creationId xmlns:a16="http://schemas.microsoft.com/office/drawing/2014/main" id="{6C226E97-3146-E248-A612-4C230DEE13C5}"/>
              </a:ext>
            </a:extLst>
          </p:cNvPr>
          <p:cNvCxnSpPr>
            <a:cxnSpLocks/>
          </p:cNvCxnSpPr>
          <p:nvPr/>
        </p:nvCxnSpPr>
        <p:spPr>
          <a:xfrm flipH="1">
            <a:off x="5941478" y="4717199"/>
            <a:ext cx="123681" cy="3844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直线连接符 1060">
            <a:extLst>
              <a:ext uri="{FF2B5EF4-FFF2-40B4-BE49-F238E27FC236}">
                <a16:creationId xmlns:a16="http://schemas.microsoft.com/office/drawing/2014/main" id="{761D4BFA-4476-A747-89EE-EEFFCE134979}"/>
              </a:ext>
            </a:extLst>
          </p:cNvPr>
          <p:cNvCxnSpPr>
            <a:cxnSpLocks/>
          </p:cNvCxnSpPr>
          <p:nvPr/>
        </p:nvCxnSpPr>
        <p:spPr>
          <a:xfrm flipH="1" flipV="1">
            <a:off x="6263988" y="4632805"/>
            <a:ext cx="230696" cy="2368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直线连接符 1063">
            <a:extLst>
              <a:ext uri="{FF2B5EF4-FFF2-40B4-BE49-F238E27FC236}">
                <a16:creationId xmlns:a16="http://schemas.microsoft.com/office/drawing/2014/main" id="{3977FCA4-408A-0D45-8261-F41C42905F78}"/>
              </a:ext>
            </a:extLst>
          </p:cNvPr>
          <p:cNvCxnSpPr>
            <a:cxnSpLocks/>
          </p:cNvCxnSpPr>
          <p:nvPr/>
        </p:nvCxnSpPr>
        <p:spPr>
          <a:xfrm flipH="1">
            <a:off x="6136438" y="4434834"/>
            <a:ext cx="227530" cy="173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直线连接符 1066">
            <a:extLst>
              <a:ext uri="{FF2B5EF4-FFF2-40B4-BE49-F238E27FC236}">
                <a16:creationId xmlns:a16="http://schemas.microsoft.com/office/drawing/2014/main" id="{680028B3-9114-6D4B-B763-EF61CEB18711}"/>
              </a:ext>
            </a:extLst>
          </p:cNvPr>
          <p:cNvCxnSpPr>
            <a:cxnSpLocks/>
          </p:cNvCxnSpPr>
          <p:nvPr/>
        </p:nvCxnSpPr>
        <p:spPr>
          <a:xfrm flipH="1">
            <a:off x="6049478" y="4960919"/>
            <a:ext cx="326195" cy="2127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直线连接符 1074">
            <a:extLst>
              <a:ext uri="{FF2B5EF4-FFF2-40B4-BE49-F238E27FC236}">
                <a16:creationId xmlns:a16="http://schemas.microsoft.com/office/drawing/2014/main" id="{9D903305-910D-C547-8E6B-F59E33351DE0}"/>
              </a:ext>
            </a:extLst>
          </p:cNvPr>
          <p:cNvCxnSpPr>
            <a:cxnSpLocks/>
          </p:cNvCxnSpPr>
          <p:nvPr/>
        </p:nvCxnSpPr>
        <p:spPr>
          <a:xfrm>
            <a:off x="6591673" y="4960919"/>
            <a:ext cx="225222" cy="2777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直线连接符 1077">
            <a:extLst>
              <a:ext uri="{FF2B5EF4-FFF2-40B4-BE49-F238E27FC236}">
                <a16:creationId xmlns:a16="http://schemas.microsoft.com/office/drawing/2014/main" id="{09D8BAB4-46E4-9A45-800E-9A2962FF7E15}"/>
              </a:ext>
            </a:extLst>
          </p:cNvPr>
          <p:cNvCxnSpPr>
            <a:cxnSpLocks/>
          </p:cNvCxnSpPr>
          <p:nvPr/>
        </p:nvCxnSpPr>
        <p:spPr>
          <a:xfrm flipH="1">
            <a:off x="6468140" y="5032925"/>
            <a:ext cx="15533" cy="3262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直线连接符 1080">
            <a:extLst>
              <a:ext uri="{FF2B5EF4-FFF2-40B4-BE49-F238E27FC236}">
                <a16:creationId xmlns:a16="http://schemas.microsoft.com/office/drawing/2014/main" id="{8C1AC6BF-56A0-D245-A607-A9CE00DBCB11}"/>
              </a:ext>
            </a:extLst>
          </p:cNvPr>
          <p:cNvCxnSpPr>
            <a:cxnSpLocks/>
          </p:cNvCxnSpPr>
          <p:nvPr/>
        </p:nvCxnSpPr>
        <p:spPr>
          <a:xfrm>
            <a:off x="6049478" y="5173666"/>
            <a:ext cx="418662" cy="1855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直线连接符 1083">
            <a:extLst>
              <a:ext uri="{FF2B5EF4-FFF2-40B4-BE49-F238E27FC236}">
                <a16:creationId xmlns:a16="http://schemas.microsoft.com/office/drawing/2014/main" id="{C7CD610B-02A0-9248-81A5-04B11AD27210}"/>
              </a:ext>
            </a:extLst>
          </p:cNvPr>
          <p:cNvCxnSpPr>
            <a:cxnSpLocks/>
          </p:cNvCxnSpPr>
          <p:nvPr/>
        </p:nvCxnSpPr>
        <p:spPr>
          <a:xfrm flipV="1">
            <a:off x="6176990" y="5503232"/>
            <a:ext cx="291150" cy="2397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直线连接符 1090">
            <a:extLst>
              <a:ext uri="{FF2B5EF4-FFF2-40B4-BE49-F238E27FC236}">
                <a16:creationId xmlns:a16="http://schemas.microsoft.com/office/drawing/2014/main" id="{5E779E93-4C86-B844-9C50-7846F143C80E}"/>
              </a:ext>
            </a:extLst>
          </p:cNvPr>
          <p:cNvCxnSpPr>
            <a:cxnSpLocks/>
          </p:cNvCxnSpPr>
          <p:nvPr/>
        </p:nvCxnSpPr>
        <p:spPr>
          <a:xfrm flipV="1">
            <a:off x="6576140" y="5238679"/>
            <a:ext cx="240755" cy="1925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线连接符 1094">
            <a:extLst>
              <a:ext uri="{FF2B5EF4-FFF2-40B4-BE49-F238E27FC236}">
                <a16:creationId xmlns:a16="http://schemas.microsoft.com/office/drawing/2014/main" id="{745FA83A-16BD-2347-A2F8-9902CAD5B550}"/>
              </a:ext>
            </a:extLst>
          </p:cNvPr>
          <p:cNvCxnSpPr>
            <a:cxnSpLocks/>
          </p:cNvCxnSpPr>
          <p:nvPr/>
        </p:nvCxnSpPr>
        <p:spPr>
          <a:xfrm flipH="1">
            <a:off x="5733304" y="5245672"/>
            <a:ext cx="208174" cy="4377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线连接符 1097">
            <a:extLst>
              <a:ext uri="{FF2B5EF4-FFF2-40B4-BE49-F238E27FC236}">
                <a16:creationId xmlns:a16="http://schemas.microsoft.com/office/drawing/2014/main" id="{E137A5F0-3A32-D549-80DB-C2F6CF9B5C32}"/>
              </a:ext>
            </a:extLst>
          </p:cNvPr>
          <p:cNvCxnSpPr>
            <a:cxnSpLocks/>
          </p:cNvCxnSpPr>
          <p:nvPr/>
        </p:nvCxnSpPr>
        <p:spPr>
          <a:xfrm flipH="1" flipV="1">
            <a:off x="5841304" y="5755411"/>
            <a:ext cx="227686" cy="595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直线连接符 1100">
            <a:extLst>
              <a:ext uri="{FF2B5EF4-FFF2-40B4-BE49-F238E27FC236}">
                <a16:creationId xmlns:a16="http://schemas.microsoft.com/office/drawing/2014/main" id="{D6B6D05E-B31B-FB4C-86FC-586C7407B929}"/>
              </a:ext>
            </a:extLst>
          </p:cNvPr>
          <p:cNvCxnSpPr>
            <a:cxnSpLocks/>
          </p:cNvCxnSpPr>
          <p:nvPr/>
        </p:nvCxnSpPr>
        <p:spPr>
          <a:xfrm flipH="1">
            <a:off x="5399658" y="5755411"/>
            <a:ext cx="225646" cy="6162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线连接符 1103">
            <a:extLst>
              <a:ext uri="{FF2B5EF4-FFF2-40B4-BE49-F238E27FC236}">
                <a16:creationId xmlns:a16="http://schemas.microsoft.com/office/drawing/2014/main" id="{D4AF202C-2714-B940-95FC-45B7EDF86C18}"/>
              </a:ext>
            </a:extLst>
          </p:cNvPr>
          <p:cNvCxnSpPr>
            <a:cxnSpLocks/>
          </p:cNvCxnSpPr>
          <p:nvPr/>
        </p:nvCxnSpPr>
        <p:spPr>
          <a:xfrm flipH="1" flipV="1">
            <a:off x="4856411" y="5878166"/>
            <a:ext cx="337819" cy="56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直线连接符 1108">
            <a:extLst>
              <a:ext uri="{FF2B5EF4-FFF2-40B4-BE49-F238E27FC236}">
                <a16:creationId xmlns:a16="http://schemas.microsoft.com/office/drawing/2014/main" id="{BCA91F6D-6219-CE47-98C7-4690EC8FF3FA}"/>
              </a:ext>
            </a:extLst>
          </p:cNvPr>
          <p:cNvCxnSpPr>
            <a:cxnSpLocks/>
          </p:cNvCxnSpPr>
          <p:nvPr/>
        </p:nvCxnSpPr>
        <p:spPr>
          <a:xfrm flipH="1" flipV="1">
            <a:off x="4354596" y="5625177"/>
            <a:ext cx="296387" cy="1862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直线连接符 1111">
            <a:extLst>
              <a:ext uri="{FF2B5EF4-FFF2-40B4-BE49-F238E27FC236}">
                <a16:creationId xmlns:a16="http://schemas.microsoft.com/office/drawing/2014/main" id="{7EE56141-921E-DB4C-9F7C-05DE71748C8B}"/>
              </a:ext>
            </a:extLst>
          </p:cNvPr>
          <p:cNvCxnSpPr>
            <a:cxnSpLocks/>
          </p:cNvCxnSpPr>
          <p:nvPr/>
        </p:nvCxnSpPr>
        <p:spPr>
          <a:xfrm>
            <a:off x="5128289" y="1960406"/>
            <a:ext cx="267740" cy="2611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直线连接符 1114">
            <a:extLst>
              <a:ext uri="{FF2B5EF4-FFF2-40B4-BE49-F238E27FC236}">
                <a16:creationId xmlns:a16="http://schemas.microsoft.com/office/drawing/2014/main" id="{AEDACB58-A327-4A4D-9B00-758602A1F70B}"/>
              </a:ext>
            </a:extLst>
          </p:cNvPr>
          <p:cNvCxnSpPr>
            <a:cxnSpLocks/>
          </p:cNvCxnSpPr>
          <p:nvPr/>
        </p:nvCxnSpPr>
        <p:spPr>
          <a:xfrm>
            <a:off x="4629123" y="1983289"/>
            <a:ext cx="207958" cy="2500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直线连接符 1117">
            <a:extLst>
              <a:ext uri="{FF2B5EF4-FFF2-40B4-BE49-F238E27FC236}">
                <a16:creationId xmlns:a16="http://schemas.microsoft.com/office/drawing/2014/main" id="{E54359FA-1C48-E141-9F9F-0E960CFB6F6A}"/>
              </a:ext>
            </a:extLst>
          </p:cNvPr>
          <p:cNvCxnSpPr>
            <a:cxnSpLocks/>
          </p:cNvCxnSpPr>
          <p:nvPr/>
        </p:nvCxnSpPr>
        <p:spPr>
          <a:xfrm flipH="1">
            <a:off x="4837081" y="1888400"/>
            <a:ext cx="183208" cy="3449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直线连接符 1120">
            <a:extLst>
              <a:ext uri="{FF2B5EF4-FFF2-40B4-BE49-F238E27FC236}">
                <a16:creationId xmlns:a16="http://schemas.microsoft.com/office/drawing/2014/main" id="{CFFEA2D2-5426-6544-991B-E08D39AF1266}"/>
              </a:ext>
            </a:extLst>
          </p:cNvPr>
          <p:cNvCxnSpPr>
            <a:cxnSpLocks/>
          </p:cNvCxnSpPr>
          <p:nvPr/>
        </p:nvCxnSpPr>
        <p:spPr>
          <a:xfrm flipH="1">
            <a:off x="4945081" y="2293541"/>
            <a:ext cx="342948" cy="118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线连接符 1123">
            <a:extLst>
              <a:ext uri="{FF2B5EF4-FFF2-40B4-BE49-F238E27FC236}">
                <a16:creationId xmlns:a16="http://schemas.microsoft.com/office/drawing/2014/main" id="{9C482A08-CBF3-114F-B8D6-4A8827EE027B}"/>
              </a:ext>
            </a:extLst>
          </p:cNvPr>
          <p:cNvCxnSpPr>
            <a:cxnSpLocks/>
          </p:cNvCxnSpPr>
          <p:nvPr/>
        </p:nvCxnSpPr>
        <p:spPr>
          <a:xfrm flipH="1" flipV="1">
            <a:off x="4837081" y="2377352"/>
            <a:ext cx="252162" cy="2717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直线连接符 1130">
            <a:extLst>
              <a:ext uri="{FF2B5EF4-FFF2-40B4-BE49-F238E27FC236}">
                <a16:creationId xmlns:a16="http://schemas.microsoft.com/office/drawing/2014/main" id="{149141D0-0EB4-AE49-9A81-0743E62F8292}"/>
              </a:ext>
            </a:extLst>
          </p:cNvPr>
          <p:cNvCxnSpPr>
            <a:cxnSpLocks/>
          </p:cNvCxnSpPr>
          <p:nvPr/>
        </p:nvCxnSpPr>
        <p:spPr>
          <a:xfrm flipH="1" flipV="1">
            <a:off x="4433227" y="2218752"/>
            <a:ext cx="295854" cy="86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直线连接符 1133">
            <a:extLst>
              <a:ext uri="{FF2B5EF4-FFF2-40B4-BE49-F238E27FC236}">
                <a16:creationId xmlns:a16="http://schemas.microsoft.com/office/drawing/2014/main" id="{88801890-14F8-6540-BB4D-16B23581FB3E}"/>
              </a:ext>
            </a:extLst>
          </p:cNvPr>
          <p:cNvCxnSpPr>
            <a:cxnSpLocks/>
          </p:cNvCxnSpPr>
          <p:nvPr/>
        </p:nvCxnSpPr>
        <p:spPr>
          <a:xfrm flipH="1" flipV="1">
            <a:off x="4325227" y="2290758"/>
            <a:ext cx="200184" cy="3076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直线连接符 1136">
            <a:extLst>
              <a:ext uri="{FF2B5EF4-FFF2-40B4-BE49-F238E27FC236}">
                <a16:creationId xmlns:a16="http://schemas.microsoft.com/office/drawing/2014/main" id="{561B9058-6F77-184C-BD52-BE017EF859AB}"/>
              </a:ext>
            </a:extLst>
          </p:cNvPr>
          <p:cNvCxnSpPr>
            <a:cxnSpLocks/>
          </p:cNvCxnSpPr>
          <p:nvPr/>
        </p:nvCxnSpPr>
        <p:spPr>
          <a:xfrm flipV="1">
            <a:off x="4525411" y="2377352"/>
            <a:ext cx="311670" cy="2211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直线连接符 1139">
            <a:extLst>
              <a:ext uri="{FF2B5EF4-FFF2-40B4-BE49-F238E27FC236}">
                <a16:creationId xmlns:a16="http://schemas.microsoft.com/office/drawing/2014/main" id="{A5CEC117-593D-E74D-8007-2297EC74BAA9}"/>
              </a:ext>
            </a:extLst>
          </p:cNvPr>
          <p:cNvCxnSpPr>
            <a:cxnSpLocks/>
          </p:cNvCxnSpPr>
          <p:nvPr/>
        </p:nvCxnSpPr>
        <p:spPr>
          <a:xfrm flipH="1" flipV="1">
            <a:off x="4086315" y="2563292"/>
            <a:ext cx="331096" cy="1071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直线连接符 1142">
            <a:extLst>
              <a:ext uri="{FF2B5EF4-FFF2-40B4-BE49-F238E27FC236}">
                <a16:creationId xmlns:a16="http://schemas.microsoft.com/office/drawing/2014/main" id="{E1A3DC9E-1E5E-C44B-BAD6-435EA8DA95AB}"/>
              </a:ext>
            </a:extLst>
          </p:cNvPr>
          <p:cNvCxnSpPr>
            <a:cxnSpLocks/>
          </p:cNvCxnSpPr>
          <p:nvPr/>
        </p:nvCxnSpPr>
        <p:spPr>
          <a:xfrm flipH="1">
            <a:off x="3718919" y="2635298"/>
            <a:ext cx="259396" cy="31235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直线连接符 1147">
            <a:extLst>
              <a:ext uri="{FF2B5EF4-FFF2-40B4-BE49-F238E27FC236}">
                <a16:creationId xmlns:a16="http://schemas.microsoft.com/office/drawing/2014/main" id="{E0594F6F-0720-474E-AE33-EEB606019074}"/>
              </a:ext>
            </a:extLst>
          </p:cNvPr>
          <p:cNvCxnSpPr>
            <a:cxnSpLocks/>
          </p:cNvCxnSpPr>
          <p:nvPr/>
        </p:nvCxnSpPr>
        <p:spPr>
          <a:xfrm flipH="1">
            <a:off x="3826919" y="2972061"/>
            <a:ext cx="250585" cy="475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1" name="直线连接符 1150">
            <a:extLst>
              <a:ext uri="{FF2B5EF4-FFF2-40B4-BE49-F238E27FC236}">
                <a16:creationId xmlns:a16="http://schemas.microsoft.com/office/drawing/2014/main" id="{3A747D37-2941-384E-A3A4-ECAA7CEAE97D}"/>
              </a:ext>
            </a:extLst>
          </p:cNvPr>
          <p:cNvCxnSpPr>
            <a:cxnSpLocks/>
          </p:cNvCxnSpPr>
          <p:nvPr/>
        </p:nvCxnSpPr>
        <p:spPr>
          <a:xfrm flipH="1" flipV="1">
            <a:off x="3718919" y="3091662"/>
            <a:ext cx="194016" cy="2876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4" name="直线连接符 1153">
            <a:extLst>
              <a:ext uri="{FF2B5EF4-FFF2-40B4-BE49-F238E27FC236}">
                <a16:creationId xmlns:a16="http://schemas.microsoft.com/office/drawing/2014/main" id="{BFE5CF8A-0CCD-5B40-89E4-2CE40A7DFB72}"/>
              </a:ext>
            </a:extLst>
          </p:cNvPr>
          <p:cNvCxnSpPr>
            <a:cxnSpLocks/>
          </p:cNvCxnSpPr>
          <p:nvPr/>
        </p:nvCxnSpPr>
        <p:spPr>
          <a:xfrm flipV="1">
            <a:off x="3476575" y="3091662"/>
            <a:ext cx="242344" cy="2479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7" name="直线连接符 1156">
            <a:extLst>
              <a:ext uri="{FF2B5EF4-FFF2-40B4-BE49-F238E27FC236}">
                <a16:creationId xmlns:a16="http://schemas.microsoft.com/office/drawing/2014/main" id="{A489370B-37DA-F846-A66C-B5F321C976C7}"/>
              </a:ext>
            </a:extLst>
          </p:cNvPr>
          <p:cNvCxnSpPr>
            <a:cxnSpLocks/>
          </p:cNvCxnSpPr>
          <p:nvPr/>
        </p:nvCxnSpPr>
        <p:spPr>
          <a:xfrm flipH="1" flipV="1">
            <a:off x="3330246" y="3104442"/>
            <a:ext cx="146329" cy="23517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0" name="直线连接符 1159">
            <a:extLst>
              <a:ext uri="{FF2B5EF4-FFF2-40B4-BE49-F238E27FC236}">
                <a16:creationId xmlns:a16="http://schemas.microsoft.com/office/drawing/2014/main" id="{69BC77A3-B755-A145-ABC9-124E403A1751}"/>
              </a:ext>
            </a:extLst>
          </p:cNvPr>
          <p:cNvCxnSpPr>
            <a:cxnSpLocks/>
          </p:cNvCxnSpPr>
          <p:nvPr/>
        </p:nvCxnSpPr>
        <p:spPr>
          <a:xfrm flipH="1" flipV="1">
            <a:off x="3105844" y="3355114"/>
            <a:ext cx="262731" cy="565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3" name="直线连接符 1162">
            <a:extLst>
              <a:ext uri="{FF2B5EF4-FFF2-40B4-BE49-F238E27FC236}">
                <a16:creationId xmlns:a16="http://schemas.microsoft.com/office/drawing/2014/main" id="{E5B35020-DA99-9F40-A687-7EF7A9CEC88E}"/>
              </a:ext>
            </a:extLst>
          </p:cNvPr>
          <p:cNvCxnSpPr>
            <a:cxnSpLocks/>
          </p:cNvCxnSpPr>
          <p:nvPr/>
        </p:nvCxnSpPr>
        <p:spPr>
          <a:xfrm flipH="1" flipV="1">
            <a:off x="2997844" y="3427120"/>
            <a:ext cx="217952" cy="1956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6" name="直线连接符 1165">
            <a:extLst>
              <a:ext uri="{FF2B5EF4-FFF2-40B4-BE49-F238E27FC236}">
                <a16:creationId xmlns:a16="http://schemas.microsoft.com/office/drawing/2014/main" id="{B4278717-F124-1543-94B9-4A4359FBF215}"/>
              </a:ext>
            </a:extLst>
          </p:cNvPr>
          <p:cNvCxnSpPr>
            <a:cxnSpLocks/>
          </p:cNvCxnSpPr>
          <p:nvPr/>
        </p:nvCxnSpPr>
        <p:spPr>
          <a:xfrm flipV="1">
            <a:off x="3215796" y="3411622"/>
            <a:ext cx="152779" cy="2111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9" name="直线连接符 1168">
            <a:extLst>
              <a:ext uri="{FF2B5EF4-FFF2-40B4-BE49-F238E27FC236}">
                <a16:creationId xmlns:a16="http://schemas.microsoft.com/office/drawing/2014/main" id="{B3F5A38B-F6E8-3B45-82E7-130BC8F76BEB}"/>
              </a:ext>
            </a:extLst>
          </p:cNvPr>
          <p:cNvCxnSpPr>
            <a:cxnSpLocks/>
          </p:cNvCxnSpPr>
          <p:nvPr/>
        </p:nvCxnSpPr>
        <p:spPr>
          <a:xfrm flipH="1">
            <a:off x="3008085" y="3700301"/>
            <a:ext cx="103628" cy="1051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2" name="直线连接符 1171">
            <a:extLst>
              <a:ext uri="{FF2B5EF4-FFF2-40B4-BE49-F238E27FC236}">
                <a16:creationId xmlns:a16="http://schemas.microsoft.com/office/drawing/2014/main" id="{4296C79A-8E62-BA4B-AE9D-0677F8CDCE55}"/>
              </a:ext>
            </a:extLst>
          </p:cNvPr>
          <p:cNvCxnSpPr>
            <a:cxnSpLocks/>
          </p:cNvCxnSpPr>
          <p:nvPr/>
        </p:nvCxnSpPr>
        <p:spPr>
          <a:xfrm flipH="1">
            <a:off x="3104730" y="3766556"/>
            <a:ext cx="118604" cy="3620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5" name="直线连接符 1174">
            <a:extLst>
              <a:ext uri="{FF2B5EF4-FFF2-40B4-BE49-F238E27FC236}">
                <a16:creationId xmlns:a16="http://schemas.microsoft.com/office/drawing/2014/main" id="{66593436-D912-D942-A7A3-2B29C0ECF106}"/>
              </a:ext>
            </a:extLst>
          </p:cNvPr>
          <p:cNvCxnSpPr>
            <a:cxnSpLocks/>
          </p:cNvCxnSpPr>
          <p:nvPr/>
        </p:nvCxnSpPr>
        <p:spPr>
          <a:xfrm flipH="1">
            <a:off x="3212730" y="3828312"/>
            <a:ext cx="274995" cy="3723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8" name="直线连接符 1177">
            <a:extLst>
              <a:ext uri="{FF2B5EF4-FFF2-40B4-BE49-F238E27FC236}">
                <a16:creationId xmlns:a16="http://schemas.microsoft.com/office/drawing/2014/main" id="{8710E3C2-BF0F-0F40-AB29-267998A92CFD}"/>
              </a:ext>
            </a:extLst>
          </p:cNvPr>
          <p:cNvCxnSpPr>
            <a:cxnSpLocks/>
          </p:cNvCxnSpPr>
          <p:nvPr/>
        </p:nvCxnSpPr>
        <p:spPr>
          <a:xfrm flipH="1" flipV="1">
            <a:off x="3212730" y="4200634"/>
            <a:ext cx="299321" cy="619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7" name="直线连接符 1186">
            <a:extLst>
              <a:ext uri="{FF2B5EF4-FFF2-40B4-BE49-F238E27FC236}">
                <a16:creationId xmlns:a16="http://schemas.microsoft.com/office/drawing/2014/main" id="{91C87D2D-7787-D148-BB57-147499802B14}"/>
              </a:ext>
            </a:extLst>
          </p:cNvPr>
          <p:cNvCxnSpPr>
            <a:cxnSpLocks/>
          </p:cNvCxnSpPr>
          <p:nvPr/>
        </p:nvCxnSpPr>
        <p:spPr>
          <a:xfrm>
            <a:off x="3595725" y="3900318"/>
            <a:ext cx="24326" cy="2902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0" name="直线连接符 1189">
            <a:extLst>
              <a:ext uri="{FF2B5EF4-FFF2-40B4-BE49-F238E27FC236}">
                <a16:creationId xmlns:a16="http://schemas.microsoft.com/office/drawing/2014/main" id="{148D26E2-910A-8D45-924B-79223788D3AE}"/>
              </a:ext>
            </a:extLst>
          </p:cNvPr>
          <p:cNvCxnSpPr>
            <a:cxnSpLocks/>
          </p:cNvCxnSpPr>
          <p:nvPr/>
        </p:nvCxnSpPr>
        <p:spPr>
          <a:xfrm>
            <a:off x="3327417" y="3688997"/>
            <a:ext cx="160308" cy="1393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4" name="直线连接符 1203">
            <a:extLst>
              <a:ext uri="{FF2B5EF4-FFF2-40B4-BE49-F238E27FC236}">
                <a16:creationId xmlns:a16="http://schemas.microsoft.com/office/drawing/2014/main" id="{AFB1023B-EB5B-4347-B8F3-01470A8E5CC7}"/>
              </a:ext>
            </a:extLst>
          </p:cNvPr>
          <p:cNvCxnSpPr>
            <a:cxnSpLocks/>
          </p:cNvCxnSpPr>
          <p:nvPr/>
        </p:nvCxnSpPr>
        <p:spPr>
          <a:xfrm flipH="1">
            <a:off x="3361787" y="4334624"/>
            <a:ext cx="258264" cy="3496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1" name="直线连接符 1210">
            <a:extLst>
              <a:ext uri="{FF2B5EF4-FFF2-40B4-BE49-F238E27FC236}">
                <a16:creationId xmlns:a16="http://schemas.microsoft.com/office/drawing/2014/main" id="{9CA2850A-C61C-6346-A46A-148A86B20543}"/>
              </a:ext>
            </a:extLst>
          </p:cNvPr>
          <p:cNvCxnSpPr>
            <a:cxnSpLocks/>
          </p:cNvCxnSpPr>
          <p:nvPr/>
        </p:nvCxnSpPr>
        <p:spPr>
          <a:xfrm flipV="1">
            <a:off x="3912935" y="3075305"/>
            <a:ext cx="243242" cy="3040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4" name="直线连接符 1213">
            <a:extLst>
              <a:ext uri="{FF2B5EF4-FFF2-40B4-BE49-F238E27FC236}">
                <a16:creationId xmlns:a16="http://schemas.microsoft.com/office/drawing/2014/main" id="{AE7F6343-5418-C542-BBD7-C255DF407624}"/>
              </a:ext>
            </a:extLst>
          </p:cNvPr>
          <p:cNvCxnSpPr>
            <a:cxnSpLocks/>
          </p:cNvCxnSpPr>
          <p:nvPr/>
        </p:nvCxnSpPr>
        <p:spPr>
          <a:xfrm flipH="1" flipV="1">
            <a:off x="3584575" y="3411622"/>
            <a:ext cx="220360" cy="397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2" name="直线连接符 1221">
            <a:extLst>
              <a:ext uri="{FF2B5EF4-FFF2-40B4-BE49-F238E27FC236}">
                <a16:creationId xmlns:a16="http://schemas.microsoft.com/office/drawing/2014/main" id="{BBBE1081-6E5A-6E40-AD18-A3CD36757434}"/>
              </a:ext>
            </a:extLst>
          </p:cNvPr>
          <p:cNvCxnSpPr>
            <a:cxnSpLocks/>
          </p:cNvCxnSpPr>
          <p:nvPr/>
        </p:nvCxnSpPr>
        <p:spPr>
          <a:xfrm flipH="1">
            <a:off x="3438246" y="3019656"/>
            <a:ext cx="172673" cy="1278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" name="直线连接符 1229">
            <a:extLst>
              <a:ext uri="{FF2B5EF4-FFF2-40B4-BE49-F238E27FC236}">
                <a16:creationId xmlns:a16="http://schemas.microsoft.com/office/drawing/2014/main" id="{39D18D1C-A1BD-A041-8213-5A2A73A52DB6}"/>
              </a:ext>
            </a:extLst>
          </p:cNvPr>
          <p:cNvCxnSpPr>
            <a:cxnSpLocks/>
          </p:cNvCxnSpPr>
          <p:nvPr/>
        </p:nvCxnSpPr>
        <p:spPr>
          <a:xfrm flipH="1" flipV="1">
            <a:off x="3978315" y="2635298"/>
            <a:ext cx="99189" cy="3367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3" name="直线连接符 1232">
            <a:extLst>
              <a:ext uri="{FF2B5EF4-FFF2-40B4-BE49-F238E27FC236}">
                <a16:creationId xmlns:a16="http://schemas.microsoft.com/office/drawing/2014/main" id="{ABF503D6-B3FA-874C-9F0B-DD6D6A740681}"/>
              </a:ext>
            </a:extLst>
          </p:cNvPr>
          <p:cNvCxnSpPr>
            <a:cxnSpLocks/>
          </p:cNvCxnSpPr>
          <p:nvPr/>
        </p:nvCxnSpPr>
        <p:spPr>
          <a:xfrm flipV="1">
            <a:off x="4203063" y="2670462"/>
            <a:ext cx="214348" cy="2686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6" name="直线连接符 1235">
            <a:extLst>
              <a:ext uri="{FF2B5EF4-FFF2-40B4-BE49-F238E27FC236}">
                <a16:creationId xmlns:a16="http://schemas.microsoft.com/office/drawing/2014/main" id="{E470901E-AE93-3C49-A90E-6EABAFB98B26}"/>
              </a:ext>
            </a:extLst>
          </p:cNvPr>
          <p:cNvCxnSpPr>
            <a:cxnSpLocks/>
          </p:cNvCxnSpPr>
          <p:nvPr/>
        </p:nvCxnSpPr>
        <p:spPr>
          <a:xfrm>
            <a:off x="4633411" y="2670462"/>
            <a:ext cx="329717" cy="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9" name="直线连接符 1248">
            <a:extLst>
              <a:ext uri="{FF2B5EF4-FFF2-40B4-BE49-F238E27FC236}">
                <a16:creationId xmlns:a16="http://schemas.microsoft.com/office/drawing/2014/main" id="{94421D74-B730-3146-B6B2-40289B0B1C8E}"/>
              </a:ext>
            </a:extLst>
          </p:cNvPr>
          <p:cNvCxnSpPr>
            <a:cxnSpLocks/>
          </p:cNvCxnSpPr>
          <p:nvPr/>
        </p:nvCxnSpPr>
        <p:spPr>
          <a:xfrm>
            <a:off x="4525411" y="2742468"/>
            <a:ext cx="181757" cy="2711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2" name="直线连接符 1251">
            <a:extLst>
              <a:ext uri="{FF2B5EF4-FFF2-40B4-BE49-F238E27FC236}">
                <a16:creationId xmlns:a16="http://schemas.microsoft.com/office/drawing/2014/main" id="{6BAC57EF-E1E1-7C4D-904D-63AE896406C3}"/>
              </a:ext>
            </a:extLst>
          </p:cNvPr>
          <p:cNvCxnSpPr>
            <a:cxnSpLocks/>
          </p:cNvCxnSpPr>
          <p:nvPr/>
        </p:nvCxnSpPr>
        <p:spPr>
          <a:xfrm flipH="1">
            <a:off x="4707168" y="2784393"/>
            <a:ext cx="332819" cy="2292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5" name="直线连接符 1254">
            <a:extLst>
              <a:ext uri="{FF2B5EF4-FFF2-40B4-BE49-F238E27FC236}">
                <a16:creationId xmlns:a16="http://schemas.microsoft.com/office/drawing/2014/main" id="{8A86404D-4076-5249-85B0-954449709C3B}"/>
              </a:ext>
            </a:extLst>
          </p:cNvPr>
          <p:cNvCxnSpPr>
            <a:cxnSpLocks/>
          </p:cNvCxnSpPr>
          <p:nvPr/>
        </p:nvCxnSpPr>
        <p:spPr>
          <a:xfrm flipH="1" flipV="1">
            <a:off x="4799445" y="3104954"/>
            <a:ext cx="302082" cy="913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8" name="直线连接符 1257">
            <a:extLst>
              <a:ext uri="{FF2B5EF4-FFF2-40B4-BE49-F238E27FC236}">
                <a16:creationId xmlns:a16="http://schemas.microsoft.com/office/drawing/2014/main" id="{E065BE9F-AC2A-6045-863D-BAD7405AB320}"/>
              </a:ext>
            </a:extLst>
          </p:cNvPr>
          <p:cNvCxnSpPr>
            <a:cxnSpLocks/>
          </p:cNvCxnSpPr>
          <p:nvPr/>
        </p:nvCxnSpPr>
        <p:spPr>
          <a:xfrm flipH="1" flipV="1">
            <a:off x="4679690" y="3155030"/>
            <a:ext cx="210978" cy="34792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1" name="直线连接符 1260">
            <a:extLst>
              <a:ext uri="{FF2B5EF4-FFF2-40B4-BE49-F238E27FC236}">
                <a16:creationId xmlns:a16="http://schemas.microsoft.com/office/drawing/2014/main" id="{8901CCE0-DAD7-564F-AC27-37F256AA47FA}"/>
              </a:ext>
            </a:extLst>
          </p:cNvPr>
          <p:cNvCxnSpPr>
            <a:cxnSpLocks/>
          </p:cNvCxnSpPr>
          <p:nvPr/>
        </p:nvCxnSpPr>
        <p:spPr>
          <a:xfrm flipV="1">
            <a:off x="4890668" y="3295324"/>
            <a:ext cx="294827" cy="2076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直线连接符 1268">
            <a:extLst>
              <a:ext uri="{FF2B5EF4-FFF2-40B4-BE49-F238E27FC236}">
                <a16:creationId xmlns:a16="http://schemas.microsoft.com/office/drawing/2014/main" id="{49DD4EB5-9C18-7B4B-B6D1-E41D8D32B2AC}"/>
              </a:ext>
            </a:extLst>
          </p:cNvPr>
          <p:cNvCxnSpPr>
            <a:cxnSpLocks/>
          </p:cNvCxnSpPr>
          <p:nvPr/>
        </p:nvCxnSpPr>
        <p:spPr>
          <a:xfrm flipH="1" flipV="1">
            <a:off x="4281736" y="3042383"/>
            <a:ext cx="305677" cy="213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7" name="直线连接符 1276">
            <a:extLst>
              <a:ext uri="{FF2B5EF4-FFF2-40B4-BE49-F238E27FC236}">
                <a16:creationId xmlns:a16="http://schemas.microsoft.com/office/drawing/2014/main" id="{3DF896D4-DA60-B742-8C8C-8BB684CC6B56}"/>
              </a:ext>
            </a:extLst>
          </p:cNvPr>
          <p:cNvCxnSpPr>
            <a:cxnSpLocks/>
          </p:cNvCxnSpPr>
          <p:nvPr/>
        </p:nvCxnSpPr>
        <p:spPr>
          <a:xfrm flipH="1" flipV="1">
            <a:off x="4156177" y="3075305"/>
            <a:ext cx="226588" cy="35148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0" name="直线连接符 1279">
            <a:extLst>
              <a:ext uri="{FF2B5EF4-FFF2-40B4-BE49-F238E27FC236}">
                <a16:creationId xmlns:a16="http://schemas.microsoft.com/office/drawing/2014/main" id="{CDEE2689-E578-DA46-9118-58E49E074B64}"/>
              </a:ext>
            </a:extLst>
          </p:cNvPr>
          <p:cNvCxnSpPr>
            <a:cxnSpLocks/>
          </p:cNvCxnSpPr>
          <p:nvPr/>
        </p:nvCxnSpPr>
        <p:spPr>
          <a:xfrm flipV="1">
            <a:off x="3595725" y="3451352"/>
            <a:ext cx="209210" cy="3049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3" name="直线连接符 1282">
            <a:extLst>
              <a:ext uri="{FF2B5EF4-FFF2-40B4-BE49-F238E27FC236}">
                <a16:creationId xmlns:a16="http://schemas.microsoft.com/office/drawing/2014/main" id="{9A8E5C47-10FD-2547-9570-657448A2C5B7}"/>
              </a:ext>
            </a:extLst>
          </p:cNvPr>
          <p:cNvCxnSpPr>
            <a:cxnSpLocks/>
          </p:cNvCxnSpPr>
          <p:nvPr/>
        </p:nvCxnSpPr>
        <p:spPr>
          <a:xfrm flipH="1" flipV="1">
            <a:off x="3476575" y="3483628"/>
            <a:ext cx="119150" cy="27267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6" name="直线连接符 1285">
            <a:extLst>
              <a:ext uri="{FF2B5EF4-FFF2-40B4-BE49-F238E27FC236}">
                <a16:creationId xmlns:a16="http://schemas.microsoft.com/office/drawing/2014/main" id="{F5FC10F3-0FAB-8B48-8AFF-449FB415EFAB}"/>
              </a:ext>
            </a:extLst>
          </p:cNvPr>
          <p:cNvCxnSpPr>
            <a:cxnSpLocks/>
          </p:cNvCxnSpPr>
          <p:nvPr/>
        </p:nvCxnSpPr>
        <p:spPr>
          <a:xfrm flipH="1" flipV="1">
            <a:off x="3912935" y="3523358"/>
            <a:ext cx="147707" cy="4081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4" name="直线连接符 1293">
            <a:extLst>
              <a:ext uri="{FF2B5EF4-FFF2-40B4-BE49-F238E27FC236}">
                <a16:creationId xmlns:a16="http://schemas.microsoft.com/office/drawing/2014/main" id="{DCED53D3-9DD1-D943-9D83-DC2FED93FD7A}"/>
              </a:ext>
            </a:extLst>
          </p:cNvPr>
          <p:cNvCxnSpPr>
            <a:cxnSpLocks/>
          </p:cNvCxnSpPr>
          <p:nvPr/>
        </p:nvCxnSpPr>
        <p:spPr>
          <a:xfrm flipH="1" flipV="1">
            <a:off x="3703725" y="3828312"/>
            <a:ext cx="248917" cy="1751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7" name="直线连接符 1296">
            <a:extLst>
              <a:ext uri="{FF2B5EF4-FFF2-40B4-BE49-F238E27FC236}">
                <a16:creationId xmlns:a16="http://schemas.microsoft.com/office/drawing/2014/main" id="{F0E1D305-976D-C24A-B061-AFEB96F0A921}"/>
              </a:ext>
            </a:extLst>
          </p:cNvPr>
          <p:cNvCxnSpPr>
            <a:cxnSpLocks/>
          </p:cNvCxnSpPr>
          <p:nvPr/>
        </p:nvCxnSpPr>
        <p:spPr>
          <a:xfrm flipH="1">
            <a:off x="3728051" y="4003507"/>
            <a:ext cx="224591" cy="2591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0" name="直线连接符 1299">
            <a:extLst>
              <a:ext uri="{FF2B5EF4-FFF2-40B4-BE49-F238E27FC236}">
                <a16:creationId xmlns:a16="http://schemas.microsoft.com/office/drawing/2014/main" id="{320A47D3-740C-0442-A6EC-AA1F815ED6D2}"/>
              </a:ext>
            </a:extLst>
          </p:cNvPr>
          <p:cNvCxnSpPr>
            <a:cxnSpLocks/>
          </p:cNvCxnSpPr>
          <p:nvPr/>
        </p:nvCxnSpPr>
        <p:spPr>
          <a:xfrm flipH="1" flipV="1">
            <a:off x="4020935" y="3451352"/>
            <a:ext cx="253830" cy="474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5" name="直线连接符 1304">
            <a:extLst>
              <a:ext uri="{FF2B5EF4-FFF2-40B4-BE49-F238E27FC236}">
                <a16:creationId xmlns:a16="http://schemas.microsoft.com/office/drawing/2014/main" id="{E17F0E5D-24C0-384E-A42B-B3D7C41ECF0E}"/>
              </a:ext>
            </a:extLst>
          </p:cNvPr>
          <p:cNvCxnSpPr>
            <a:cxnSpLocks/>
          </p:cNvCxnSpPr>
          <p:nvPr/>
        </p:nvCxnSpPr>
        <p:spPr>
          <a:xfrm flipV="1">
            <a:off x="4382765" y="3155030"/>
            <a:ext cx="296925" cy="2717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8" name="直线连接符 1307">
            <a:extLst>
              <a:ext uri="{FF2B5EF4-FFF2-40B4-BE49-F238E27FC236}">
                <a16:creationId xmlns:a16="http://schemas.microsoft.com/office/drawing/2014/main" id="{0D3B83B5-576E-444B-A913-EE049A473E23}"/>
              </a:ext>
            </a:extLst>
          </p:cNvPr>
          <p:cNvCxnSpPr>
            <a:cxnSpLocks/>
          </p:cNvCxnSpPr>
          <p:nvPr/>
        </p:nvCxnSpPr>
        <p:spPr>
          <a:xfrm>
            <a:off x="4490765" y="3498799"/>
            <a:ext cx="291903" cy="7616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8" name="直线连接符 1317">
            <a:extLst>
              <a:ext uri="{FF2B5EF4-FFF2-40B4-BE49-F238E27FC236}">
                <a16:creationId xmlns:a16="http://schemas.microsoft.com/office/drawing/2014/main" id="{6B824618-87C3-C04A-A21D-2F3E37835B2C}"/>
              </a:ext>
            </a:extLst>
          </p:cNvPr>
          <p:cNvCxnSpPr>
            <a:cxnSpLocks/>
          </p:cNvCxnSpPr>
          <p:nvPr/>
        </p:nvCxnSpPr>
        <p:spPr>
          <a:xfrm flipH="1" flipV="1">
            <a:off x="4998668" y="3574964"/>
            <a:ext cx="278132" cy="1040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5" name="直线连接符 1324">
            <a:extLst>
              <a:ext uri="{FF2B5EF4-FFF2-40B4-BE49-F238E27FC236}">
                <a16:creationId xmlns:a16="http://schemas.microsoft.com/office/drawing/2014/main" id="{9D16D40D-2EBC-5C4D-8EF5-65037D6A14B8}"/>
              </a:ext>
            </a:extLst>
          </p:cNvPr>
          <p:cNvCxnSpPr>
            <a:cxnSpLocks/>
          </p:cNvCxnSpPr>
          <p:nvPr/>
        </p:nvCxnSpPr>
        <p:spPr>
          <a:xfrm flipH="1" flipV="1">
            <a:off x="4890668" y="3646970"/>
            <a:ext cx="176391" cy="2887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8" name="直线连接符 1327">
            <a:extLst>
              <a:ext uri="{FF2B5EF4-FFF2-40B4-BE49-F238E27FC236}">
                <a16:creationId xmlns:a16="http://schemas.microsoft.com/office/drawing/2014/main" id="{6FE6884C-5CD1-C547-A82A-278A4A79B500}"/>
              </a:ext>
            </a:extLst>
          </p:cNvPr>
          <p:cNvCxnSpPr>
            <a:cxnSpLocks/>
          </p:cNvCxnSpPr>
          <p:nvPr/>
        </p:nvCxnSpPr>
        <p:spPr>
          <a:xfrm flipV="1">
            <a:off x="5067059" y="3678973"/>
            <a:ext cx="209741" cy="2567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1" name="直线连接符 1330">
            <a:extLst>
              <a:ext uri="{FF2B5EF4-FFF2-40B4-BE49-F238E27FC236}">
                <a16:creationId xmlns:a16="http://schemas.microsoft.com/office/drawing/2014/main" id="{4DFA1361-5E06-A94E-B88E-1884DFA90DDA}"/>
              </a:ext>
            </a:extLst>
          </p:cNvPr>
          <p:cNvCxnSpPr>
            <a:cxnSpLocks/>
          </p:cNvCxnSpPr>
          <p:nvPr/>
        </p:nvCxnSpPr>
        <p:spPr>
          <a:xfrm flipH="1" flipV="1">
            <a:off x="4382765" y="3570805"/>
            <a:ext cx="192047" cy="3320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4" name="直线连接符 1333">
            <a:extLst>
              <a:ext uri="{FF2B5EF4-FFF2-40B4-BE49-F238E27FC236}">
                <a16:creationId xmlns:a16="http://schemas.microsoft.com/office/drawing/2014/main" id="{88FA9C2E-709F-8246-A909-7D59B63BDBD7}"/>
              </a:ext>
            </a:extLst>
          </p:cNvPr>
          <p:cNvCxnSpPr>
            <a:cxnSpLocks/>
          </p:cNvCxnSpPr>
          <p:nvPr/>
        </p:nvCxnSpPr>
        <p:spPr>
          <a:xfrm flipV="1">
            <a:off x="4060642" y="3570805"/>
            <a:ext cx="322123" cy="3606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7" name="直线连接符 1336">
            <a:extLst>
              <a:ext uri="{FF2B5EF4-FFF2-40B4-BE49-F238E27FC236}">
                <a16:creationId xmlns:a16="http://schemas.microsoft.com/office/drawing/2014/main" id="{B3259087-FE6D-174B-A211-9D01D90436EC}"/>
              </a:ext>
            </a:extLst>
          </p:cNvPr>
          <p:cNvCxnSpPr>
            <a:cxnSpLocks/>
          </p:cNvCxnSpPr>
          <p:nvPr/>
        </p:nvCxnSpPr>
        <p:spPr>
          <a:xfrm flipV="1">
            <a:off x="4168642" y="3974840"/>
            <a:ext cx="298170" cy="2866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8" name="直线连接符 1347">
            <a:extLst>
              <a:ext uri="{FF2B5EF4-FFF2-40B4-BE49-F238E27FC236}">
                <a16:creationId xmlns:a16="http://schemas.microsoft.com/office/drawing/2014/main" id="{779CA223-1252-544C-9D92-A21BA335034F}"/>
              </a:ext>
            </a:extLst>
          </p:cNvPr>
          <p:cNvCxnSpPr>
            <a:cxnSpLocks/>
          </p:cNvCxnSpPr>
          <p:nvPr/>
        </p:nvCxnSpPr>
        <p:spPr>
          <a:xfrm flipV="1">
            <a:off x="4574812" y="3646970"/>
            <a:ext cx="315856" cy="2558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1" name="直线连接符 1350">
            <a:extLst>
              <a:ext uri="{FF2B5EF4-FFF2-40B4-BE49-F238E27FC236}">
                <a16:creationId xmlns:a16="http://schemas.microsoft.com/office/drawing/2014/main" id="{C717B828-F7D7-9B49-B2E0-32ABD5752CD0}"/>
              </a:ext>
            </a:extLst>
          </p:cNvPr>
          <p:cNvCxnSpPr>
            <a:cxnSpLocks/>
          </p:cNvCxnSpPr>
          <p:nvPr/>
        </p:nvCxnSpPr>
        <p:spPr>
          <a:xfrm>
            <a:off x="4682812" y="3974840"/>
            <a:ext cx="276247" cy="3289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4" name="直线连接符 1353">
            <a:extLst>
              <a:ext uri="{FF2B5EF4-FFF2-40B4-BE49-F238E27FC236}">
                <a16:creationId xmlns:a16="http://schemas.microsoft.com/office/drawing/2014/main" id="{4B050A4B-29E7-CF4C-A244-C5DECDFC232F}"/>
              </a:ext>
            </a:extLst>
          </p:cNvPr>
          <p:cNvCxnSpPr>
            <a:cxnSpLocks/>
          </p:cNvCxnSpPr>
          <p:nvPr/>
        </p:nvCxnSpPr>
        <p:spPr>
          <a:xfrm flipH="1" flipV="1">
            <a:off x="5175059" y="4007736"/>
            <a:ext cx="271471" cy="14094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1" name="直线连接符 1360">
            <a:extLst>
              <a:ext uri="{FF2B5EF4-FFF2-40B4-BE49-F238E27FC236}">
                <a16:creationId xmlns:a16="http://schemas.microsoft.com/office/drawing/2014/main" id="{C5C2EDE1-D164-8644-8D06-CA65E00908F1}"/>
              </a:ext>
            </a:extLst>
          </p:cNvPr>
          <p:cNvCxnSpPr>
            <a:cxnSpLocks/>
          </p:cNvCxnSpPr>
          <p:nvPr/>
        </p:nvCxnSpPr>
        <p:spPr>
          <a:xfrm flipH="1" flipV="1">
            <a:off x="5067059" y="4079742"/>
            <a:ext cx="194204" cy="333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4" name="直线连接符 1363">
            <a:extLst>
              <a:ext uri="{FF2B5EF4-FFF2-40B4-BE49-F238E27FC236}">
                <a16:creationId xmlns:a16="http://schemas.microsoft.com/office/drawing/2014/main" id="{8E205CE8-9D86-5847-B4F6-4161FE2330C2}"/>
              </a:ext>
            </a:extLst>
          </p:cNvPr>
          <p:cNvCxnSpPr>
            <a:cxnSpLocks/>
          </p:cNvCxnSpPr>
          <p:nvPr/>
        </p:nvCxnSpPr>
        <p:spPr>
          <a:xfrm flipV="1">
            <a:off x="5261263" y="4220691"/>
            <a:ext cx="293267" cy="1928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7" name="直线连接符 1366">
            <a:extLst>
              <a:ext uri="{FF2B5EF4-FFF2-40B4-BE49-F238E27FC236}">
                <a16:creationId xmlns:a16="http://schemas.microsoft.com/office/drawing/2014/main" id="{4FFE31FE-20B4-E24F-81EA-28B5113FB8A0}"/>
              </a:ext>
            </a:extLst>
          </p:cNvPr>
          <p:cNvCxnSpPr>
            <a:cxnSpLocks/>
          </p:cNvCxnSpPr>
          <p:nvPr/>
        </p:nvCxnSpPr>
        <p:spPr>
          <a:xfrm>
            <a:off x="5348635" y="4509493"/>
            <a:ext cx="272757" cy="861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0" name="直线连接符 1369">
            <a:extLst>
              <a:ext uri="{FF2B5EF4-FFF2-40B4-BE49-F238E27FC236}">
                <a16:creationId xmlns:a16="http://schemas.microsoft.com/office/drawing/2014/main" id="{619D9575-E32E-A343-81D0-65D607AEF3A9}"/>
              </a:ext>
            </a:extLst>
          </p:cNvPr>
          <p:cNvCxnSpPr>
            <a:cxnSpLocks/>
          </p:cNvCxnSpPr>
          <p:nvPr/>
        </p:nvCxnSpPr>
        <p:spPr>
          <a:xfrm>
            <a:off x="4574812" y="4046846"/>
            <a:ext cx="189545" cy="3014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4" name="直线连接符 1373">
            <a:extLst>
              <a:ext uri="{FF2B5EF4-FFF2-40B4-BE49-F238E27FC236}">
                <a16:creationId xmlns:a16="http://schemas.microsoft.com/office/drawing/2014/main" id="{FA498C10-D813-264A-942B-66CC1F0E4B3C}"/>
              </a:ext>
            </a:extLst>
          </p:cNvPr>
          <p:cNvCxnSpPr>
            <a:cxnSpLocks/>
          </p:cNvCxnSpPr>
          <p:nvPr/>
        </p:nvCxnSpPr>
        <p:spPr>
          <a:xfrm flipH="1">
            <a:off x="4764357" y="4079742"/>
            <a:ext cx="302702" cy="2685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7" name="直线连接符 1376">
            <a:extLst>
              <a:ext uri="{FF2B5EF4-FFF2-40B4-BE49-F238E27FC236}">
                <a16:creationId xmlns:a16="http://schemas.microsoft.com/office/drawing/2014/main" id="{F1459759-BF9A-BF42-802C-D594130558C2}"/>
              </a:ext>
            </a:extLst>
          </p:cNvPr>
          <p:cNvCxnSpPr>
            <a:cxnSpLocks/>
          </p:cNvCxnSpPr>
          <p:nvPr/>
        </p:nvCxnSpPr>
        <p:spPr>
          <a:xfrm>
            <a:off x="4060642" y="4075513"/>
            <a:ext cx="270521" cy="2117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0" name="直线连接符 1379">
            <a:extLst>
              <a:ext uri="{FF2B5EF4-FFF2-40B4-BE49-F238E27FC236}">
                <a16:creationId xmlns:a16="http://schemas.microsoft.com/office/drawing/2014/main" id="{3BE1E66E-AC06-1848-8024-E7FCAA845545}"/>
              </a:ext>
            </a:extLst>
          </p:cNvPr>
          <p:cNvCxnSpPr>
            <a:cxnSpLocks/>
          </p:cNvCxnSpPr>
          <p:nvPr/>
        </p:nvCxnSpPr>
        <p:spPr>
          <a:xfrm flipH="1">
            <a:off x="3978315" y="4075513"/>
            <a:ext cx="82327" cy="4554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3" name="直线连接符 1382">
            <a:extLst>
              <a:ext uri="{FF2B5EF4-FFF2-40B4-BE49-F238E27FC236}">
                <a16:creationId xmlns:a16="http://schemas.microsoft.com/office/drawing/2014/main" id="{DAA62A71-A449-9A42-8EB6-11F02C4041C8}"/>
              </a:ext>
            </a:extLst>
          </p:cNvPr>
          <p:cNvCxnSpPr>
            <a:cxnSpLocks/>
          </p:cNvCxnSpPr>
          <p:nvPr/>
        </p:nvCxnSpPr>
        <p:spPr>
          <a:xfrm>
            <a:off x="3620051" y="4334624"/>
            <a:ext cx="250264" cy="2683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6" name="直线连接符 1385">
            <a:extLst>
              <a:ext uri="{FF2B5EF4-FFF2-40B4-BE49-F238E27FC236}">
                <a16:creationId xmlns:a16="http://schemas.microsoft.com/office/drawing/2014/main" id="{C5BE5C98-FC6D-F646-B4B8-AD65C3C50A4D}"/>
              </a:ext>
            </a:extLst>
          </p:cNvPr>
          <p:cNvCxnSpPr>
            <a:cxnSpLocks/>
          </p:cNvCxnSpPr>
          <p:nvPr/>
        </p:nvCxnSpPr>
        <p:spPr>
          <a:xfrm flipV="1">
            <a:off x="3491485" y="4602996"/>
            <a:ext cx="378830" cy="760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1" name="直线连接符 1400">
            <a:extLst>
              <a:ext uri="{FF2B5EF4-FFF2-40B4-BE49-F238E27FC236}">
                <a16:creationId xmlns:a16="http://schemas.microsoft.com/office/drawing/2014/main" id="{18EB8CCB-2128-F247-AC2A-98C67196126F}"/>
              </a:ext>
            </a:extLst>
          </p:cNvPr>
          <p:cNvCxnSpPr>
            <a:cxnSpLocks/>
          </p:cNvCxnSpPr>
          <p:nvPr/>
        </p:nvCxnSpPr>
        <p:spPr>
          <a:xfrm flipH="1">
            <a:off x="3978315" y="4359276"/>
            <a:ext cx="244848" cy="17171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5" name="直线连接符 1404">
            <a:extLst>
              <a:ext uri="{FF2B5EF4-FFF2-40B4-BE49-F238E27FC236}">
                <a16:creationId xmlns:a16="http://schemas.microsoft.com/office/drawing/2014/main" id="{DC892055-93D8-0A4E-A0D1-E293CEA6E5CA}"/>
              </a:ext>
            </a:extLst>
          </p:cNvPr>
          <p:cNvCxnSpPr>
            <a:cxnSpLocks/>
          </p:cNvCxnSpPr>
          <p:nvPr/>
        </p:nvCxnSpPr>
        <p:spPr>
          <a:xfrm flipH="1">
            <a:off x="4331163" y="4046846"/>
            <a:ext cx="243649" cy="2404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8" name="直线连接符 1407">
            <a:extLst>
              <a:ext uri="{FF2B5EF4-FFF2-40B4-BE49-F238E27FC236}">
                <a16:creationId xmlns:a16="http://schemas.microsoft.com/office/drawing/2014/main" id="{68EC2CD6-1796-B44B-8536-B10866D8B537}"/>
              </a:ext>
            </a:extLst>
          </p:cNvPr>
          <p:cNvCxnSpPr>
            <a:cxnSpLocks/>
          </p:cNvCxnSpPr>
          <p:nvPr/>
        </p:nvCxnSpPr>
        <p:spPr>
          <a:xfrm flipH="1" flipV="1">
            <a:off x="4439163" y="4359276"/>
            <a:ext cx="217194" cy="609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5" name="直线连接符 1414">
            <a:extLst>
              <a:ext uri="{FF2B5EF4-FFF2-40B4-BE49-F238E27FC236}">
                <a16:creationId xmlns:a16="http://schemas.microsoft.com/office/drawing/2014/main" id="{79FD5816-CAFF-BA4B-99F4-98C49942525A}"/>
              </a:ext>
            </a:extLst>
          </p:cNvPr>
          <p:cNvCxnSpPr>
            <a:cxnSpLocks/>
          </p:cNvCxnSpPr>
          <p:nvPr/>
        </p:nvCxnSpPr>
        <p:spPr>
          <a:xfrm>
            <a:off x="4872357" y="4420269"/>
            <a:ext cx="266694" cy="369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8" name="直线连接符 1427">
            <a:extLst>
              <a:ext uri="{FF2B5EF4-FFF2-40B4-BE49-F238E27FC236}">
                <a16:creationId xmlns:a16="http://schemas.microsoft.com/office/drawing/2014/main" id="{355299B8-7627-D448-B649-F9F7954E1D61}"/>
              </a:ext>
            </a:extLst>
          </p:cNvPr>
          <p:cNvCxnSpPr>
            <a:cxnSpLocks/>
          </p:cNvCxnSpPr>
          <p:nvPr/>
        </p:nvCxnSpPr>
        <p:spPr>
          <a:xfrm>
            <a:off x="4764357" y="4492275"/>
            <a:ext cx="218108" cy="38816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1" name="直线连接符 1430">
            <a:extLst>
              <a:ext uri="{FF2B5EF4-FFF2-40B4-BE49-F238E27FC236}">
                <a16:creationId xmlns:a16="http://schemas.microsoft.com/office/drawing/2014/main" id="{AFDC780C-A190-584A-8800-B44FEB5CBCF8}"/>
              </a:ext>
            </a:extLst>
          </p:cNvPr>
          <p:cNvCxnSpPr>
            <a:cxnSpLocks/>
          </p:cNvCxnSpPr>
          <p:nvPr/>
        </p:nvCxnSpPr>
        <p:spPr>
          <a:xfrm flipH="1">
            <a:off x="4982465" y="4553232"/>
            <a:ext cx="243958" cy="3272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4" name="直线连接符 1433">
            <a:extLst>
              <a:ext uri="{FF2B5EF4-FFF2-40B4-BE49-F238E27FC236}">
                <a16:creationId xmlns:a16="http://schemas.microsoft.com/office/drawing/2014/main" id="{F91E8F6A-1FCD-2048-9E24-63221F876D48}"/>
              </a:ext>
            </a:extLst>
          </p:cNvPr>
          <p:cNvCxnSpPr>
            <a:cxnSpLocks/>
          </p:cNvCxnSpPr>
          <p:nvPr/>
        </p:nvCxnSpPr>
        <p:spPr>
          <a:xfrm>
            <a:off x="5226423" y="4553232"/>
            <a:ext cx="249912" cy="3115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7" name="直线连接符 1436">
            <a:extLst>
              <a:ext uri="{FF2B5EF4-FFF2-40B4-BE49-F238E27FC236}">
                <a16:creationId xmlns:a16="http://schemas.microsoft.com/office/drawing/2014/main" id="{0B89DB01-8039-E54E-81A8-C6D16E23DF40}"/>
              </a:ext>
            </a:extLst>
          </p:cNvPr>
          <p:cNvCxnSpPr>
            <a:cxnSpLocks/>
          </p:cNvCxnSpPr>
          <p:nvPr/>
        </p:nvCxnSpPr>
        <p:spPr>
          <a:xfrm flipH="1">
            <a:off x="5476335" y="4595599"/>
            <a:ext cx="145057" cy="26917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0" name="直线连接符 1439">
            <a:extLst>
              <a:ext uri="{FF2B5EF4-FFF2-40B4-BE49-F238E27FC236}">
                <a16:creationId xmlns:a16="http://schemas.microsoft.com/office/drawing/2014/main" id="{0FCCF4AF-F4D4-A349-916A-E4BCDB762818}"/>
              </a:ext>
            </a:extLst>
          </p:cNvPr>
          <p:cNvCxnSpPr>
            <a:cxnSpLocks/>
          </p:cNvCxnSpPr>
          <p:nvPr/>
        </p:nvCxnSpPr>
        <p:spPr>
          <a:xfrm flipH="1" flipV="1">
            <a:off x="5584335" y="4936780"/>
            <a:ext cx="249143" cy="2368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3" name="直线连接符 1442">
            <a:extLst>
              <a:ext uri="{FF2B5EF4-FFF2-40B4-BE49-F238E27FC236}">
                <a16:creationId xmlns:a16="http://schemas.microsoft.com/office/drawing/2014/main" id="{8F49E64E-08E1-5B4A-B14F-2408C0DBD8B0}"/>
              </a:ext>
            </a:extLst>
          </p:cNvPr>
          <p:cNvCxnSpPr>
            <a:cxnSpLocks/>
          </p:cNvCxnSpPr>
          <p:nvPr/>
        </p:nvCxnSpPr>
        <p:spPr>
          <a:xfrm flipH="1">
            <a:off x="5500570" y="5173666"/>
            <a:ext cx="332908" cy="1406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8" name="直线连接符 1457">
            <a:extLst>
              <a:ext uri="{FF2B5EF4-FFF2-40B4-BE49-F238E27FC236}">
                <a16:creationId xmlns:a16="http://schemas.microsoft.com/office/drawing/2014/main" id="{8212AF4E-C918-3C4E-83B1-93F0BA7DAB4C}"/>
              </a:ext>
            </a:extLst>
          </p:cNvPr>
          <p:cNvCxnSpPr>
            <a:cxnSpLocks/>
          </p:cNvCxnSpPr>
          <p:nvPr/>
        </p:nvCxnSpPr>
        <p:spPr>
          <a:xfrm flipH="1" flipV="1">
            <a:off x="5413198" y="5410295"/>
            <a:ext cx="320106" cy="2731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1" name="直线连接符 1460">
            <a:extLst>
              <a:ext uri="{FF2B5EF4-FFF2-40B4-BE49-F238E27FC236}">
                <a16:creationId xmlns:a16="http://schemas.microsoft.com/office/drawing/2014/main" id="{64F576BC-3AD6-B243-BE73-E675FBE6E798}"/>
              </a:ext>
            </a:extLst>
          </p:cNvPr>
          <p:cNvCxnSpPr>
            <a:cxnSpLocks/>
          </p:cNvCxnSpPr>
          <p:nvPr/>
        </p:nvCxnSpPr>
        <p:spPr>
          <a:xfrm flipV="1">
            <a:off x="5274693" y="5410295"/>
            <a:ext cx="138505" cy="3716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4" name="直线连接符 1463">
            <a:extLst>
              <a:ext uri="{FF2B5EF4-FFF2-40B4-BE49-F238E27FC236}">
                <a16:creationId xmlns:a16="http://schemas.microsoft.com/office/drawing/2014/main" id="{E9450E05-1597-FE42-B91C-F20DAD755D78}"/>
              </a:ext>
            </a:extLst>
          </p:cNvPr>
          <p:cNvCxnSpPr>
            <a:cxnSpLocks/>
          </p:cNvCxnSpPr>
          <p:nvPr/>
        </p:nvCxnSpPr>
        <p:spPr>
          <a:xfrm flipH="1" flipV="1">
            <a:off x="5013754" y="5519331"/>
            <a:ext cx="260939" cy="2625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7" name="直线连接符 1466">
            <a:extLst>
              <a:ext uri="{FF2B5EF4-FFF2-40B4-BE49-F238E27FC236}">
                <a16:creationId xmlns:a16="http://schemas.microsoft.com/office/drawing/2014/main" id="{1CC91781-7B8D-0445-8E13-4105CD40C0B8}"/>
              </a:ext>
            </a:extLst>
          </p:cNvPr>
          <p:cNvCxnSpPr>
            <a:cxnSpLocks/>
          </p:cNvCxnSpPr>
          <p:nvPr/>
        </p:nvCxnSpPr>
        <p:spPr>
          <a:xfrm flipH="1">
            <a:off x="5090465" y="4936780"/>
            <a:ext cx="277870" cy="156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0" name="直线连接符 1469">
            <a:extLst>
              <a:ext uri="{FF2B5EF4-FFF2-40B4-BE49-F238E27FC236}">
                <a16:creationId xmlns:a16="http://schemas.microsoft.com/office/drawing/2014/main" id="{7F5E9CD2-BD1D-934E-ADDD-916CCF37F342}"/>
              </a:ext>
            </a:extLst>
          </p:cNvPr>
          <p:cNvCxnSpPr>
            <a:cxnSpLocks/>
          </p:cNvCxnSpPr>
          <p:nvPr/>
        </p:nvCxnSpPr>
        <p:spPr>
          <a:xfrm flipH="1" flipV="1">
            <a:off x="4982465" y="5024454"/>
            <a:ext cx="395893" cy="2461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3" name="直线连接符 1472">
            <a:extLst>
              <a:ext uri="{FF2B5EF4-FFF2-40B4-BE49-F238E27FC236}">
                <a16:creationId xmlns:a16="http://schemas.microsoft.com/office/drawing/2014/main" id="{CB70F9B0-7525-8049-AEF8-AB3DAC4FB825}"/>
              </a:ext>
            </a:extLst>
          </p:cNvPr>
          <p:cNvCxnSpPr>
            <a:cxnSpLocks/>
          </p:cNvCxnSpPr>
          <p:nvPr/>
        </p:nvCxnSpPr>
        <p:spPr>
          <a:xfrm flipV="1">
            <a:off x="5378358" y="5008786"/>
            <a:ext cx="97977" cy="26177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6" name="直线连接符 1475">
            <a:extLst>
              <a:ext uri="{FF2B5EF4-FFF2-40B4-BE49-F238E27FC236}">
                <a16:creationId xmlns:a16="http://schemas.microsoft.com/office/drawing/2014/main" id="{56FFBAFF-6A5B-CC47-9E41-0E336AC84338}"/>
              </a:ext>
            </a:extLst>
          </p:cNvPr>
          <p:cNvCxnSpPr>
            <a:cxnSpLocks/>
          </p:cNvCxnSpPr>
          <p:nvPr/>
        </p:nvCxnSpPr>
        <p:spPr>
          <a:xfrm flipH="1" flipV="1">
            <a:off x="4982465" y="5024454"/>
            <a:ext cx="31289" cy="3508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9" name="直线连接符 1478">
            <a:extLst>
              <a:ext uri="{FF2B5EF4-FFF2-40B4-BE49-F238E27FC236}">
                <a16:creationId xmlns:a16="http://schemas.microsoft.com/office/drawing/2014/main" id="{69A57C29-4121-A848-8A04-26949D2E9207}"/>
              </a:ext>
            </a:extLst>
          </p:cNvPr>
          <p:cNvCxnSpPr>
            <a:cxnSpLocks/>
          </p:cNvCxnSpPr>
          <p:nvPr/>
        </p:nvCxnSpPr>
        <p:spPr>
          <a:xfrm flipV="1">
            <a:off x="5121754" y="5366556"/>
            <a:ext cx="169232" cy="807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5" name="直线连接符 1484">
            <a:extLst>
              <a:ext uri="{FF2B5EF4-FFF2-40B4-BE49-F238E27FC236}">
                <a16:creationId xmlns:a16="http://schemas.microsoft.com/office/drawing/2014/main" id="{EA692808-6249-2547-972C-1A2DA8383AE3}"/>
              </a:ext>
            </a:extLst>
          </p:cNvPr>
          <p:cNvCxnSpPr>
            <a:cxnSpLocks/>
          </p:cNvCxnSpPr>
          <p:nvPr/>
        </p:nvCxnSpPr>
        <p:spPr>
          <a:xfrm flipH="1" flipV="1">
            <a:off x="4331163" y="4431282"/>
            <a:ext cx="125735" cy="3058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9" name="直线连接符 1488">
            <a:extLst>
              <a:ext uri="{FF2B5EF4-FFF2-40B4-BE49-F238E27FC236}">
                <a16:creationId xmlns:a16="http://schemas.microsoft.com/office/drawing/2014/main" id="{D501D5FA-E8DC-334E-B4CF-37F735281C05}"/>
              </a:ext>
            </a:extLst>
          </p:cNvPr>
          <p:cNvCxnSpPr>
            <a:cxnSpLocks/>
          </p:cNvCxnSpPr>
          <p:nvPr/>
        </p:nvCxnSpPr>
        <p:spPr>
          <a:xfrm flipV="1">
            <a:off x="4456898" y="4492275"/>
            <a:ext cx="307459" cy="2448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2" name="直线连接符 1491">
            <a:extLst>
              <a:ext uri="{FF2B5EF4-FFF2-40B4-BE49-F238E27FC236}">
                <a16:creationId xmlns:a16="http://schemas.microsoft.com/office/drawing/2014/main" id="{D23B771C-D449-C849-9F46-59BE38ED3843}"/>
              </a:ext>
            </a:extLst>
          </p:cNvPr>
          <p:cNvCxnSpPr>
            <a:cxnSpLocks/>
          </p:cNvCxnSpPr>
          <p:nvPr/>
        </p:nvCxnSpPr>
        <p:spPr>
          <a:xfrm>
            <a:off x="4564898" y="4809089"/>
            <a:ext cx="309567" cy="1433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5" name="直线连接符 1494">
            <a:extLst>
              <a:ext uri="{FF2B5EF4-FFF2-40B4-BE49-F238E27FC236}">
                <a16:creationId xmlns:a16="http://schemas.microsoft.com/office/drawing/2014/main" id="{BF1108AC-B674-8945-96CC-6DAF8636119D}"/>
              </a:ext>
            </a:extLst>
          </p:cNvPr>
          <p:cNvCxnSpPr>
            <a:cxnSpLocks/>
          </p:cNvCxnSpPr>
          <p:nvPr/>
        </p:nvCxnSpPr>
        <p:spPr>
          <a:xfrm>
            <a:off x="4456898" y="4881095"/>
            <a:ext cx="167216" cy="3207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8" name="直线连接符 1497">
            <a:extLst>
              <a:ext uri="{FF2B5EF4-FFF2-40B4-BE49-F238E27FC236}">
                <a16:creationId xmlns:a16="http://schemas.microsoft.com/office/drawing/2014/main" id="{91359D64-3D05-4440-AC9B-457CFD096662}"/>
              </a:ext>
            </a:extLst>
          </p:cNvPr>
          <p:cNvCxnSpPr>
            <a:cxnSpLocks/>
          </p:cNvCxnSpPr>
          <p:nvPr/>
        </p:nvCxnSpPr>
        <p:spPr>
          <a:xfrm flipH="1">
            <a:off x="4624114" y="4952448"/>
            <a:ext cx="250351" cy="24938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3" name="直线连接符 1502">
            <a:extLst>
              <a:ext uri="{FF2B5EF4-FFF2-40B4-BE49-F238E27FC236}">
                <a16:creationId xmlns:a16="http://schemas.microsoft.com/office/drawing/2014/main" id="{335A08B5-0865-224B-AA7C-FAB7421A0B2D}"/>
              </a:ext>
            </a:extLst>
          </p:cNvPr>
          <p:cNvCxnSpPr>
            <a:cxnSpLocks/>
          </p:cNvCxnSpPr>
          <p:nvPr/>
        </p:nvCxnSpPr>
        <p:spPr>
          <a:xfrm flipH="1" flipV="1">
            <a:off x="4732114" y="5273844"/>
            <a:ext cx="173640" cy="1734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6" name="直线连接符 1505">
            <a:extLst>
              <a:ext uri="{FF2B5EF4-FFF2-40B4-BE49-F238E27FC236}">
                <a16:creationId xmlns:a16="http://schemas.microsoft.com/office/drawing/2014/main" id="{51F90C95-1D2A-6F42-B5DD-F258BDB788AC}"/>
              </a:ext>
            </a:extLst>
          </p:cNvPr>
          <p:cNvCxnSpPr>
            <a:cxnSpLocks/>
          </p:cNvCxnSpPr>
          <p:nvPr/>
        </p:nvCxnSpPr>
        <p:spPr>
          <a:xfrm flipH="1" flipV="1">
            <a:off x="4624114" y="5345850"/>
            <a:ext cx="151834" cy="4304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6" name="直线连接符 1515">
            <a:extLst>
              <a:ext uri="{FF2B5EF4-FFF2-40B4-BE49-F238E27FC236}">
                <a16:creationId xmlns:a16="http://schemas.microsoft.com/office/drawing/2014/main" id="{DDC6F9A9-7763-F741-BA91-BAAEF419B268}"/>
              </a:ext>
            </a:extLst>
          </p:cNvPr>
          <p:cNvCxnSpPr>
            <a:cxnSpLocks/>
          </p:cNvCxnSpPr>
          <p:nvPr/>
        </p:nvCxnSpPr>
        <p:spPr>
          <a:xfrm flipV="1">
            <a:off x="4775948" y="5519331"/>
            <a:ext cx="237806" cy="2569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9" name="直线连接符 1518">
            <a:extLst>
              <a:ext uri="{FF2B5EF4-FFF2-40B4-BE49-F238E27FC236}">
                <a16:creationId xmlns:a16="http://schemas.microsoft.com/office/drawing/2014/main" id="{D81A7C33-3A82-1644-A769-1DC786046054}"/>
              </a:ext>
            </a:extLst>
          </p:cNvPr>
          <p:cNvCxnSpPr>
            <a:cxnSpLocks/>
          </p:cNvCxnSpPr>
          <p:nvPr/>
        </p:nvCxnSpPr>
        <p:spPr>
          <a:xfrm flipH="1" flipV="1">
            <a:off x="3978315" y="4675002"/>
            <a:ext cx="156339" cy="40409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2" name="直线连接符 1521">
            <a:extLst>
              <a:ext uri="{FF2B5EF4-FFF2-40B4-BE49-F238E27FC236}">
                <a16:creationId xmlns:a16="http://schemas.microsoft.com/office/drawing/2014/main" id="{A9372511-DB18-874B-B3CC-9C688C9810AB}"/>
              </a:ext>
            </a:extLst>
          </p:cNvPr>
          <p:cNvCxnSpPr>
            <a:cxnSpLocks/>
          </p:cNvCxnSpPr>
          <p:nvPr/>
        </p:nvCxnSpPr>
        <p:spPr>
          <a:xfrm flipV="1">
            <a:off x="3749350" y="4675002"/>
            <a:ext cx="228965" cy="3043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5" name="直线连接符 1524">
            <a:extLst>
              <a:ext uri="{FF2B5EF4-FFF2-40B4-BE49-F238E27FC236}">
                <a16:creationId xmlns:a16="http://schemas.microsoft.com/office/drawing/2014/main" id="{8734B3A1-6A61-1946-A166-BCCF236E07ED}"/>
              </a:ext>
            </a:extLst>
          </p:cNvPr>
          <p:cNvCxnSpPr>
            <a:cxnSpLocks/>
          </p:cNvCxnSpPr>
          <p:nvPr/>
        </p:nvCxnSpPr>
        <p:spPr>
          <a:xfrm>
            <a:off x="4086315" y="4602996"/>
            <a:ext cx="262583" cy="2060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8" name="直线连接符 1527">
            <a:extLst>
              <a:ext uri="{FF2B5EF4-FFF2-40B4-BE49-F238E27FC236}">
                <a16:creationId xmlns:a16="http://schemas.microsoft.com/office/drawing/2014/main" id="{A1E96E1B-7C10-6141-8A1D-174FB9A6E718}"/>
              </a:ext>
            </a:extLst>
          </p:cNvPr>
          <p:cNvCxnSpPr>
            <a:cxnSpLocks/>
          </p:cNvCxnSpPr>
          <p:nvPr/>
        </p:nvCxnSpPr>
        <p:spPr>
          <a:xfrm>
            <a:off x="3816800" y="5090268"/>
            <a:ext cx="209854" cy="608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1" name="直线连接符 1530">
            <a:extLst>
              <a:ext uri="{FF2B5EF4-FFF2-40B4-BE49-F238E27FC236}">
                <a16:creationId xmlns:a16="http://schemas.microsoft.com/office/drawing/2014/main" id="{F0894CA9-F4B2-7A41-ACFB-A99669C0B72D}"/>
              </a:ext>
            </a:extLst>
          </p:cNvPr>
          <p:cNvCxnSpPr>
            <a:cxnSpLocks/>
          </p:cNvCxnSpPr>
          <p:nvPr/>
        </p:nvCxnSpPr>
        <p:spPr>
          <a:xfrm flipV="1">
            <a:off x="3775368" y="5151100"/>
            <a:ext cx="251286" cy="2777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4" name="直线连接符 1533">
            <a:extLst>
              <a:ext uri="{FF2B5EF4-FFF2-40B4-BE49-F238E27FC236}">
                <a16:creationId xmlns:a16="http://schemas.microsoft.com/office/drawing/2014/main" id="{910A3995-8067-0249-AC4D-B157CEA90D88}"/>
              </a:ext>
            </a:extLst>
          </p:cNvPr>
          <p:cNvCxnSpPr>
            <a:cxnSpLocks/>
          </p:cNvCxnSpPr>
          <p:nvPr/>
        </p:nvCxnSpPr>
        <p:spPr>
          <a:xfrm>
            <a:off x="4242654" y="5151100"/>
            <a:ext cx="273460" cy="1227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7" name="直线连接符 1536">
            <a:extLst>
              <a:ext uri="{FF2B5EF4-FFF2-40B4-BE49-F238E27FC236}">
                <a16:creationId xmlns:a16="http://schemas.microsoft.com/office/drawing/2014/main" id="{09216652-8FCD-0A4D-8D71-47A1CF9F9CBD}"/>
              </a:ext>
            </a:extLst>
          </p:cNvPr>
          <p:cNvCxnSpPr>
            <a:cxnSpLocks/>
          </p:cNvCxnSpPr>
          <p:nvPr/>
        </p:nvCxnSpPr>
        <p:spPr>
          <a:xfrm flipH="1">
            <a:off x="4134654" y="4881095"/>
            <a:ext cx="322244" cy="1979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0" name="直线连接符 1539">
            <a:extLst>
              <a:ext uri="{FF2B5EF4-FFF2-40B4-BE49-F238E27FC236}">
                <a16:creationId xmlns:a16="http://schemas.microsoft.com/office/drawing/2014/main" id="{1EBED145-D4CF-2744-A685-F4BC6567B015}"/>
              </a:ext>
            </a:extLst>
          </p:cNvPr>
          <p:cNvCxnSpPr>
            <a:cxnSpLocks/>
          </p:cNvCxnSpPr>
          <p:nvPr/>
        </p:nvCxnSpPr>
        <p:spPr>
          <a:xfrm>
            <a:off x="4134654" y="5223106"/>
            <a:ext cx="150567" cy="2923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3" name="直线连接符 1542">
            <a:extLst>
              <a:ext uri="{FF2B5EF4-FFF2-40B4-BE49-F238E27FC236}">
                <a16:creationId xmlns:a16="http://schemas.microsoft.com/office/drawing/2014/main" id="{394C4094-53EB-C641-BE44-C221450E743A}"/>
              </a:ext>
            </a:extLst>
          </p:cNvPr>
          <p:cNvCxnSpPr>
            <a:cxnSpLocks/>
          </p:cNvCxnSpPr>
          <p:nvPr/>
        </p:nvCxnSpPr>
        <p:spPr>
          <a:xfrm flipH="1">
            <a:off x="4285221" y="5273844"/>
            <a:ext cx="230893" cy="2416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9" name="直线连接符 1618">
            <a:extLst>
              <a:ext uri="{FF2B5EF4-FFF2-40B4-BE49-F238E27FC236}">
                <a16:creationId xmlns:a16="http://schemas.microsoft.com/office/drawing/2014/main" id="{D5EA8124-CEFE-C24C-B15B-6D6D35A52217}"/>
              </a:ext>
            </a:extLst>
          </p:cNvPr>
          <p:cNvCxnSpPr>
            <a:cxnSpLocks/>
          </p:cNvCxnSpPr>
          <p:nvPr/>
        </p:nvCxnSpPr>
        <p:spPr>
          <a:xfrm flipV="1">
            <a:off x="6009019" y="1859710"/>
            <a:ext cx="219676" cy="1624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7" name="直线连接符 1636">
            <a:extLst>
              <a:ext uri="{FF2B5EF4-FFF2-40B4-BE49-F238E27FC236}">
                <a16:creationId xmlns:a16="http://schemas.microsoft.com/office/drawing/2014/main" id="{CA0F8042-9B61-134A-A8DC-E2DC5890F126}"/>
              </a:ext>
            </a:extLst>
          </p:cNvPr>
          <p:cNvCxnSpPr>
            <a:cxnSpLocks/>
          </p:cNvCxnSpPr>
          <p:nvPr/>
        </p:nvCxnSpPr>
        <p:spPr>
          <a:xfrm flipV="1">
            <a:off x="3978315" y="2218752"/>
            <a:ext cx="238912" cy="2725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43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139BF91-9665-B840-A6DD-C8479DDA220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384363" y="245808"/>
            <a:ext cx="5802326" cy="5664277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6E214A55-C9D5-E647-9764-22621DE0BEE0}"/>
              </a:ext>
            </a:extLst>
          </p:cNvPr>
          <p:cNvSpPr/>
          <p:nvPr/>
        </p:nvSpPr>
        <p:spPr>
          <a:xfrm rot="3660000">
            <a:off x="4492220" y="1373916"/>
            <a:ext cx="216020" cy="144000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40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41B05CB-96F7-4E40-9D7C-EB8E23739903}"/>
              </a:ext>
            </a:extLst>
          </p:cNvPr>
          <p:cNvSpPr/>
          <p:nvPr/>
        </p:nvSpPr>
        <p:spPr>
          <a:xfrm rot="4080000">
            <a:off x="4725283" y="1864860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73E6CF2-28AB-A24B-91AD-167A53CDB8FA}"/>
              </a:ext>
            </a:extLst>
          </p:cNvPr>
          <p:cNvSpPr/>
          <p:nvPr/>
        </p:nvSpPr>
        <p:spPr>
          <a:xfrm rot="4920000">
            <a:off x="4865127" y="2529268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3321004-8492-B148-8305-0E060B97990F}"/>
              </a:ext>
            </a:extLst>
          </p:cNvPr>
          <p:cNvSpPr/>
          <p:nvPr/>
        </p:nvSpPr>
        <p:spPr>
          <a:xfrm rot="6000000">
            <a:off x="4845611" y="3112316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A218C33-8667-044D-ADF6-3DDA9D2B1427}"/>
              </a:ext>
            </a:extLst>
          </p:cNvPr>
          <p:cNvSpPr/>
          <p:nvPr/>
        </p:nvSpPr>
        <p:spPr>
          <a:xfrm rot="6480000">
            <a:off x="4706154" y="3727469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50F3D06-906F-5947-9B1E-BC9CC179AD65}"/>
              </a:ext>
            </a:extLst>
          </p:cNvPr>
          <p:cNvSpPr/>
          <p:nvPr/>
        </p:nvSpPr>
        <p:spPr>
          <a:xfrm rot="-3420000">
            <a:off x="4475045" y="4222151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6E6CCB4-D351-3245-AF1E-174C540726DD}"/>
              </a:ext>
            </a:extLst>
          </p:cNvPr>
          <p:cNvSpPr/>
          <p:nvPr/>
        </p:nvSpPr>
        <p:spPr>
          <a:xfrm rot="-2820000">
            <a:off x="4102751" y="4710694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D7A44DC-AB24-C24A-BA67-B901423B1B7C}"/>
              </a:ext>
            </a:extLst>
          </p:cNvPr>
          <p:cNvSpPr/>
          <p:nvPr/>
        </p:nvSpPr>
        <p:spPr>
          <a:xfrm rot="19440000">
            <a:off x="3617167" y="510179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8C17466-FAEE-8143-A406-1215FB42711D}"/>
              </a:ext>
            </a:extLst>
          </p:cNvPr>
          <p:cNvSpPr/>
          <p:nvPr/>
        </p:nvSpPr>
        <p:spPr>
          <a:xfrm rot="20640000">
            <a:off x="3102727" y="536476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0AD2907-8877-5D40-9F61-B4DA6DC256B1}"/>
              </a:ext>
            </a:extLst>
          </p:cNvPr>
          <p:cNvSpPr/>
          <p:nvPr/>
        </p:nvSpPr>
        <p:spPr>
          <a:xfrm rot="21360000">
            <a:off x="2499108" y="5531770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F6D1193-77FE-7046-9C21-E3B10674B9A7}"/>
              </a:ext>
            </a:extLst>
          </p:cNvPr>
          <p:cNvSpPr/>
          <p:nvPr/>
        </p:nvSpPr>
        <p:spPr>
          <a:xfrm rot="780000">
            <a:off x="1318295" y="5466429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39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185E0BA-A5E8-1749-B45C-79A94CCB6C94}"/>
              </a:ext>
            </a:extLst>
          </p:cNvPr>
          <p:cNvSpPr/>
          <p:nvPr/>
        </p:nvSpPr>
        <p:spPr>
          <a:xfrm>
            <a:off x="1911396" y="556088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F78DB84C-5604-F14B-A675-826BD9B6AB4E}"/>
              </a:ext>
            </a:extLst>
          </p:cNvPr>
          <p:cNvSpPr/>
          <p:nvPr/>
        </p:nvSpPr>
        <p:spPr>
          <a:xfrm>
            <a:off x="4076437" y="1753440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43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42AE9DC4-61E5-7D4C-9EA2-9E7AF12E6FE9}"/>
              </a:ext>
            </a:extLst>
          </p:cNvPr>
          <p:cNvSpPr/>
          <p:nvPr/>
        </p:nvSpPr>
        <p:spPr>
          <a:xfrm>
            <a:off x="4182167" y="224309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DD9DB545-BFCA-4D4B-BA29-CB5212231774}"/>
              </a:ext>
            </a:extLst>
          </p:cNvPr>
          <p:cNvSpPr/>
          <p:nvPr/>
        </p:nvSpPr>
        <p:spPr>
          <a:xfrm>
            <a:off x="4070507" y="3530480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9F1A9C0D-2802-1F44-93F6-DDD92EA3EB40}"/>
              </a:ext>
            </a:extLst>
          </p:cNvPr>
          <p:cNvSpPr/>
          <p:nvPr/>
        </p:nvSpPr>
        <p:spPr>
          <a:xfrm rot="900000">
            <a:off x="4196669" y="264408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26ED725C-DFC1-BD45-9E86-42844C16C4C9}"/>
              </a:ext>
            </a:extLst>
          </p:cNvPr>
          <p:cNvSpPr/>
          <p:nvPr/>
        </p:nvSpPr>
        <p:spPr>
          <a:xfrm>
            <a:off x="4370035" y="311009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CB487A9D-CB4C-E349-AE9B-31D35C6E2CB0}"/>
              </a:ext>
            </a:extLst>
          </p:cNvPr>
          <p:cNvSpPr/>
          <p:nvPr/>
        </p:nvSpPr>
        <p:spPr>
          <a:xfrm>
            <a:off x="4079046" y="409896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B0CE4E80-A432-EB45-9C99-5269C5D4342F}"/>
              </a:ext>
            </a:extLst>
          </p:cNvPr>
          <p:cNvSpPr/>
          <p:nvPr/>
        </p:nvSpPr>
        <p:spPr>
          <a:xfrm>
            <a:off x="3651950" y="437393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C0A16A88-D142-D24C-A790-FE7ECC790630}"/>
              </a:ext>
            </a:extLst>
          </p:cNvPr>
          <p:cNvSpPr/>
          <p:nvPr/>
        </p:nvSpPr>
        <p:spPr>
          <a:xfrm>
            <a:off x="3195195" y="456648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8DECEA94-2101-DF40-80BD-11AF4B450344}"/>
              </a:ext>
            </a:extLst>
          </p:cNvPr>
          <p:cNvSpPr/>
          <p:nvPr/>
        </p:nvSpPr>
        <p:spPr>
          <a:xfrm>
            <a:off x="2904045" y="495019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3B9FD254-6B43-4C4A-B67C-EA5843DC11DF}"/>
              </a:ext>
            </a:extLst>
          </p:cNvPr>
          <p:cNvSpPr/>
          <p:nvPr/>
        </p:nvSpPr>
        <p:spPr>
          <a:xfrm>
            <a:off x="2460359" y="4890670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8E7391ED-BCCB-4C45-9170-431F1DF06659}"/>
              </a:ext>
            </a:extLst>
          </p:cNvPr>
          <p:cNvSpPr/>
          <p:nvPr/>
        </p:nvSpPr>
        <p:spPr>
          <a:xfrm rot="20520000">
            <a:off x="2023999" y="498567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81CF640-DB3F-5F4E-B711-F9FB0F463622}"/>
              </a:ext>
            </a:extLst>
          </p:cNvPr>
          <p:cNvSpPr/>
          <p:nvPr/>
        </p:nvSpPr>
        <p:spPr>
          <a:xfrm rot="1080000">
            <a:off x="1480752" y="4980051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42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B37A9095-67E2-DA45-B72A-4C101670319A}"/>
              </a:ext>
            </a:extLst>
          </p:cNvPr>
          <p:cNvSpPr/>
          <p:nvPr/>
        </p:nvSpPr>
        <p:spPr>
          <a:xfrm>
            <a:off x="1351169" y="4409104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51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AE3AC066-3D09-B845-8BE6-AB6848C0D630}"/>
              </a:ext>
            </a:extLst>
          </p:cNvPr>
          <p:cNvSpPr/>
          <p:nvPr/>
        </p:nvSpPr>
        <p:spPr>
          <a:xfrm>
            <a:off x="1740809" y="458258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1DC8AF7B-0A6F-3849-B793-870434CC3AF6}"/>
              </a:ext>
            </a:extLst>
          </p:cNvPr>
          <p:cNvSpPr/>
          <p:nvPr/>
        </p:nvSpPr>
        <p:spPr>
          <a:xfrm rot="20760000">
            <a:off x="2122833" y="447568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47B977A9-8AAB-534E-9F5D-9BB05813903E}"/>
              </a:ext>
            </a:extLst>
          </p:cNvPr>
          <p:cNvSpPr/>
          <p:nvPr/>
        </p:nvSpPr>
        <p:spPr>
          <a:xfrm>
            <a:off x="2668533" y="430892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8C115920-73D0-D94D-A90B-41C6CB32D971}"/>
              </a:ext>
            </a:extLst>
          </p:cNvPr>
          <p:cNvSpPr/>
          <p:nvPr/>
        </p:nvSpPr>
        <p:spPr>
          <a:xfrm>
            <a:off x="3210728" y="409617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6DB9426E-F712-7A41-A77B-4608E9ABDE41}"/>
              </a:ext>
            </a:extLst>
          </p:cNvPr>
          <p:cNvSpPr/>
          <p:nvPr/>
        </p:nvSpPr>
        <p:spPr>
          <a:xfrm>
            <a:off x="3656723" y="386142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72084C07-6A37-274C-AD10-C4D361D8AB51}"/>
              </a:ext>
            </a:extLst>
          </p:cNvPr>
          <p:cNvSpPr/>
          <p:nvPr/>
        </p:nvSpPr>
        <p:spPr>
          <a:xfrm>
            <a:off x="3770991" y="2044105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41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C4CE0268-17D5-9940-8ED3-B36BD7385E2B}"/>
              </a:ext>
            </a:extLst>
          </p:cNvPr>
          <p:cNvSpPr/>
          <p:nvPr/>
        </p:nvSpPr>
        <p:spPr>
          <a:xfrm rot="1860000">
            <a:off x="3702448" y="247301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DDD65477-698A-AF48-A53E-C5F98ED0073C}"/>
              </a:ext>
            </a:extLst>
          </p:cNvPr>
          <p:cNvSpPr/>
          <p:nvPr/>
        </p:nvSpPr>
        <p:spPr>
          <a:xfrm>
            <a:off x="3641543" y="304337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2D7E3793-24C8-DF4B-AC7F-7A7279F1EC5B}"/>
              </a:ext>
            </a:extLst>
          </p:cNvPr>
          <p:cNvSpPr/>
          <p:nvPr/>
        </p:nvSpPr>
        <p:spPr>
          <a:xfrm>
            <a:off x="3651950" y="347384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72808A91-1B7A-834A-824E-DAB826AE071B}"/>
              </a:ext>
            </a:extLst>
          </p:cNvPr>
          <p:cNvSpPr/>
          <p:nvPr/>
        </p:nvSpPr>
        <p:spPr>
          <a:xfrm>
            <a:off x="1183953" y="3944349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47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12870994-FEDF-4E46-B3D0-1E579F4C1786}"/>
              </a:ext>
            </a:extLst>
          </p:cNvPr>
          <p:cNvSpPr/>
          <p:nvPr/>
        </p:nvSpPr>
        <p:spPr>
          <a:xfrm>
            <a:off x="1491412" y="3555529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48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DD51E1DD-C807-0E47-9805-D8755BCB1D2A}"/>
              </a:ext>
            </a:extLst>
          </p:cNvPr>
          <p:cNvSpPr/>
          <p:nvPr/>
        </p:nvSpPr>
        <p:spPr>
          <a:xfrm rot="480000">
            <a:off x="2808495" y="2077536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46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DFC52A3E-4BEE-BD4A-A424-8CE21A6A5EAB}"/>
              </a:ext>
            </a:extLst>
          </p:cNvPr>
          <p:cNvSpPr/>
          <p:nvPr/>
        </p:nvSpPr>
        <p:spPr>
          <a:xfrm>
            <a:off x="3307023" y="2072484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44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5143270C-A6D4-154F-BA59-BBF8F3A44B13}"/>
              </a:ext>
            </a:extLst>
          </p:cNvPr>
          <p:cNvSpPr/>
          <p:nvPr/>
        </p:nvSpPr>
        <p:spPr>
          <a:xfrm>
            <a:off x="1709520" y="4087710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46A56DF6-5732-2F41-B79B-F45E569F102A}"/>
              </a:ext>
            </a:extLst>
          </p:cNvPr>
          <p:cNvSpPr/>
          <p:nvPr/>
        </p:nvSpPr>
        <p:spPr>
          <a:xfrm>
            <a:off x="2203390" y="407204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0C0BA5F5-CAF9-2D4E-8D70-CE68B0EF5C3E}"/>
              </a:ext>
            </a:extLst>
          </p:cNvPr>
          <p:cNvSpPr/>
          <p:nvPr/>
        </p:nvSpPr>
        <p:spPr>
          <a:xfrm>
            <a:off x="1794114" y="3142997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50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2DB1CC24-AC21-A747-AA6B-F6A1444867AC}"/>
              </a:ext>
            </a:extLst>
          </p:cNvPr>
          <p:cNvSpPr/>
          <p:nvPr/>
        </p:nvSpPr>
        <p:spPr>
          <a:xfrm rot="840000">
            <a:off x="1970898" y="361862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3D221A86-3B3E-2C4B-A040-0CCF4DC0CECA}"/>
              </a:ext>
            </a:extLst>
          </p:cNvPr>
          <p:cNvSpPr/>
          <p:nvPr/>
        </p:nvSpPr>
        <p:spPr>
          <a:xfrm>
            <a:off x="2456447" y="373086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E06AC31B-C5D1-3643-8696-7761FADD3322}"/>
              </a:ext>
            </a:extLst>
          </p:cNvPr>
          <p:cNvSpPr/>
          <p:nvPr/>
        </p:nvSpPr>
        <p:spPr>
          <a:xfrm rot="22020000">
            <a:off x="2891628" y="381026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549E8F03-7CAD-0D45-9384-5E1D9D9F2503}"/>
              </a:ext>
            </a:extLst>
          </p:cNvPr>
          <p:cNvSpPr/>
          <p:nvPr/>
        </p:nvSpPr>
        <p:spPr>
          <a:xfrm>
            <a:off x="3199023" y="357009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24962689-D21B-A548-91A7-1B0F222447AD}"/>
              </a:ext>
            </a:extLst>
          </p:cNvPr>
          <p:cNvSpPr/>
          <p:nvPr/>
        </p:nvSpPr>
        <p:spPr>
          <a:xfrm>
            <a:off x="3058121" y="309639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40BEE8BA-39E0-F847-9BE5-EA544BE55403}"/>
              </a:ext>
            </a:extLst>
          </p:cNvPr>
          <p:cNvSpPr/>
          <p:nvPr/>
        </p:nvSpPr>
        <p:spPr>
          <a:xfrm>
            <a:off x="3087064" y="258661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23267520-3813-AD40-9FB6-557FF1829893}"/>
              </a:ext>
            </a:extLst>
          </p:cNvPr>
          <p:cNvSpPr/>
          <p:nvPr/>
        </p:nvSpPr>
        <p:spPr>
          <a:xfrm rot="660000">
            <a:off x="2452352" y="2455588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45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A5B49373-D2FF-F742-8794-0FCBE217F65B}"/>
              </a:ext>
            </a:extLst>
          </p:cNvPr>
          <p:cNvSpPr/>
          <p:nvPr/>
        </p:nvSpPr>
        <p:spPr>
          <a:xfrm>
            <a:off x="2111855" y="2814240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49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956A8C0F-799F-0245-B7B3-D73916432351}"/>
              </a:ext>
            </a:extLst>
          </p:cNvPr>
          <p:cNvSpPr/>
          <p:nvPr/>
        </p:nvSpPr>
        <p:spPr>
          <a:xfrm rot="1320000">
            <a:off x="2611868" y="293039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30DE6838-BB61-0A46-B520-23EE591A1C88}"/>
              </a:ext>
            </a:extLst>
          </p:cNvPr>
          <p:cNvSpPr/>
          <p:nvPr/>
        </p:nvSpPr>
        <p:spPr>
          <a:xfrm>
            <a:off x="2281585" y="328395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51298AF0-B5B0-1547-B058-1BFAF395A33E}"/>
              </a:ext>
            </a:extLst>
          </p:cNvPr>
          <p:cNvSpPr/>
          <p:nvPr/>
        </p:nvSpPr>
        <p:spPr>
          <a:xfrm>
            <a:off x="2744283" y="339787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DEAE630B-DA0E-554F-B12C-38B17DB35B97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4652594" y="1540384"/>
            <a:ext cx="140238" cy="2963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531F4601-35AA-A248-89B6-668B71011485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4873754" y="2037005"/>
            <a:ext cx="84351" cy="45730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D3A4AF40-03A3-1C42-AECE-1B87FB2DE274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H="1">
            <a:off x="4972377" y="2708227"/>
            <a:ext cx="15792" cy="3697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B3B03E70-2258-B446-ACF0-4B8218E0E813}"/>
              </a:ext>
            </a:extLst>
          </p:cNvPr>
          <p:cNvCxnSpPr>
            <a:cxnSpLocks/>
            <a:stCxn id="31" idx="1"/>
            <a:endCxn id="32" idx="3"/>
          </p:cNvCxnSpPr>
          <p:nvPr/>
        </p:nvCxnSpPr>
        <p:spPr>
          <a:xfrm flipH="1">
            <a:off x="4284424" y="4384736"/>
            <a:ext cx="239805" cy="3189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E5A45697-69CC-0F48-85D1-90005B87451B}"/>
              </a:ext>
            </a:extLst>
          </p:cNvPr>
          <p:cNvCxnSpPr>
            <a:cxnSpLocks/>
            <a:stCxn id="30" idx="3"/>
            <a:endCxn id="31" idx="3"/>
          </p:cNvCxnSpPr>
          <p:nvPr/>
        </p:nvCxnSpPr>
        <p:spPr>
          <a:xfrm flipH="1">
            <a:off x="4641881" y="3902193"/>
            <a:ext cx="138906" cy="30137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6FDFB820-AEFA-9046-9DA0-343A3DEA409C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H="1">
            <a:off x="4847541" y="3290685"/>
            <a:ext cx="87324" cy="4060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D30183DC-EEE8-0247-85DE-F62074512F0F}"/>
              </a:ext>
            </a:extLst>
          </p:cNvPr>
          <p:cNvCxnSpPr>
            <a:cxnSpLocks/>
            <a:stCxn id="32" idx="1"/>
            <a:endCxn id="33" idx="3"/>
          </p:cNvCxnSpPr>
          <p:nvPr/>
        </p:nvCxnSpPr>
        <p:spPr>
          <a:xfrm flipH="1">
            <a:off x="3812541" y="4861688"/>
            <a:ext cx="324557" cy="2486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线连接符 196">
            <a:extLst>
              <a:ext uri="{FF2B5EF4-FFF2-40B4-BE49-F238E27FC236}">
                <a16:creationId xmlns:a16="http://schemas.microsoft.com/office/drawing/2014/main" id="{D2C2A834-8DA7-4C47-8DDA-CB44521EFD21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1531527" y="5562731"/>
            <a:ext cx="379869" cy="701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线连接符 197">
            <a:extLst>
              <a:ext uri="{FF2B5EF4-FFF2-40B4-BE49-F238E27FC236}">
                <a16:creationId xmlns:a16="http://schemas.microsoft.com/office/drawing/2014/main" id="{0A38D7F9-2B94-894A-8ECF-B1AFC90558F5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 flipV="1">
            <a:off x="3314543" y="5237281"/>
            <a:ext cx="323250" cy="1697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线连接符 209">
            <a:extLst>
              <a:ext uri="{FF2B5EF4-FFF2-40B4-BE49-F238E27FC236}">
                <a16:creationId xmlns:a16="http://schemas.microsoft.com/office/drawing/2014/main" id="{68A22534-4A28-414F-ACAE-ECCD3DE68FEA}"/>
              </a:ext>
            </a:extLst>
          </p:cNvPr>
          <p:cNvCxnSpPr>
            <a:cxnSpLocks/>
            <a:stCxn id="43" idx="3"/>
            <a:endCxn id="35" idx="1"/>
          </p:cNvCxnSpPr>
          <p:nvPr/>
        </p:nvCxnSpPr>
        <p:spPr>
          <a:xfrm flipV="1">
            <a:off x="2127396" y="5611311"/>
            <a:ext cx="371975" cy="215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线连接符 210">
            <a:extLst>
              <a:ext uri="{FF2B5EF4-FFF2-40B4-BE49-F238E27FC236}">
                <a16:creationId xmlns:a16="http://schemas.microsoft.com/office/drawing/2014/main" id="{14D610AA-46ED-CE4A-A0C1-606520906DA4}"/>
              </a:ext>
            </a:extLst>
          </p:cNvPr>
          <p:cNvCxnSpPr>
            <a:cxnSpLocks/>
            <a:stCxn id="35" idx="3"/>
            <a:endCxn id="34" idx="1"/>
          </p:cNvCxnSpPr>
          <p:nvPr/>
        </p:nvCxnSpPr>
        <p:spPr>
          <a:xfrm flipV="1">
            <a:off x="2714845" y="5466538"/>
            <a:ext cx="392066" cy="1297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线连接符 408">
            <a:extLst>
              <a:ext uri="{FF2B5EF4-FFF2-40B4-BE49-F238E27FC236}">
                <a16:creationId xmlns:a16="http://schemas.microsoft.com/office/drawing/2014/main" id="{06FC94FB-C1EC-2A46-B08D-AA37BE6433D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4175807" y="1480821"/>
            <a:ext cx="361450" cy="272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线连接符 412">
            <a:extLst>
              <a:ext uri="{FF2B5EF4-FFF2-40B4-BE49-F238E27FC236}">
                <a16:creationId xmlns:a16="http://schemas.microsoft.com/office/drawing/2014/main" id="{13EBBC55-D2C8-5341-80F8-375828416352}"/>
              </a:ext>
            </a:extLst>
          </p:cNvPr>
          <p:cNvCxnSpPr>
            <a:cxnSpLocks/>
            <a:stCxn id="27" idx="2"/>
            <a:endCxn id="64" idx="3"/>
          </p:cNvCxnSpPr>
          <p:nvPr/>
        </p:nvCxnSpPr>
        <p:spPr>
          <a:xfrm flipH="1" flipV="1">
            <a:off x="4292437" y="1825447"/>
            <a:ext cx="474099" cy="13838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线连接符 415">
            <a:extLst>
              <a:ext uri="{FF2B5EF4-FFF2-40B4-BE49-F238E27FC236}">
                <a16:creationId xmlns:a16="http://schemas.microsoft.com/office/drawing/2014/main" id="{2465993D-8A65-A048-9015-40AC9031D6F6}"/>
              </a:ext>
            </a:extLst>
          </p:cNvPr>
          <p:cNvCxnSpPr>
            <a:cxnSpLocks/>
            <a:stCxn id="27" idx="2"/>
            <a:endCxn id="65" idx="0"/>
          </p:cNvCxnSpPr>
          <p:nvPr/>
        </p:nvCxnSpPr>
        <p:spPr>
          <a:xfrm flipH="1">
            <a:off x="4290167" y="1963832"/>
            <a:ext cx="476369" cy="2792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直线连接符 418">
            <a:extLst>
              <a:ext uri="{FF2B5EF4-FFF2-40B4-BE49-F238E27FC236}">
                <a16:creationId xmlns:a16="http://schemas.microsoft.com/office/drawing/2014/main" id="{8CB3B7EF-5C09-5E49-9874-31197568A292}"/>
              </a:ext>
            </a:extLst>
          </p:cNvPr>
          <p:cNvCxnSpPr>
            <a:cxnSpLocks/>
            <a:stCxn id="28" idx="2"/>
            <a:endCxn id="65" idx="3"/>
          </p:cNvCxnSpPr>
          <p:nvPr/>
        </p:nvCxnSpPr>
        <p:spPr>
          <a:xfrm flipH="1" flipV="1">
            <a:off x="4398167" y="2315098"/>
            <a:ext cx="503671" cy="2961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直线连接符 421">
            <a:extLst>
              <a:ext uri="{FF2B5EF4-FFF2-40B4-BE49-F238E27FC236}">
                <a16:creationId xmlns:a16="http://schemas.microsoft.com/office/drawing/2014/main" id="{416779F1-9FB6-B347-B97B-857525437089}"/>
              </a:ext>
            </a:extLst>
          </p:cNvPr>
          <p:cNvCxnSpPr>
            <a:cxnSpLocks/>
            <a:stCxn id="28" idx="2"/>
            <a:endCxn id="67" idx="3"/>
          </p:cNvCxnSpPr>
          <p:nvPr/>
        </p:nvCxnSpPr>
        <p:spPr>
          <a:xfrm flipH="1">
            <a:off x="4408989" y="2611288"/>
            <a:ext cx="492849" cy="1327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线连接符 424">
            <a:extLst>
              <a:ext uri="{FF2B5EF4-FFF2-40B4-BE49-F238E27FC236}">
                <a16:creationId xmlns:a16="http://schemas.microsoft.com/office/drawing/2014/main" id="{31FB812A-A1E8-4246-A16E-F05DC4B2035E}"/>
              </a:ext>
            </a:extLst>
          </p:cNvPr>
          <p:cNvCxnSpPr>
            <a:cxnSpLocks/>
            <a:stCxn id="28" idx="2"/>
            <a:endCxn id="68" idx="0"/>
          </p:cNvCxnSpPr>
          <p:nvPr/>
        </p:nvCxnSpPr>
        <p:spPr>
          <a:xfrm flipH="1">
            <a:off x="4478035" y="2611288"/>
            <a:ext cx="423803" cy="4988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线连接符 427">
            <a:extLst>
              <a:ext uri="{FF2B5EF4-FFF2-40B4-BE49-F238E27FC236}">
                <a16:creationId xmlns:a16="http://schemas.microsoft.com/office/drawing/2014/main" id="{EA876FD8-767D-7542-81D1-94E843D3EA16}"/>
              </a:ext>
            </a:extLst>
          </p:cNvPr>
          <p:cNvCxnSpPr>
            <a:cxnSpLocks/>
            <a:stCxn id="29" idx="2"/>
            <a:endCxn id="68" idx="3"/>
          </p:cNvCxnSpPr>
          <p:nvPr/>
        </p:nvCxnSpPr>
        <p:spPr>
          <a:xfrm flipH="1">
            <a:off x="4586035" y="3171813"/>
            <a:ext cx="296680" cy="102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线连接符 430">
            <a:extLst>
              <a:ext uri="{FF2B5EF4-FFF2-40B4-BE49-F238E27FC236}">
                <a16:creationId xmlns:a16="http://schemas.microsoft.com/office/drawing/2014/main" id="{AA931278-39BF-864B-B562-20C7FEBC6CF4}"/>
              </a:ext>
            </a:extLst>
          </p:cNvPr>
          <p:cNvCxnSpPr>
            <a:cxnSpLocks/>
            <a:stCxn id="30" idx="2"/>
            <a:endCxn id="68" idx="2"/>
          </p:cNvCxnSpPr>
          <p:nvPr/>
        </p:nvCxnSpPr>
        <p:spPr>
          <a:xfrm flipH="1" flipV="1">
            <a:off x="4478035" y="3254112"/>
            <a:ext cx="267653" cy="5231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直线连接符 433">
            <a:extLst>
              <a:ext uri="{FF2B5EF4-FFF2-40B4-BE49-F238E27FC236}">
                <a16:creationId xmlns:a16="http://schemas.microsoft.com/office/drawing/2014/main" id="{11DDEE10-90D1-DA45-935F-7ED602AAA4C1}"/>
              </a:ext>
            </a:extLst>
          </p:cNvPr>
          <p:cNvCxnSpPr>
            <a:cxnSpLocks/>
            <a:stCxn id="30" idx="2"/>
            <a:endCxn id="66" idx="3"/>
          </p:cNvCxnSpPr>
          <p:nvPr/>
        </p:nvCxnSpPr>
        <p:spPr>
          <a:xfrm flipH="1" flipV="1">
            <a:off x="4286507" y="3602487"/>
            <a:ext cx="459181" cy="1747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直线连接符 436">
            <a:extLst>
              <a:ext uri="{FF2B5EF4-FFF2-40B4-BE49-F238E27FC236}">
                <a16:creationId xmlns:a16="http://schemas.microsoft.com/office/drawing/2014/main" id="{C4C08CC8-3EFA-D846-946D-8ED67A199CD0}"/>
              </a:ext>
            </a:extLst>
          </p:cNvPr>
          <p:cNvCxnSpPr>
            <a:cxnSpLocks/>
            <a:stCxn id="30" idx="2"/>
            <a:endCxn id="69" idx="0"/>
          </p:cNvCxnSpPr>
          <p:nvPr/>
        </p:nvCxnSpPr>
        <p:spPr>
          <a:xfrm flipH="1">
            <a:off x="4187046" y="3777220"/>
            <a:ext cx="558642" cy="3217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直线连接符 439">
            <a:extLst>
              <a:ext uri="{FF2B5EF4-FFF2-40B4-BE49-F238E27FC236}">
                <a16:creationId xmlns:a16="http://schemas.microsoft.com/office/drawing/2014/main" id="{B900933A-8F1D-5F4F-A3A9-8FBAAA8016B6}"/>
              </a:ext>
            </a:extLst>
          </p:cNvPr>
          <p:cNvCxnSpPr>
            <a:cxnSpLocks/>
            <a:stCxn id="31" idx="0"/>
            <a:endCxn id="69" idx="3"/>
          </p:cNvCxnSpPr>
          <p:nvPr/>
        </p:nvCxnSpPr>
        <p:spPr>
          <a:xfrm flipH="1" flipV="1">
            <a:off x="4295046" y="4170970"/>
            <a:ext cx="227625" cy="8396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直线连接符 444">
            <a:extLst>
              <a:ext uri="{FF2B5EF4-FFF2-40B4-BE49-F238E27FC236}">
                <a16:creationId xmlns:a16="http://schemas.microsoft.com/office/drawing/2014/main" id="{1F506131-0FEE-0344-BE39-D6C75E80A106}"/>
              </a:ext>
            </a:extLst>
          </p:cNvPr>
          <p:cNvCxnSpPr>
            <a:cxnSpLocks/>
            <a:stCxn id="32" idx="0"/>
            <a:endCxn id="69" idx="2"/>
          </p:cNvCxnSpPr>
          <p:nvPr/>
        </p:nvCxnSpPr>
        <p:spPr>
          <a:xfrm flipV="1">
            <a:off x="4158104" y="4242976"/>
            <a:ext cx="28942" cy="4906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直线连接符 447">
            <a:extLst>
              <a:ext uri="{FF2B5EF4-FFF2-40B4-BE49-F238E27FC236}">
                <a16:creationId xmlns:a16="http://schemas.microsoft.com/office/drawing/2014/main" id="{4B6ED31D-A0A8-4F4D-82EB-AC42C4245457}"/>
              </a:ext>
            </a:extLst>
          </p:cNvPr>
          <p:cNvCxnSpPr>
            <a:cxnSpLocks/>
            <a:stCxn id="32" idx="0"/>
            <a:endCxn id="70" idx="2"/>
          </p:cNvCxnSpPr>
          <p:nvPr/>
        </p:nvCxnSpPr>
        <p:spPr>
          <a:xfrm flipH="1" flipV="1">
            <a:off x="3759950" y="4517951"/>
            <a:ext cx="398154" cy="215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直线连接符 450">
            <a:extLst>
              <a:ext uri="{FF2B5EF4-FFF2-40B4-BE49-F238E27FC236}">
                <a16:creationId xmlns:a16="http://schemas.microsoft.com/office/drawing/2014/main" id="{05C0AC12-7068-DA4A-85CD-4DC815A3FC7F}"/>
              </a:ext>
            </a:extLst>
          </p:cNvPr>
          <p:cNvCxnSpPr>
            <a:cxnSpLocks/>
            <a:stCxn id="33" idx="0"/>
            <a:endCxn id="70" idx="2"/>
          </p:cNvCxnSpPr>
          <p:nvPr/>
        </p:nvCxnSpPr>
        <p:spPr>
          <a:xfrm flipV="1">
            <a:off x="3682843" y="4517951"/>
            <a:ext cx="77107" cy="597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直线连接符 453">
            <a:extLst>
              <a:ext uri="{FF2B5EF4-FFF2-40B4-BE49-F238E27FC236}">
                <a16:creationId xmlns:a16="http://schemas.microsoft.com/office/drawing/2014/main" id="{020383D2-F2B4-8A4F-AFEF-B659FBFFBFDE}"/>
              </a:ext>
            </a:extLst>
          </p:cNvPr>
          <p:cNvCxnSpPr>
            <a:cxnSpLocks/>
            <a:stCxn id="33" idx="0"/>
            <a:endCxn id="71" idx="2"/>
          </p:cNvCxnSpPr>
          <p:nvPr/>
        </p:nvCxnSpPr>
        <p:spPr>
          <a:xfrm flipH="1" flipV="1">
            <a:off x="3303195" y="4710499"/>
            <a:ext cx="379648" cy="4050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线连接符 456">
            <a:extLst>
              <a:ext uri="{FF2B5EF4-FFF2-40B4-BE49-F238E27FC236}">
                <a16:creationId xmlns:a16="http://schemas.microsoft.com/office/drawing/2014/main" id="{9A19192E-BD10-ED40-B687-F50C15F9E0AA}"/>
              </a:ext>
            </a:extLst>
          </p:cNvPr>
          <p:cNvCxnSpPr>
            <a:cxnSpLocks/>
            <a:stCxn id="33" idx="0"/>
            <a:endCxn id="72" idx="3"/>
          </p:cNvCxnSpPr>
          <p:nvPr/>
        </p:nvCxnSpPr>
        <p:spPr>
          <a:xfrm flipH="1" flipV="1">
            <a:off x="3120045" y="5022205"/>
            <a:ext cx="562798" cy="933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直线连接符 459">
            <a:extLst>
              <a:ext uri="{FF2B5EF4-FFF2-40B4-BE49-F238E27FC236}">
                <a16:creationId xmlns:a16="http://schemas.microsoft.com/office/drawing/2014/main" id="{D13A6C35-9FC8-2B4F-BA46-6CD99C7FFEC8}"/>
              </a:ext>
            </a:extLst>
          </p:cNvPr>
          <p:cNvCxnSpPr>
            <a:cxnSpLocks/>
            <a:stCxn id="34" idx="0"/>
            <a:endCxn id="72" idx="2"/>
          </p:cNvCxnSpPr>
          <p:nvPr/>
        </p:nvCxnSpPr>
        <p:spPr>
          <a:xfrm flipH="1" flipV="1">
            <a:off x="3012045" y="5094211"/>
            <a:ext cx="178834" cy="2733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直线连接符 462">
            <a:extLst>
              <a:ext uri="{FF2B5EF4-FFF2-40B4-BE49-F238E27FC236}">
                <a16:creationId xmlns:a16="http://schemas.microsoft.com/office/drawing/2014/main" id="{A7EDDF69-8953-4E4B-87A5-AAF9391982F0}"/>
              </a:ext>
            </a:extLst>
          </p:cNvPr>
          <p:cNvCxnSpPr>
            <a:cxnSpLocks/>
            <a:stCxn id="35" idx="0"/>
            <a:endCxn id="72" idx="2"/>
          </p:cNvCxnSpPr>
          <p:nvPr/>
        </p:nvCxnSpPr>
        <p:spPr>
          <a:xfrm flipV="1">
            <a:off x="2602085" y="5094211"/>
            <a:ext cx="409960" cy="4377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直线连接符 465">
            <a:extLst>
              <a:ext uri="{FF2B5EF4-FFF2-40B4-BE49-F238E27FC236}">
                <a16:creationId xmlns:a16="http://schemas.microsoft.com/office/drawing/2014/main" id="{F16FF912-83A7-3F48-A70D-EA940D756DE7}"/>
              </a:ext>
            </a:extLst>
          </p:cNvPr>
          <p:cNvCxnSpPr>
            <a:cxnSpLocks/>
            <a:stCxn id="35" idx="0"/>
            <a:endCxn id="74" idx="2"/>
          </p:cNvCxnSpPr>
          <p:nvPr/>
        </p:nvCxnSpPr>
        <p:spPr>
          <a:xfrm flipH="1" flipV="1">
            <a:off x="2568359" y="5034683"/>
            <a:ext cx="33726" cy="4972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直线连接符 468">
            <a:extLst>
              <a:ext uri="{FF2B5EF4-FFF2-40B4-BE49-F238E27FC236}">
                <a16:creationId xmlns:a16="http://schemas.microsoft.com/office/drawing/2014/main" id="{D7F0F158-EA95-CF4B-B176-A8C6A496B5F9}"/>
              </a:ext>
            </a:extLst>
          </p:cNvPr>
          <p:cNvCxnSpPr>
            <a:cxnSpLocks/>
            <a:stCxn id="35" idx="0"/>
            <a:endCxn id="75" idx="2"/>
          </p:cNvCxnSpPr>
          <p:nvPr/>
        </p:nvCxnSpPr>
        <p:spPr>
          <a:xfrm flipH="1" flipV="1">
            <a:off x="2154250" y="5126161"/>
            <a:ext cx="447835" cy="4057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线连接符 472">
            <a:extLst>
              <a:ext uri="{FF2B5EF4-FFF2-40B4-BE49-F238E27FC236}">
                <a16:creationId xmlns:a16="http://schemas.microsoft.com/office/drawing/2014/main" id="{C7882A85-B3E8-2444-B2CD-2B03FA631310}"/>
              </a:ext>
            </a:extLst>
          </p:cNvPr>
          <p:cNvCxnSpPr>
            <a:cxnSpLocks/>
            <a:stCxn id="43" idx="0"/>
            <a:endCxn id="76" idx="2"/>
          </p:cNvCxnSpPr>
          <p:nvPr/>
        </p:nvCxnSpPr>
        <p:spPr>
          <a:xfrm flipH="1" flipV="1">
            <a:off x="1566501" y="5120540"/>
            <a:ext cx="452895" cy="4403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线连接符 475">
            <a:extLst>
              <a:ext uri="{FF2B5EF4-FFF2-40B4-BE49-F238E27FC236}">
                <a16:creationId xmlns:a16="http://schemas.microsoft.com/office/drawing/2014/main" id="{AC09FB3B-E5BE-0E4E-ADEB-53BD1371F974}"/>
              </a:ext>
            </a:extLst>
          </p:cNvPr>
          <p:cNvCxnSpPr>
            <a:cxnSpLocks/>
            <a:stCxn id="43" idx="0"/>
            <a:endCxn id="75" idx="2"/>
          </p:cNvCxnSpPr>
          <p:nvPr/>
        </p:nvCxnSpPr>
        <p:spPr>
          <a:xfrm flipV="1">
            <a:off x="2019396" y="5126161"/>
            <a:ext cx="134854" cy="43472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线连接符 478">
            <a:extLst>
              <a:ext uri="{FF2B5EF4-FFF2-40B4-BE49-F238E27FC236}">
                <a16:creationId xmlns:a16="http://schemas.microsoft.com/office/drawing/2014/main" id="{A4820F71-0CCF-DA43-8EC7-B132AAB3850B}"/>
              </a:ext>
            </a:extLst>
          </p:cNvPr>
          <p:cNvCxnSpPr>
            <a:cxnSpLocks/>
            <a:stCxn id="42" idx="0"/>
            <a:endCxn id="76" idx="2"/>
          </p:cNvCxnSpPr>
          <p:nvPr/>
        </p:nvCxnSpPr>
        <p:spPr>
          <a:xfrm flipV="1">
            <a:off x="1442493" y="5120540"/>
            <a:ext cx="124008" cy="3477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直线连接符 629">
            <a:extLst>
              <a:ext uri="{FF2B5EF4-FFF2-40B4-BE49-F238E27FC236}">
                <a16:creationId xmlns:a16="http://schemas.microsoft.com/office/drawing/2014/main" id="{8719B498-160F-2D46-857D-EDF8E29893F6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>
            <a:off x="4184437" y="1897453"/>
            <a:ext cx="105730" cy="3456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3" name="直线连接符 632">
            <a:extLst>
              <a:ext uri="{FF2B5EF4-FFF2-40B4-BE49-F238E27FC236}">
                <a16:creationId xmlns:a16="http://schemas.microsoft.com/office/drawing/2014/main" id="{6F8A8CD8-095D-9549-8950-8974FB26BB58}"/>
              </a:ext>
            </a:extLst>
          </p:cNvPr>
          <p:cNvCxnSpPr>
            <a:cxnSpLocks/>
            <a:stCxn id="65" idx="2"/>
            <a:endCxn id="67" idx="0"/>
          </p:cNvCxnSpPr>
          <p:nvPr/>
        </p:nvCxnSpPr>
        <p:spPr>
          <a:xfrm>
            <a:off x="4290167" y="2387104"/>
            <a:ext cx="33139" cy="2594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6" name="直线连接符 635">
            <a:extLst>
              <a:ext uri="{FF2B5EF4-FFF2-40B4-BE49-F238E27FC236}">
                <a16:creationId xmlns:a16="http://schemas.microsoft.com/office/drawing/2014/main" id="{5E6E90FA-1DF8-1844-BE5A-F92CCC6315A0}"/>
              </a:ext>
            </a:extLst>
          </p:cNvPr>
          <p:cNvCxnSpPr>
            <a:cxnSpLocks/>
            <a:stCxn id="67" idx="2"/>
            <a:endCxn id="68" idx="0"/>
          </p:cNvCxnSpPr>
          <p:nvPr/>
        </p:nvCxnSpPr>
        <p:spPr>
          <a:xfrm>
            <a:off x="4286032" y="2785647"/>
            <a:ext cx="192003" cy="3244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直线连接符 645">
            <a:extLst>
              <a:ext uri="{FF2B5EF4-FFF2-40B4-BE49-F238E27FC236}">
                <a16:creationId xmlns:a16="http://schemas.microsoft.com/office/drawing/2014/main" id="{23A50B13-2BEF-034F-A8EE-D1CA6122CA0A}"/>
              </a:ext>
            </a:extLst>
          </p:cNvPr>
          <p:cNvCxnSpPr>
            <a:cxnSpLocks/>
            <a:stCxn id="68" idx="2"/>
            <a:endCxn id="66" idx="0"/>
          </p:cNvCxnSpPr>
          <p:nvPr/>
        </p:nvCxnSpPr>
        <p:spPr>
          <a:xfrm flipH="1">
            <a:off x="4178507" y="3254112"/>
            <a:ext cx="299528" cy="2763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9" name="直线连接符 648">
            <a:extLst>
              <a:ext uri="{FF2B5EF4-FFF2-40B4-BE49-F238E27FC236}">
                <a16:creationId xmlns:a16="http://schemas.microsoft.com/office/drawing/2014/main" id="{8FA310B3-2555-4341-BEB6-4175F6DC0A21}"/>
              </a:ext>
            </a:extLst>
          </p:cNvPr>
          <p:cNvCxnSpPr>
            <a:cxnSpLocks/>
            <a:stCxn id="66" idx="2"/>
            <a:endCxn id="69" idx="0"/>
          </p:cNvCxnSpPr>
          <p:nvPr/>
        </p:nvCxnSpPr>
        <p:spPr>
          <a:xfrm>
            <a:off x="4178507" y="3674493"/>
            <a:ext cx="8539" cy="4244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2" name="直线连接符 651">
            <a:extLst>
              <a:ext uri="{FF2B5EF4-FFF2-40B4-BE49-F238E27FC236}">
                <a16:creationId xmlns:a16="http://schemas.microsoft.com/office/drawing/2014/main" id="{0046F607-42F8-184F-AF0C-424C39580744}"/>
              </a:ext>
            </a:extLst>
          </p:cNvPr>
          <p:cNvCxnSpPr>
            <a:cxnSpLocks/>
            <a:stCxn id="104" idx="3"/>
          </p:cNvCxnSpPr>
          <p:nvPr/>
        </p:nvCxnSpPr>
        <p:spPr>
          <a:xfrm>
            <a:off x="3872723" y="3933430"/>
            <a:ext cx="197784" cy="2102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" name="直线连接符 654">
            <a:extLst>
              <a:ext uri="{FF2B5EF4-FFF2-40B4-BE49-F238E27FC236}">
                <a16:creationId xmlns:a16="http://schemas.microsoft.com/office/drawing/2014/main" id="{EB4506E1-7C54-AA46-9664-D057EF52F77E}"/>
              </a:ext>
            </a:extLst>
          </p:cNvPr>
          <p:cNvCxnSpPr>
            <a:cxnSpLocks/>
            <a:stCxn id="104" idx="2"/>
            <a:endCxn id="70" idx="0"/>
          </p:cNvCxnSpPr>
          <p:nvPr/>
        </p:nvCxnSpPr>
        <p:spPr>
          <a:xfrm flipH="1">
            <a:off x="3759950" y="4005436"/>
            <a:ext cx="4773" cy="3685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直线连接符 657">
            <a:extLst>
              <a:ext uri="{FF2B5EF4-FFF2-40B4-BE49-F238E27FC236}">
                <a16:creationId xmlns:a16="http://schemas.microsoft.com/office/drawing/2014/main" id="{2B430321-310D-1B4F-A7B2-220348F74CDE}"/>
              </a:ext>
            </a:extLst>
          </p:cNvPr>
          <p:cNvCxnSpPr>
            <a:cxnSpLocks/>
            <a:stCxn id="69" idx="2"/>
            <a:endCxn id="70" idx="0"/>
          </p:cNvCxnSpPr>
          <p:nvPr/>
        </p:nvCxnSpPr>
        <p:spPr>
          <a:xfrm flipH="1">
            <a:off x="3759950" y="4242976"/>
            <a:ext cx="427096" cy="1309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直线连接符 712">
            <a:extLst>
              <a:ext uri="{FF2B5EF4-FFF2-40B4-BE49-F238E27FC236}">
                <a16:creationId xmlns:a16="http://schemas.microsoft.com/office/drawing/2014/main" id="{38E89955-2023-3D49-9B19-5C0389D59329}"/>
              </a:ext>
            </a:extLst>
          </p:cNvPr>
          <p:cNvCxnSpPr>
            <a:cxnSpLocks/>
            <a:stCxn id="127" idx="2"/>
            <a:endCxn id="129" idx="0"/>
          </p:cNvCxnSpPr>
          <p:nvPr/>
        </p:nvCxnSpPr>
        <p:spPr>
          <a:xfrm>
            <a:off x="2219855" y="2958253"/>
            <a:ext cx="169730" cy="3257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" name="直线连接符 715">
            <a:extLst>
              <a:ext uri="{FF2B5EF4-FFF2-40B4-BE49-F238E27FC236}">
                <a16:creationId xmlns:a16="http://schemas.microsoft.com/office/drawing/2014/main" id="{DC0F76D7-F1BC-3447-BECB-E00D22DE751F}"/>
              </a:ext>
            </a:extLst>
          </p:cNvPr>
          <p:cNvCxnSpPr>
            <a:cxnSpLocks/>
            <a:stCxn id="129" idx="2"/>
            <a:endCxn id="121" idx="0"/>
          </p:cNvCxnSpPr>
          <p:nvPr/>
        </p:nvCxnSpPr>
        <p:spPr>
          <a:xfrm>
            <a:off x="2389585" y="3427967"/>
            <a:ext cx="174862" cy="3028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" name="直线连接符 718">
            <a:extLst>
              <a:ext uri="{FF2B5EF4-FFF2-40B4-BE49-F238E27FC236}">
                <a16:creationId xmlns:a16="http://schemas.microsoft.com/office/drawing/2014/main" id="{ABD8C0DB-05A2-8747-9A82-9C37657180A8}"/>
              </a:ext>
            </a:extLst>
          </p:cNvPr>
          <p:cNvCxnSpPr>
            <a:cxnSpLocks/>
            <a:stCxn id="121" idx="2"/>
            <a:endCxn id="102" idx="0"/>
          </p:cNvCxnSpPr>
          <p:nvPr/>
        </p:nvCxnSpPr>
        <p:spPr>
          <a:xfrm>
            <a:off x="2564447" y="3874874"/>
            <a:ext cx="212086" cy="43405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" name="直线连接符 721">
            <a:extLst>
              <a:ext uri="{FF2B5EF4-FFF2-40B4-BE49-F238E27FC236}">
                <a16:creationId xmlns:a16="http://schemas.microsoft.com/office/drawing/2014/main" id="{A9C8A6A6-166A-4A47-8B42-688F33662F59}"/>
              </a:ext>
            </a:extLst>
          </p:cNvPr>
          <p:cNvCxnSpPr>
            <a:cxnSpLocks/>
            <a:stCxn id="102" idx="2"/>
            <a:endCxn id="72" idx="0"/>
          </p:cNvCxnSpPr>
          <p:nvPr/>
        </p:nvCxnSpPr>
        <p:spPr>
          <a:xfrm>
            <a:off x="2776533" y="4452938"/>
            <a:ext cx="235512" cy="4972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8" name="直线连接符 847">
            <a:extLst>
              <a:ext uri="{FF2B5EF4-FFF2-40B4-BE49-F238E27FC236}">
                <a16:creationId xmlns:a16="http://schemas.microsoft.com/office/drawing/2014/main" id="{3BBE714A-B491-3742-B520-9BE896727681}"/>
              </a:ext>
            </a:extLst>
          </p:cNvPr>
          <p:cNvCxnSpPr>
            <a:cxnSpLocks/>
            <a:stCxn id="107" idx="3"/>
            <a:endCxn id="68" idx="1"/>
          </p:cNvCxnSpPr>
          <p:nvPr/>
        </p:nvCxnSpPr>
        <p:spPr>
          <a:xfrm>
            <a:off x="3857543" y="3115381"/>
            <a:ext cx="512492" cy="667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1" name="直线连接符 850">
            <a:extLst>
              <a:ext uri="{FF2B5EF4-FFF2-40B4-BE49-F238E27FC236}">
                <a16:creationId xmlns:a16="http://schemas.microsoft.com/office/drawing/2014/main" id="{41B82B76-C239-C84E-9AED-EAFCC8BA397E}"/>
              </a:ext>
            </a:extLst>
          </p:cNvPr>
          <p:cNvCxnSpPr>
            <a:cxnSpLocks/>
            <a:stCxn id="107" idx="2"/>
            <a:endCxn id="66" idx="0"/>
          </p:cNvCxnSpPr>
          <p:nvPr/>
        </p:nvCxnSpPr>
        <p:spPr>
          <a:xfrm>
            <a:off x="3749543" y="3187387"/>
            <a:ext cx="428964" cy="3430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6" name="直线连接符 855">
            <a:extLst>
              <a:ext uri="{FF2B5EF4-FFF2-40B4-BE49-F238E27FC236}">
                <a16:creationId xmlns:a16="http://schemas.microsoft.com/office/drawing/2014/main" id="{20A4B255-9094-DF4F-997B-6E0849744679}"/>
              </a:ext>
            </a:extLst>
          </p:cNvPr>
          <p:cNvCxnSpPr>
            <a:cxnSpLocks/>
            <a:stCxn id="107" idx="2"/>
            <a:endCxn id="108" idx="0"/>
          </p:cNvCxnSpPr>
          <p:nvPr/>
        </p:nvCxnSpPr>
        <p:spPr>
          <a:xfrm>
            <a:off x="3749543" y="3187387"/>
            <a:ext cx="10407" cy="2864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直线连接符 861">
            <a:extLst>
              <a:ext uri="{FF2B5EF4-FFF2-40B4-BE49-F238E27FC236}">
                <a16:creationId xmlns:a16="http://schemas.microsoft.com/office/drawing/2014/main" id="{E5BE5797-4A78-9241-B839-6F2C5CCCFC09}"/>
              </a:ext>
            </a:extLst>
          </p:cNvPr>
          <p:cNvCxnSpPr>
            <a:cxnSpLocks/>
            <a:stCxn id="64" idx="1"/>
            <a:endCxn id="105" idx="0"/>
          </p:cNvCxnSpPr>
          <p:nvPr/>
        </p:nvCxnSpPr>
        <p:spPr>
          <a:xfrm flipH="1">
            <a:off x="3878991" y="1825447"/>
            <a:ext cx="197446" cy="2186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5" name="直线连接符 864">
            <a:extLst>
              <a:ext uri="{FF2B5EF4-FFF2-40B4-BE49-F238E27FC236}">
                <a16:creationId xmlns:a16="http://schemas.microsoft.com/office/drawing/2014/main" id="{EDB35A13-6CC4-D748-B71B-99CD170F3E13}"/>
              </a:ext>
            </a:extLst>
          </p:cNvPr>
          <p:cNvCxnSpPr>
            <a:cxnSpLocks/>
            <a:stCxn id="65" idx="0"/>
            <a:endCxn id="105" idx="3"/>
          </p:cNvCxnSpPr>
          <p:nvPr/>
        </p:nvCxnSpPr>
        <p:spPr>
          <a:xfrm flipH="1" flipV="1">
            <a:off x="3986991" y="2116112"/>
            <a:ext cx="303176" cy="1269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直线连接符 868">
            <a:extLst>
              <a:ext uri="{FF2B5EF4-FFF2-40B4-BE49-F238E27FC236}">
                <a16:creationId xmlns:a16="http://schemas.microsoft.com/office/drawing/2014/main" id="{A7C5E51B-0233-7944-8DEA-0D276F2615FC}"/>
              </a:ext>
            </a:extLst>
          </p:cNvPr>
          <p:cNvCxnSpPr>
            <a:cxnSpLocks/>
            <a:stCxn id="106" idx="0"/>
            <a:endCxn id="105" idx="2"/>
          </p:cNvCxnSpPr>
          <p:nvPr/>
        </p:nvCxnSpPr>
        <p:spPr>
          <a:xfrm flipV="1">
            <a:off x="3847534" y="2188118"/>
            <a:ext cx="31457" cy="2951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直线连接符 871">
            <a:extLst>
              <a:ext uri="{FF2B5EF4-FFF2-40B4-BE49-F238E27FC236}">
                <a16:creationId xmlns:a16="http://schemas.microsoft.com/office/drawing/2014/main" id="{CBF7030E-DA2B-6541-96CC-453FAE1795B0}"/>
              </a:ext>
            </a:extLst>
          </p:cNvPr>
          <p:cNvCxnSpPr>
            <a:cxnSpLocks/>
            <a:stCxn id="106" idx="0"/>
            <a:endCxn id="65" idx="1"/>
          </p:cNvCxnSpPr>
          <p:nvPr/>
        </p:nvCxnSpPr>
        <p:spPr>
          <a:xfrm flipV="1">
            <a:off x="3847534" y="2315098"/>
            <a:ext cx="334633" cy="1681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直线连接符 874">
            <a:extLst>
              <a:ext uri="{FF2B5EF4-FFF2-40B4-BE49-F238E27FC236}">
                <a16:creationId xmlns:a16="http://schemas.microsoft.com/office/drawing/2014/main" id="{27E48DA7-52E5-2945-B5F1-35983077E099}"/>
              </a:ext>
            </a:extLst>
          </p:cNvPr>
          <p:cNvCxnSpPr>
            <a:cxnSpLocks/>
            <a:stCxn id="106" idx="3"/>
            <a:endCxn id="67" idx="1"/>
          </p:cNvCxnSpPr>
          <p:nvPr/>
        </p:nvCxnSpPr>
        <p:spPr>
          <a:xfrm>
            <a:off x="3903022" y="2600642"/>
            <a:ext cx="297327" cy="875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直线连接符 877">
            <a:extLst>
              <a:ext uri="{FF2B5EF4-FFF2-40B4-BE49-F238E27FC236}">
                <a16:creationId xmlns:a16="http://schemas.microsoft.com/office/drawing/2014/main" id="{C2255611-033F-0740-AE5D-F9A794834C60}"/>
              </a:ext>
            </a:extLst>
          </p:cNvPr>
          <p:cNvCxnSpPr>
            <a:cxnSpLocks/>
            <a:stCxn id="106" idx="2"/>
            <a:endCxn id="107" idx="0"/>
          </p:cNvCxnSpPr>
          <p:nvPr/>
        </p:nvCxnSpPr>
        <p:spPr>
          <a:xfrm flipH="1">
            <a:off x="3749543" y="2606739"/>
            <a:ext cx="23819" cy="4366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直线连接符 880">
            <a:extLst>
              <a:ext uri="{FF2B5EF4-FFF2-40B4-BE49-F238E27FC236}">
                <a16:creationId xmlns:a16="http://schemas.microsoft.com/office/drawing/2014/main" id="{61AAA306-B61B-474B-8428-83BD1B63C117}"/>
              </a:ext>
            </a:extLst>
          </p:cNvPr>
          <p:cNvCxnSpPr>
            <a:cxnSpLocks/>
            <a:stCxn id="67" idx="2"/>
            <a:endCxn id="107" idx="3"/>
          </p:cNvCxnSpPr>
          <p:nvPr/>
        </p:nvCxnSpPr>
        <p:spPr>
          <a:xfrm flipH="1">
            <a:off x="3857543" y="2785647"/>
            <a:ext cx="428489" cy="3297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直线连接符 921">
            <a:extLst>
              <a:ext uri="{FF2B5EF4-FFF2-40B4-BE49-F238E27FC236}">
                <a16:creationId xmlns:a16="http://schemas.microsoft.com/office/drawing/2014/main" id="{8D56C2E5-203E-074E-85FA-EBF7EC355BC0}"/>
              </a:ext>
            </a:extLst>
          </p:cNvPr>
          <p:cNvCxnSpPr>
            <a:cxnSpLocks/>
            <a:stCxn id="114" idx="3"/>
            <a:endCxn id="116" idx="1"/>
          </p:cNvCxnSpPr>
          <p:nvPr/>
        </p:nvCxnSpPr>
        <p:spPr>
          <a:xfrm flipV="1">
            <a:off x="3023444" y="2144491"/>
            <a:ext cx="283579" cy="200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直线连接符 930">
            <a:extLst>
              <a:ext uri="{FF2B5EF4-FFF2-40B4-BE49-F238E27FC236}">
                <a16:creationId xmlns:a16="http://schemas.microsoft.com/office/drawing/2014/main" id="{A3BDAD2D-AF66-AA4A-A38C-5593B2A4BF10}"/>
              </a:ext>
            </a:extLst>
          </p:cNvPr>
          <p:cNvCxnSpPr>
            <a:cxnSpLocks/>
            <a:stCxn id="116" idx="3"/>
            <a:endCxn id="105" idx="1"/>
          </p:cNvCxnSpPr>
          <p:nvPr/>
        </p:nvCxnSpPr>
        <p:spPr>
          <a:xfrm flipV="1">
            <a:off x="3523023" y="2116112"/>
            <a:ext cx="247968" cy="283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直线连接符 933">
            <a:extLst>
              <a:ext uri="{FF2B5EF4-FFF2-40B4-BE49-F238E27FC236}">
                <a16:creationId xmlns:a16="http://schemas.microsoft.com/office/drawing/2014/main" id="{6D4A866E-2969-E14E-A867-BC3E9F5366AB}"/>
              </a:ext>
            </a:extLst>
          </p:cNvPr>
          <p:cNvCxnSpPr>
            <a:cxnSpLocks/>
            <a:stCxn id="116" idx="2"/>
            <a:endCxn id="106" idx="1"/>
          </p:cNvCxnSpPr>
          <p:nvPr/>
        </p:nvCxnSpPr>
        <p:spPr>
          <a:xfrm>
            <a:off x="3415023" y="2216497"/>
            <a:ext cx="302851" cy="2728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直线连接符 936">
            <a:extLst>
              <a:ext uri="{FF2B5EF4-FFF2-40B4-BE49-F238E27FC236}">
                <a16:creationId xmlns:a16="http://schemas.microsoft.com/office/drawing/2014/main" id="{5FF368D3-F3D6-584A-871C-0CD4D9D1CCDE}"/>
              </a:ext>
            </a:extLst>
          </p:cNvPr>
          <p:cNvCxnSpPr>
            <a:cxnSpLocks/>
            <a:stCxn id="116" idx="2"/>
            <a:endCxn id="125" idx="0"/>
          </p:cNvCxnSpPr>
          <p:nvPr/>
        </p:nvCxnSpPr>
        <p:spPr>
          <a:xfrm flipH="1">
            <a:off x="3195064" y="2216497"/>
            <a:ext cx="219959" cy="3701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直线连接符 939">
            <a:extLst>
              <a:ext uri="{FF2B5EF4-FFF2-40B4-BE49-F238E27FC236}">
                <a16:creationId xmlns:a16="http://schemas.microsoft.com/office/drawing/2014/main" id="{67DFB347-D003-E842-9513-2E8A856281C8}"/>
              </a:ext>
            </a:extLst>
          </p:cNvPr>
          <p:cNvCxnSpPr>
            <a:cxnSpLocks/>
            <a:stCxn id="114" idx="2"/>
            <a:endCxn id="125" idx="0"/>
          </p:cNvCxnSpPr>
          <p:nvPr/>
        </p:nvCxnSpPr>
        <p:spPr>
          <a:xfrm>
            <a:off x="2906474" y="2220848"/>
            <a:ext cx="288590" cy="36576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直线连接符 942">
            <a:extLst>
              <a:ext uri="{FF2B5EF4-FFF2-40B4-BE49-F238E27FC236}">
                <a16:creationId xmlns:a16="http://schemas.microsoft.com/office/drawing/2014/main" id="{AABC2712-B0F8-0A47-AB29-CF8EEF23FD24}"/>
              </a:ext>
            </a:extLst>
          </p:cNvPr>
          <p:cNvCxnSpPr>
            <a:cxnSpLocks/>
            <a:stCxn id="114" idx="2"/>
            <a:endCxn id="126" idx="0"/>
          </p:cNvCxnSpPr>
          <p:nvPr/>
        </p:nvCxnSpPr>
        <p:spPr>
          <a:xfrm flipH="1">
            <a:off x="2574091" y="2220848"/>
            <a:ext cx="332383" cy="2360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直线连接符 945">
            <a:extLst>
              <a:ext uri="{FF2B5EF4-FFF2-40B4-BE49-F238E27FC236}">
                <a16:creationId xmlns:a16="http://schemas.microsoft.com/office/drawing/2014/main" id="{33FBC36A-9147-1741-B746-CC56EAE9221E}"/>
              </a:ext>
            </a:extLst>
          </p:cNvPr>
          <p:cNvCxnSpPr>
            <a:cxnSpLocks/>
            <a:stCxn id="125" idx="1"/>
            <a:endCxn id="126" idx="3"/>
          </p:cNvCxnSpPr>
          <p:nvPr/>
        </p:nvCxnSpPr>
        <p:spPr>
          <a:xfrm flipH="1" flipV="1">
            <a:off x="2666368" y="2548202"/>
            <a:ext cx="420696" cy="1104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直线连接符 949">
            <a:extLst>
              <a:ext uri="{FF2B5EF4-FFF2-40B4-BE49-F238E27FC236}">
                <a16:creationId xmlns:a16="http://schemas.microsoft.com/office/drawing/2014/main" id="{7CBB0CAB-0D22-C047-ABEB-12216D6DD1C2}"/>
              </a:ext>
            </a:extLst>
          </p:cNvPr>
          <p:cNvCxnSpPr>
            <a:cxnSpLocks/>
            <a:stCxn id="106" idx="1"/>
            <a:endCxn id="125" idx="3"/>
          </p:cNvCxnSpPr>
          <p:nvPr/>
        </p:nvCxnSpPr>
        <p:spPr>
          <a:xfrm flipH="1">
            <a:off x="3303064" y="2489394"/>
            <a:ext cx="414810" cy="1692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直线连接符 952">
            <a:extLst>
              <a:ext uri="{FF2B5EF4-FFF2-40B4-BE49-F238E27FC236}">
                <a16:creationId xmlns:a16="http://schemas.microsoft.com/office/drawing/2014/main" id="{5F275A9F-A574-9044-AEB3-AECF09A9AC02}"/>
              </a:ext>
            </a:extLst>
          </p:cNvPr>
          <p:cNvCxnSpPr>
            <a:cxnSpLocks/>
            <a:stCxn id="107" idx="1"/>
            <a:endCxn id="125" idx="2"/>
          </p:cNvCxnSpPr>
          <p:nvPr/>
        </p:nvCxnSpPr>
        <p:spPr>
          <a:xfrm flipH="1" flipV="1">
            <a:off x="3195064" y="2730626"/>
            <a:ext cx="446479" cy="384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直线连接符 955">
            <a:extLst>
              <a:ext uri="{FF2B5EF4-FFF2-40B4-BE49-F238E27FC236}">
                <a16:creationId xmlns:a16="http://schemas.microsoft.com/office/drawing/2014/main" id="{5FA14C7B-9345-3B4D-9EDA-C826C23FE64E}"/>
              </a:ext>
            </a:extLst>
          </p:cNvPr>
          <p:cNvCxnSpPr>
            <a:cxnSpLocks/>
            <a:stCxn id="124" idx="0"/>
            <a:endCxn id="125" idx="2"/>
          </p:cNvCxnSpPr>
          <p:nvPr/>
        </p:nvCxnSpPr>
        <p:spPr>
          <a:xfrm flipV="1">
            <a:off x="3166121" y="2730626"/>
            <a:ext cx="28943" cy="3657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直线连接符 958">
            <a:extLst>
              <a:ext uri="{FF2B5EF4-FFF2-40B4-BE49-F238E27FC236}">
                <a16:creationId xmlns:a16="http://schemas.microsoft.com/office/drawing/2014/main" id="{B15FF237-587D-1347-BB22-4C8A32DE269E}"/>
              </a:ext>
            </a:extLst>
          </p:cNvPr>
          <p:cNvCxnSpPr>
            <a:cxnSpLocks/>
            <a:stCxn id="107" idx="1"/>
            <a:endCxn id="124" idx="3"/>
          </p:cNvCxnSpPr>
          <p:nvPr/>
        </p:nvCxnSpPr>
        <p:spPr>
          <a:xfrm flipH="1">
            <a:off x="3274121" y="3115381"/>
            <a:ext cx="367422" cy="530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直线连接符 961">
            <a:extLst>
              <a:ext uri="{FF2B5EF4-FFF2-40B4-BE49-F238E27FC236}">
                <a16:creationId xmlns:a16="http://schemas.microsoft.com/office/drawing/2014/main" id="{8D788921-45DF-9F41-B6D3-EF0C9FFC932F}"/>
              </a:ext>
            </a:extLst>
          </p:cNvPr>
          <p:cNvCxnSpPr>
            <a:cxnSpLocks/>
            <a:stCxn id="123" idx="0"/>
            <a:endCxn id="124" idx="2"/>
          </p:cNvCxnSpPr>
          <p:nvPr/>
        </p:nvCxnSpPr>
        <p:spPr>
          <a:xfrm flipH="1" flipV="1">
            <a:off x="3166121" y="3240409"/>
            <a:ext cx="140902" cy="3296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直线连接符 964">
            <a:extLst>
              <a:ext uri="{FF2B5EF4-FFF2-40B4-BE49-F238E27FC236}">
                <a16:creationId xmlns:a16="http://schemas.microsoft.com/office/drawing/2014/main" id="{2F4022BD-1958-B845-BAD2-6D8A81E65EF8}"/>
              </a:ext>
            </a:extLst>
          </p:cNvPr>
          <p:cNvCxnSpPr>
            <a:cxnSpLocks/>
            <a:stCxn id="123" idx="0"/>
            <a:endCxn id="107" idx="2"/>
          </p:cNvCxnSpPr>
          <p:nvPr/>
        </p:nvCxnSpPr>
        <p:spPr>
          <a:xfrm flipV="1">
            <a:off x="3307023" y="3187387"/>
            <a:ext cx="442520" cy="3827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直线连接符 969">
            <a:extLst>
              <a:ext uri="{FF2B5EF4-FFF2-40B4-BE49-F238E27FC236}">
                <a16:creationId xmlns:a16="http://schemas.microsoft.com/office/drawing/2014/main" id="{620F3258-2F09-C041-9BBA-3F868D85D67E}"/>
              </a:ext>
            </a:extLst>
          </p:cNvPr>
          <p:cNvCxnSpPr>
            <a:cxnSpLocks/>
            <a:stCxn id="123" idx="3"/>
            <a:endCxn id="108" idx="1"/>
          </p:cNvCxnSpPr>
          <p:nvPr/>
        </p:nvCxnSpPr>
        <p:spPr>
          <a:xfrm flipV="1">
            <a:off x="3415023" y="3545849"/>
            <a:ext cx="236927" cy="962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直线连接符 972">
            <a:extLst>
              <a:ext uri="{FF2B5EF4-FFF2-40B4-BE49-F238E27FC236}">
                <a16:creationId xmlns:a16="http://schemas.microsoft.com/office/drawing/2014/main" id="{821CE2FF-5036-864F-8658-9182D8F263C3}"/>
              </a:ext>
            </a:extLst>
          </p:cNvPr>
          <p:cNvCxnSpPr>
            <a:cxnSpLocks/>
            <a:stCxn id="108" idx="3"/>
            <a:endCxn id="66" idx="1"/>
          </p:cNvCxnSpPr>
          <p:nvPr/>
        </p:nvCxnSpPr>
        <p:spPr>
          <a:xfrm>
            <a:off x="3867950" y="3545849"/>
            <a:ext cx="202557" cy="566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直线连接符 975">
            <a:extLst>
              <a:ext uri="{FF2B5EF4-FFF2-40B4-BE49-F238E27FC236}">
                <a16:creationId xmlns:a16="http://schemas.microsoft.com/office/drawing/2014/main" id="{66375DDB-EBD2-9840-BFFF-77F66A107483}"/>
              </a:ext>
            </a:extLst>
          </p:cNvPr>
          <p:cNvCxnSpPr>
            <a:cxnSpLocks/>
            <a:stCxn id="108" idx="2"/>
            <a:endCxn id="104" idx="0"/>
          </p:cNvCxnSpPr>
          <p:nvPr/>
        </p:nvCxnSpPr>
        <p:spPr>
          <a:xfrm>
            <a:off x="3759950" y="3617855"/>
            <a:ext cx="4773" cy="2435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直线连接符 978">
            <a:extLst>
              <a:ext uri="{FF2B5EF4-FFF2-40B4-BE49-F238E27FC236}">
                <a16:creationId xmlns:a16="http://schemas.microsoft.com/office/drawing/2014/main" id="{34D65412-3692-7A44-9936-95C004B3F172}"/>
              </a:ext>
            </a:extLst>
          </p:cNvPr>
          <p:cNvCxnSpPr>
            <a:cxnSpLocks/>
            <a:stCxn id="66" idx="1"/>
            <a:endCxn id="104" idx="0"/>
          </p:cNvCxnSpPr>
          <p:nvPr/>
        </p:nvCxnSpPr>
        <p:spPr>
          <a:xfrm flipH="1">
            <a:off x="3764723" y="3602487"/>
            <a:ext cx="305784" cy="2589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直线连接符 981">
            <a:extLst>
              <a:ext uri="{FF2B5EF4-FFF2-40B4-BE49-F238E27FC236}">
                <a16:creationId xmlns:a16="http://schemas.microsoft.com/office/drawing/2014/main" id="{7DECD527-929A-1F44-98DE-D4916132B544}"/>
              </a:ext>
            </a:extLst>
          </p:cNvPr>
          <p:cNvCxnSpPr>
            <a:cxnSpLocks/>
            <a:stCxn id="104" idx="1"/>
            <a:endCxn id="103" idx="0"/>
          </p:cNvCxnSpPr>
          <p:nvPr/>
        </p:nvCxnSpPr>
        <p:spPr>
          <a:xfrm flipH="1">
            <a:off x="3318728" y="3933430"/>
            <a:ext cx="337995" cy="1627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直线连接符 984">
            <a:extLst>
              <a:ext uri="{FF2B5EF4-FFF2-40B4-BE49-F238E27FC236}">
                <a16:creationId xmlns:a16="http://schemas.microsoft.com/office/drawing/2014/main" id="{8D925B00-A118-4540-ABF4-40B114D1D744}"/>
              </a:ext>
            </a:extLst>
          </p:cNvPr>
          <p:cNvCxnSpPr>
            <a:cxnSpLocks/>
            <a:stCxn id="123" idx="2"/>
            <a:endCxn id="103" idx="0"/>
          </p:cNvCxnSpPr>
          <p:nvPr/>
        </p:nvCxnSpPr>
        <p:spPr>
          <a:xfrm>
            <a:off x="3307023" y="3714112"/>
            <a:ext cx="11705" cy="38206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直线连接符 987">
            <a:extLst>
              <a:ext uri="{FF2B5EF4-FFF2-40B4-BE49-F238E27FC236}">
                <a16:creationId xmlns:a16="http://schemas.microsoft.com/office/drawing/2014/main" id="{1594BD7B-99A7-A844-A8A2-2A5FCE5C49B1}"/>
              </a:ext>
            </a:extLst>
          </p:cNvPr>
          <p:cNvCxnSpPr>
            <a:cxnSpLocks/>
            <a:stCxn id="123" idx="3"/>
            <a:endCxn id="104" idx="0"/>
          </p:cNvCxnSpPr>
          <p:nvPr/>
        </p:nvCxnSpPr>
        <p:spPr>
          <a:xfrm>
            <a:off x="3415023" y="3642106"/>
            <a:ext cx="349700" cy="21931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  <a:stCxn id="127" idx="0"/>
            <a:endCxn id="126" idx="2"/>
          </p:cNvCxnSpPr>
          <p:nvPr/>
        </p:nvCxnSpPr>
        <p:spPr>
          <a:xfrm flipV="1">
            <a:off x="2219855" y="2598278"/>
            <a:ext cx="326758" cy="2159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  <a:stCxn id="128" idx="0"/>
            <a:endCxn id="126" idx="2"/>
          </p:cNvCxnSpPr>
          <p:nvPr/>
        </p:nvCxnSpPr>
        <p:spPr>
          <a:xfrm flipH="1" flipV="1">
            <a:off x="2546613" y="2598278"/>
            <a:ext cx="200229" cy="3373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直线连接符 1008">
            <a:extLst>
              <a:ext uri="{FF2B5EF4-FFF2-40B4-BE49-F238E27FC236}">
                <a16:creationId xmlns:a16="http://schemas.microsoft.com/office/drawing/2014/main" id="{B7ACD4DE-7D76-694D-865B-600E02A00E89}"/>
              </a:ext>
            </a:extLst>
          </p:cNvPr>
          <p:cNvCxnSpPr>
            <a:cxnSpLocks/>
            <a:stCxn id="128" idx="0"/>
            <a:endCxn id="125" idx="1"/>
          </p:cNvCxnSpPr>
          <p:nvPr/>
        </p:nvCxnSpPr>
        <p:spPr>
          <a:xfrm flipV="1">
            <a:off x="2746842" y="2658620"/>
            <a:ext cx="340222" cy="2770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直线连接符 1020">
            <a:extLst>
              <a:ext uri="{FF2B5EF4-FFF2-40B4-BE49-F238E27FC236}">
                <a16:creationId xmlns:a16="http://schemas.microsoft.com/office/drawing/2014/main" id="{AE160E6F-3ADF-CE42-B98E-4F1DF0A5C677}"/>
              </a:ext>
            </a:extLst>
          </p:cNvPr>
          <p:cNvCxnSpPr>
            <a:cxnSpLocks/>
            <a:stCxn id="124" idx="1"/>
            <a:endCxn id="128" idx="3"/>
          </p:cNvCxnSpPr>
          <p:nvPr/>
        </p:nvCxnSpPr>
        <p:spPr>
          <a:xfrm flipH="1" flipV="1">
            <a:off x="2820004" y="3042862"/>
            <a:ext cx="238117" cy="1255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直线连接符 1023">
            <a:extLst>
              <a:ext uri="{FF2B5EF4-FFF2-40B4-BE49-F238E27FC236}">
                <a16:creationId xmlns:a16="http://schemas.microsoft.com/office/drawing/2014/main" id="{89DC03A6-BA7F-8142-9F8D-D1190922D014}"/>
              </a:ext>
            </a:extLst>
          </p:cNvPr>
          <p:cNvCxnSpPr>
            <a:cxnSpLocks/>
            <a:stCxn id="130" idx="0"/>
            <a:endCxn id="128" idx="2"/>
          </p:cNvCxnSpPr>
          <p:nvPr/>
        </p:nvCxnSpPr>
        <p:spPr>
          <a:xfrm flipH="1" flipV="1">
            <a:off x="2692894" y="3069168"/>
            <a:ext cx="159389" cy="3287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  <a:stCxn id="128" idx="1"/>
            <a:endCxn id="127" idx="3"/>
          </p:cNvCxnSpPr>
          <p:nvPr/>
        </p:nvCxnSpPr>
        <p:spPr>
          <a:xfrm flipH="1" flipV="1">
            <a:off x="2327855" y="2886247"/>
            <a:ext cx="291877" cy="757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直线连接符 1029">
            <a:extLst>
              <a:ext uri="{FF2B5EF4-FFF2-40B4-BE49-F238E27FC236}">
                <a16:creationId xmlns:a16="http://schemas.microsoft.com/office/drawing/2014/main" id="{43295269-EAD4-1C41-BFFE-03E0391DF776}"/>
              </a:ext>
            </a:extLst>
          </p:cNvPr>
          <p:cNvCxnSpPr>
            <a:cxnSpLocks/>
            <a:stCxn id="128" idx="2"/>
            <a:endCxn id="129" idx="0"/>
          </p:cNvCxnSpPr>
          <p:nvPr/>
        </p:nvCxnSpPr>
        <p:spPr>
          <a:xfrm flipH="1">
            <a:off x="2389585" y="3069168"/>
            <a:ext cx="303309" cy="2147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直线连接符 1032">
            <a:extLst>
              <a:ext uri="{FF2B5EF4-FFF2-40B4-BE49-F238E27FC236}">
                <a16:creationId xmlns:a16="http://schemas.microsoft.com/office/drawing/2014/main" id="{88CCC1DB-C9CE-7947-BE0F-8160CB2A0177}"/>
              </a:ext>
            </a:extLst>
          </p:cNvPr>
          <p:cNvCxnSpPr>
            <a:cxnSpLocks/>
            <a:stCxn id="130" idx="1"/>
            <a:endCxn id="129" idx="3"/>
          </p:cNvCxnSpPr>
          <p:nvPr/>
        </p:nvCxnSpPr>
        <p:spPr>
          <a:xfrm flipH="1" flipV="1">
            <a:off x="2497585" y="3355961"/>
            <a:ext cx="246698" cy="11392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直线连接符 1035">
            <a:extLst>
              <a:ext uri="{FF2B5EF4-FFF2-40B4-BE49-F238E27FC236}">
                <a16:creationId xmlns:a16="http://schemas.microsoft.com/office/drawing/2014/main" id="{19D9BCA1-77F7-D541-AAC6-AE8050DFDD70}"/>
              </a:ext>
            </a:extLst>
          </p:cNvPr>
          <p:cNvCxnSpPr>
            <a:cxnSpLocks/>
            <a:endCxn id="124" idx="1"/>
          </p:cNvCxnSpPr>
          <p:nvPr/>
        </p:nvCxnSpPr>
        <p:spPr>
          <a:xfrm flipV="1">
            <a:off x="2867914" y="3168403"/>
            <a:ext cx="190207" cy="2125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直线连接符 1038">
            <a:extLst>
              <a:ext uri="{FF2B5EF4-FFF2-40B4-BE49-F238E27FC236}">
                <a16:creationId xmlns:a16="http://schemas.microsoft.com/office/drawing/2014/main" id="{F0116F29-5B76-5640-A041-3885A4ACA45C}"/>
              </a:ext>
            </a:extLst>
          </p:cNvPr>
          <p:cNvCxnSpPr>
            <a:cxnSpLocks/>
            <a:stCxn id="130" idx="3"/>
            <a:endCxn id="123" idx="0"/>
          </p:cNvCxnSpPr>
          <p:nvPr/>
        </p:nvCxnSpPr>
        <p:spPr>
          <a:xfrm>
            <a:off x="2960283" y="3469885"/>
            <a:ext cx="346740" cy="1002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直线连接符 1041">
            <a:extLst>
              <a:ext uri="{FF2B5EF4-FFF2-40B4-BE49-F238E27FC236}">
                <a16:creationId xmlns:a16="http://schemas.microsoft.com/office/drawing/2014/main" id="{68B7F922-5262-8D40-8DB0-EF7C8D2405AF}"/>
              </a:ext>
            </a:extLst>
          </p:cNvPr>
          <p:cNvCxnSpPr>
            <a:cxnSpLocks/>
            <a:stCxn id="130" idx="2"/>
            <a:endCxn id="122" idx="0"/>
          </p:cNvCxnSpPr>
          <p:nvPr/>
        </p:nvCxnSpPr>
        <p:spPr>
          <a:xfrm>
            <a:off x="2852283" y="3541891"/>
            <a:ext cx="156120" cy="2689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直线连接符 1044">
            <a:extLst>
              <a:ext uri="{FF2B5EF4-FFF2-40B4-BE49-F238E27FC236}">
                <a16:creationId xmlns:a16="http://schemas.microsoft.com/office/drawing/2014/main" id="{D105B562-8EA6-934D-B62B-0D20C941F11C}"/>
              </a:ext>
            </a:extLst>
          </p:cNvPr>
          <p:cNvCxnSpPr>
            <a:cxnSpLocks/>
            <a:stCxn id="130" idx="1"/>
            <a:endCxn id="121" idx="0"/>
          </p:cNvCxnSpPr>
          <p:nvPr/>
        </p:nvCxnSpPr>
        <p:spPr>
          <a:xfrm flipH="1">
            <a:off x="2564447" y="3469885"/>
            <a:ext cx="179836" cy="2609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直线连接符 1047">
            <a:extLst>
              <a:ext uri="{FF2B5EF4-FFF2-40B4-BE49-F238E27FC236}">
                <a16:creationId xmlns:a16="http://schemas.microsoft.com/office/drawing/2014/main" id="{E2A74B4D-A7DF-6641-812F-B4AAEEB5717B}"/>
              </a:ext>
            </a:extLst>
          </p:cNvPr>
          <p:cNvCxnSpPr>
            <a:cxnSpLocks/>
            <a:stCxn id="122" idx="1"/>
            <a:endCxn id="121" idx="3"/>
          </p:cNvCxnSpPr>
          <p:nvPr/>
        </p:nvCxnSpPr>
        <p:spPr>
          <a:xfrm flipH="1" flipV="1">
            <a:off x="2672447" y="3802868"/>
            <a:ext cx="219986" cy="662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直线连接符 1056">
            <a:extLst>
              <a:ext uri="{FF2B5EF4-FFF2-40B4-BE49-F238E27FC236}">
                <a16:creationId xmlns:a16="http://schemas.microsoft.com/office/drawing/2014/main" id="{6C226E97-3146-E248-A612-4C230DEE13C5}"/>
              </a:ext>
            </a:extLst>
          </p:cNvPr>
          <p:cNvCxnSpPr>
            <a:cxnSpLocks/>
            <a:stCxn id="122" idx="2"/>
            <a:endCxn id="102" idx="0"/>
          </p:cNvCxnSpPr>
          <p:nvPr/>
        </p:nvCxnSpPr>
        <p:spPr>
          <a:xfrm flipH="1">
            <a:off x="2776533" y="3953739"/>
            <a:ext cx="214320" cy="3551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直线连接符 1060">
            <a:extLst>
              <a:ext uri="{FF2B5EF4-FFF2-40B4-BE49-F238E27FC236}">
                <a16:creationId xmlns:a16="http://schemas.microsoft.com/office/drawing/2014/main" id="{761D4BFA-4476-A747-89EE-EEFFCE134979}"/>
              </a:ext>
            </a:extLst>
          </p:cNvPr>
          <p:cNvCxnSpPr>
            <a:cxnSpLocks/>
            <a:endCxn id="122" idx="3"/>
          </p:cNvCxnSpPr>
          <p:nvPr/>
        </p:nvCxnSpPr>
        <p:spPr>
          <a:xfrm flipH="1" flipV="1">
            <a:off x="3106823" y="3895432"/>
            <a:ext cx="222949" cy="1814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直线连接符 1063">
            <a:extLst>
              <a:ext uri="{FF2B5EF4-FFF2-40B4-BE49-F238E27FC236}">
                <a16:creationId xmlns:a16="http://schemas.microsoft.com/office/drawing/2014/main" id="{3977FCA4-408A-0D45-8261-F41C42905F78}"/>
              </a:ext>
            </a:extLst>
          </p:cNvPr>
          <p:cNvCxnSpPr>
            <a:cxnSpLocks/>
            <a:stCxn id="123" idx="1"/>
            <a:endCxn id="122" idx="0"/>
          </p:cNvCxnSpPr>
          <p:nvPr/>
        </p:nvCxnSpPr>
        <p:spPr>
          <a:xfrm flipH="1">
            <a:off x="3008403" y="3642106"/>
            <a:ext cx="190620" cy="1686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直线连接符 1066">
            <a:extLst>
              <a:ext uri="{FF2B5EF4-FFF2-40B4-BE49-F238E27FC236}">
                <a16:creationId xmlns:a16="http://schemas.microsoft.com/office/drawing/2014/main" id="{680028B3-9114-6D4B-B763-EF61CEB18711}"/>
              </a:ext>
            </a:extLst>
          </p:cNvPr>
          <p:cNvCxnSpPr>
            <a:cxnSpLocks/>
            <a:stCxn id="103" idx="1"/>
            <a:endCxn id="102" idx="3"/>
          </p:cNvCxnSpPr>
          <p:nvPr/>
        </p:nvCxnSpPr>
        <p:spPr>
          <a:xfrm flipH="1">
            <a:off x="2884533" y="4168185"/>
            <a:ext cx="326195" cy="2127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直线连接符 1074">
            <a:extLst>
              <a:ext uri="{FF2B5EF4-FFF2-40B4-BE49-F238E27FC236}">
                <a16:creationId xmlns:a16="http://schemas.microsoft.com/office/drawing/2014/main" id="{9D903305-910D-C547-8E6B-F59E33351DE0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3426728" y="4168185"/>
            <a:ext cx="225222" cy="2777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直线连接符 1077">
            <a:extLst>
              <a:ext uri="{FF2B5EF4-FFF2-40B4-BE49-F238E27FC236}">
                <a16:creationId xmlns:a16="http://schemas.microsoft.com/office/drawing/2014/main" id="{09D8BAB4-46E4-9A45-800E-9A2962FF7E15}"/>
              </a:ext>
            </a:extLst>
          </p:cNvPr>
          <p:cNvCxnSpPr>
            <a:cxnSpLocks/>
            <a:stCxn id="103" idx="2"/>
            <a:endCxn id="71" idx="0"/>
          </p:cNvCxnSpPr>
          <p:nvPr/>
        </p:nvCxnSpPr>
        <p:spPr>
          <a:xfrm flipH="1">
            <a:off x="3303195" y="4240191"/>
            <a:ext cx="15533" cy="3262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直线连接符 1080">
            <a:extLst>
              <a:ext uri="{FF2B5EF4-FFF2-40B4-BE49-F238E27FC236}">
                <a16:creationId xmlns:a16="http://schemas.microsoft.com/office/drawing/2014/main" id="{8C1AC6BF-56A0-D245-A607-A9CE00DBCB11}"/>
              </a:ext>
            </a:extLst>
          </p:cNvPr>
          <p:cNvCxnSpPr>
            <a:cxnSpLocks/>
            <a:stCxn id="102" idx="3"/>
            <a:endCxn id="71" idx="0"/>
          </p:cNvCxnSpPr>
          <p:nvPr/>
        </p:nvCxnSpPr>
        <p:spPr>
          <a:xfrm>
            <a:off x="2884533" y="4380932"/>
            <a:ext cx="418662" cy="18555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直线连接符 1083">
            <a:extLst>
              <a:ext uri="{FF2B5EF4-FFF2-40B4-BE49-F238E27FC236}">
                <a16:creationId xmlns:a16="http://schemas.microsoft.com/office/drawing/2014/main" id="{C7CD610B-02A0-9248-81A5-04B11AD27210}"/>
              </a:ext>
            </a:extLst>
          </p:cNvPr>
          <p:cNvCxnSpPr>
            <a:cxnSpLocks/>
            <a:stCxn id="72" idx="0"/>
            <a:endCxn id="71" idx="2"/>
          </p:cNvCxnSpPr>
          <p:nvPr/>
        </p:nvCxnSpPr>
        <p:spPr>
          <a:xfrm flipV="1">
            <a:off x="3012045" y="4710499"/>
            <a:ext cx="291150" cy="239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直线连接符 1090">
            <a:extLst>
              <a:ext uri="{FF2B5EF4-FFF2-40B4-BE49-F238E27FC236}">
                <a16:creationId xmlns:a16="http://schemas.microsoft.com/office/drawing/2014/main" id="{5E779E93-4C86-B844-9C50-7846F143C80E}"/>
              </a:ext>
            </a:extLst>
          </p:cNvPr>
          <p:cNvCxnSpPr>
            <a:cxnSpLocks/>
            <a:stCxn id="71" idx="3"/>
            <a:endCxn id="70" idx="1"/>
          </p:cNvCxnSpPr>
          <p:nvPr/>
        </p:nvCxnSpPr>
        <p:spPr>
          <a:xfrm flipV="1">
            <a:off x="3411195" y="4445945"/>
            <a:ext cx="240755" cy="1925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线连接符 1094">
            <a:extLst>
              <a:ext uri="{FF2B5EF4-FFF2-40B4-BE49-F238E27FC236}">
                <a16:creationId xmlns:a16="http://schemas.microsoft.com/office/drawing/2014/main" id="{745FA83A-16BD-2347-A2F8-9902CAD5B550}"/>
              </a:ext>
            </a:extLst>
          </p:cNvPr>
          <p:cNvCxnSpPr>
            <a:cxnSpLocks/>
            <a:stCxn id="102" idx="2"/>
            <a:endCxn id="74" idx="0"/>
          </p:cNvCxnSpPr>
          <p:nvPr/>
        </p:nvCxnSpPr>
        <p:spPr>
          <a:xfrm flipH="1">
            <a:off x="2568359" y="4452938"/>
            <a:ext cx="208174" cy="4377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线连接符 1097">
            <a:extLst>
              <a:ext uri="{FF2B5EF4-FFF2-40B4-BE49-F238E27FC236}">
                <a16:creationId xmlns:a16="http://schemas.microsoft.com/office/drawing/2014/main" id="{E137A5F0-3A32-D549-80DB-C2F6CF9B5C32}"/>
              </a:ext>
            </a:extLst>
          </p:cNvPr>
          <p:cNvCxnSpPr>
            <a:cxnSpLocks/>
            <a:stCxn id="72" idx="1"/>
            <a:endCxn id="74" idx="3"/>
          </p:cNvCxnSpPr>
          <p:nvPr/>
        </p:nvCxnSpPr>
        <p:spPr>
          <a:xfrm flipH="1" flipV="1">
            <a:off x="2676359" y="4962677"/>
            <a:ext cx="227686" cy="595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直线连接符 1100">
            <a:extLst>
              <a:ext uri="{FF2B5EF4-FFF2-40B4-BE49-F238E27FC236}">
                <a16:creationId xmlns:a16="http://schemas.microsoft.com/office/drawing/2014/main" id="{D6B6D05E-B31B-FB4C-86FC-586C7407B929}"/>
              </a:ext>
            </a:extLst>
          </p:cNvPr>
          <p:cNvCxnSpPr>
            <a:cxnSpLocks/>
            <a:stCxn id="74" idx="1"/>
            <a:endCxn id="75" idx="3"/>
          </p:cNvCxnSpPr>
          <p:nvPr/>
        </p:nvCxnSpPr>
        <p:spPr>
          <a:xfrm flipH="1">
            <a:off x="2234713" y="4962677"/>
            <a:ext cx="225646" cy="616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线连接符 1103">
            <a:extLst>
              <a:ext uri="{FF2B5EF4-FFF2-40B4-BE49-F238E27FC236}">
                <a16:creationId xmlns:a16="http://schemas.microsoft.com/office/drawing/2014/main" id="{D4AF202C-2714-B940-95FC-45B7EDF86C18}"/>
              </a:ext>
            </a:extLst>
          </p:cNvPr>
          <p:cNvCxnSpPr>
            <a:cxnSpLocks/>
            <a:stCxn id="75" idx="1"/>
            <a:endCxn id="76" idx="3"/>
          </p:cNvCxnSpPr>
          <p:nvPr/>
        </p:nvCxnSpPr>
        <p:spPr>
          <a:xfrm flipH="1" flipV="1">
            <a:off x="1691466" y="5085432"/>
            <a:ext cx="337819" cy="56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8" name="直线连接符 1327">
            <a:extLst>
              <a:ext uri="{FF2B5EF4-FFF2-40B4-BE49-F238E27FC236}">
                <a16:creationId xmlns:a16="http://schemas.microsoft.com/office/drawing/2014/main" id="{6FE6884C-5CD1-C547-A82A-278A4A79B500}"/>
              </a:ext>
            </a:extLst>
          </p:cNvPr>
          <p:cNvCxnSpPr>
            <a:cxnSpLocks/>
            <a:stCxn id="119" idx="0"/>
            <a:endCxn id="127" idx="1"/>
          </p:cNvCxnSpPr>
          <p:nvPr/>
        </p:nvCxnSpPr>
        <p:spPr>
          <a:xfrm flipV="1">
            <a:off x="1902114" y="2886247"/>
            <a:ext cx="209741" cy="2567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4" name="直线连接符 1353">
            <a:extLst>
              <a:ext uri="{FF2B5EF4-FFF2-40B4-BE49-F238E27FC236}">
                <a16:creationId xmlns:a16="http://schemas.microsoft.com/office/drawing/2014/main" id="{4B050A4B-29E7-CF4C-A244-C5DECDFC232F}"/>
              </a:ext>
            </a:extLst>
          </p:cNvPr>
          <p:cNvCxnSpPr>
            <a:cxnSpLocks/>
            <a:stCxn id="129" idx="1"/>
            <a:endCxn id="119" idx="3"/>
          </p:cNvCxnSpPr>
          <p:nvPr/>
        </p:nvCxnSpPr>
        <p:spPr>
          <a:xfrm flipH="1" flipV="1">
            <a:off x="2010114" y="3215004"/>
            <a:ext cx="271471" cy="1409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1" name="直线连接符 1360">
            <a:extLst>
              <a:ext uri="{FF2B5EF4-FFF2-40B4-BE49-F238E27FC236}">
                <a16:creationId xmlns:a16="http://schemas.microsoft.com/office/drawing/2014/main" id="{C5C2EDE1-D164-8644-8D06-CA65E00908F1}"/>
              </a:ext>
            </a:extLst>
          </p:cNvPr>
          <p:cNvCxnSpPr>
            <a:cxnSpLocks/>
            <a:stCxn id="120" idx="0"/>
            <a:endCxn id="119" idx="2"/>
          </p:cNvCxnSpPr>
          <p:nvPr/>
        </p:nvCxnSpPr>
        <p:spPr>
          <a:xfrm flipH="1" flipV="1">
            <a:off x="1902114" y="3287010"/>
            <a:ext cx="194204" cy="333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4" name="直线连接符 1363">
            <a:extLst>
              <a:ext uri="{FF2B5EF4-FFF2-40B4-BE49-F238E27FC236}">
                <a16:creationId xmlns:a16="http://schemas.microsoft.com/office/drawing/2014/main" id="{8E205CE8-9D86-5847-B4F6-4161FE2330C2}"/>
              </a:ext>
            </a:extLst>
          </p:cNvPr>
          <p:cNvCxnSpPr>
            <a:cxnSpLocks/>
            <a:stCxn id="120" idx="0"/>
            <a:endCxn id="129" idx="2"/>
          </p:cNvCxnSpPr>
          <p:nvPr/>
        </p:nvCxnSpPr>
        <p:spPr>
          <a:xfrm flipV="1">
            <a:off x="2096318" y="3427967"/>
            <a:ext cx="293267" cy="1927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7" name="直线连接符 1366">
            <a:extLst>
              <a:ext uri="{FF2B5EF4-FFF2-40B4-BE49-F238E27FC236}">
                <a16:creationId xmlns:a16="http://schemas.microsoft.com/office/drawing/2014/main" id="{4FFE31FE-20B4-E24F-81EA-28B5113FB8A0}"/>
              </a:ext>
            </a:extLst>
          </p:cNvPr>
          <p:cNvCxnSpPr>
            <a:cxnSpLocks/>
            <a:stCxn id="120" idx="3"/>
            <a:endCxn id="121" idx="1"/>
          </p:cNvCxnSpPr>
          <p:nvPr/>
        </p:nvCxnSpPr>
        <p:spPr>
          <a:xfrm>
            <a:off x="2183690" y="3716761"/>
            <a:ext cx="272757" cy="861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4" name="直线连接符 1373">
            <a:extLst>
              <a:ext uri="{FF2B5EF4-FFF2-40B4-BE49-F238E27FC236}">
                <a16:creationId xmlns:a16="http://schemas.microsoft.com/office/drawing/2014/main" id="{FA498C10-D813-264A-942B-66CC1F0E4B3C}"/>
              </a:ext>
            </a:extLst>
          </p:cNvPr>
          <p:cNvCxnSpPr>
            <a:cxnSpLocks/>
            <a:stCxn id="119" idx="2"/>
            <a:endCxn id="112" idx="0"/>
          </p:cNvCxnSpPr>
          <p:nvPr/>
        </p:nvCxnSpPr>
        <p:spPr>
          <a:xfrm flipH="1">
            <a:off x="1599412" y="3287010"/>
            <a:ext cx="302702" cy="2685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5" name="直线连接符 1414">
            <a:extLst>
              <a:ext uri="{FF2B5EF4-FFF2-40B4-BE49-F238E27FC236}">
                <a16:creationId xmlns:a16="http://schemas.microsoft.com/office/drawing/2014/main" id="{79FD5816-CAFF-BA4B-99F4-98C49942525A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>
            <a:off x="1707412" y="3627536"/>
            <a:ext cx="266694" cy="369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8" name="直线连接符 1427">
            <a:extLst>
              <a:ext uri="{FF2B5EF4-FFF2-40B4-BE49-F238E27FC236}">
                <a16:creationId xmlns:a16="http://schemas.microsoft.com/office/drawing/2014/main" id="{355299B8-7627-D448-B649-F9F7954E1D61}"/>
              </a:ext>
            </a:extLst>
          </p:cNvPr>
          <p:cNvCxnSpPr>
            <a:cxnSpLocks/>
            <a:stCxn id="112" idx="2"/>
            <a:endCxn id="117" idx="0"/>
          </p:cNvCxnSpPr>
          <p:nvPr/>
        </p:nvCxnSpPr>
        <p:spPr>
          <a:xfrm>
            <a:off x="1599412" y="3699542"/>
            <a:ext cx="218108" cy="3881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1" name="直线连接符 1430">
            <a:extLst>
              <a:ext uri="{FF2B5EF4-FFF2-40B4-BE49-F238E27FC236}">
                <a16:creationId xmlns:a16="http://schemas.microsoft.com/office/drawing/2014/main" id="{AFDC780C-A190-584A-8800-B44FEB5CBCF8}"/>
              </a:ext>
            </a:extLst>
          </p:cNvPr>
          <p:cNvCxnSpPr>
            <a:cxnSpLocks/>
            <a:stCxn id="120" idx="2"/>
            <a:endCxn id="117" idx="0"/>
          </p:cNvCxnSpPr>
          <p:nvPr/>
        </p:nvCxnSpPr>
        <p:spPr>
          <a:xfrm flipH="1">
            <a:off x="1817520" y="3760500"/>
            <a:ext cx="243958" cy="3272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4" name="直线连接符 1433">
            <a:extLst>
              <a:ext uri="{FF2B5EF4-FFF2-40B4-BE49-F238E27FC236}">
                <a16:creationId xmlns:a16="http://schemas.microsoft.com/office/drawing/2014/main" id="{F91E8F6A-1FCD-2048-9E24-63221F876D48}"/>
              </a:ext>
            </a:extLst>
          </p:cNvPr>
          <p:cNvCxnSpPr>
            <a:cxnSpLocks/>
            <a:stCxn id="120" idx="2"/>
            <a:endCxn id="118" idx="0"/>
          </p:cNvCxnSpPr>
          <p:nvPr/>
        </p:nvCxnSpPr>
        <p:spPr>
          <a:xfrm>
            <a:off x="2061478" y="3760500"/>
            <a:ext cx="249912" cy="3115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7" name="直线连接符 1436">
            <a:extLst>
              <a:ext uri="{FF2B5EF4-FFF2-40B4-BE49-F238E27FC236}">
                <a16:creationId xmlns:a16="http://schemas.microsoft.com/office/drawing/2014/main" id="{0B89DB01-8039-E54E-81A8-C6D16E23DF40}"/>
              </a:ext>
            </a:extLst>
          </p:cNvPr>
          <p:cNvCxnSpPr>
            <a:cxnSpLocks/>
            <a:stCxn id="121" idx="1"/>
            <a:endCxn id="118" idx="0"/>
          </p:cNvCxnSpPr>
          <p:nvPr/>
        </p:nvCxnSpPr>
        <p:spPr>
          <a:xfrm flipH="1">
            <a:off x="2311390" y="3802868"/>
            <a:ext cx="145057" cy="26917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0" name="直线连接符 1439">
            <a:extLst>
              <a:ext uri="{FF2B5EF4-FFF2-40B4-BE49-F238E27FC236}">
                <a16:creationId xmlns:a16="http://schemas.microsoft.com/office/drawing/2014/main" id="{0FCCF4AF-F4D4-A349-916A-E4BCDB762818}"/>
              </a:ext>
            </a:extLst>
          </p:cNvPr>
          <p:cNvCxnSpPr>
            <a:cxnSpLocks/>
            <a:stCxn id="102" idx="1"/>
            <a:endCxn id="118" idx="3"/>
          </p:cNvCxnSpPr>
          <p:nvPr/>
        </p:nvCxnSpPr>
        <p:spPr>
          <a:xfrm flipH="1" flipV="1">
            <a:off x="2419390" y="4144049"/>
            <a:ext cx="249143" cy="236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3" name="直线连接符 1442">
            <a:extLst>
              <a:ext uri="{FF2B5EF4-FFF2-40B4-BE49-F238E27FC236}">
                <a16:creationId xmlns:a16="http://schemas.microsoft.com/office/drawing/2014/main" id="{8F49E64E-08E1-5B4A-B14F-2408C0DBD8B0}"/>
              </a:ext>
            </a:extLst>
          </p:cNvPr>
          <p:cNvCxnSpPr>
            <a:cxnSpLocks/>
            <a:stCxn id="102" idx="1"/>
            <a:endCxn id="101" idx="3"/>
          </p:cNvCxnSpPr>
          <p:nvPr/>
        </p:nvCxnSpPr>
        <p:spPr>
          <a:xfrm flipH="1">
            <a:off x="2335625" y="4380932"/>
            <a:ext cx="332908" cy="1406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8" name="直线连接符 1457">
            <a:extLst>
              <a:ext uri="{FF2B5EF4-FFF2-40B4-BE49-F238E27FC236}">
                <a16:creationId xmlns:a16="http://schemas.microsoft.com/office/drawing/2014/main" id="{8212AF4E-C918-3C4E-83B1-93F0BA7DAB4C}"/>
              </a:ext>
            </a:extLst>
          </p:cNvPr>
          <p:cNvCxnSpPr>
            <a:cxnSpLocks/>
            <a:stCxn id="74" idx="0"/>
            <a:endCxn id="101" idx="2"/>
          </p:cNvCxnSpPr>
          <p:nvPr/>
        </p:nvCxnSpPr>
        <p:spPr>
          <a:xfrm flipH="1" flipV="1">
            <a:off x="2248253" y="4617562"/>
            <a:ext cx="320106" cy="2731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1" name="直线连接符 1460">
            <a:extLst>
              <a:ext uri="{FF2B5EF4-FFF2-40B4-BE49-F238E27FC236}">
                <a16:creationId xmlns:a16="http://schemas.microsoft.com/office/drawing/2014/main" id="{64F576BC-3AD6-B243-BE73-E675FBE6E798}"/>
              </a:ext>
            </a:extLst>
          </p:cNvPr>
          <p:cNvCxnSpPr>
            <a:cxnSpLocks/>
            <a:stCxn id="75" idx="0"/>
            <a:endCxn id="101" idx="2"/>
          </p:cNvCxnSpPr>
          <p:nvPr/>
        </p:nvCxnSpPr>
        <p:spPr>
          <a:xfrm flipV="1">
            <a:off x="2109748" y="4617562"/>
            <a:ext cx="138505" cy="3716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4" name="直线连接符 1463">
            <a:extLst>
              <a:ext uri="{FF2B5EF4-FFF2-40B4-BE49-F238E27FC236}">
                <a16:creationId xmlns:a16="http://schemas.microsoft.com/office/drawing/2014/main" id="{E9450E05-1597-FE42-B91C-F20DAD755D78}"/>
              </a:ext>
            </a:extLst>
          </p:cNvPr>
          <p:cNvCxnSpPr>
            <a:cxnSpLocks/>
            <a:stCxn id="75" idx="0"/>
            <a:endCxn id="100" idx="2"/>
          </p:cNvCxnSpPr>
          <p:nvPr/>
        </p:nvCxnSpPr>
        <p:spPr>
          <a:xfrm flipH="1" flipV="1">
            <a:off x="1848809" y="4726598"/>
            <a:ext cx="260939" cy="2625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7" name="直线连接符 1466">
            <a:extLst>
              <a:ext uri="{FF2B5EF4-FFF2-40B4-BE49-F238E27FC236}">
                <a16:creationId xmlns:a16="http://schemas.microsoft.com/office/drawing/2014/main" id="{1CC91781-7B8D-0445-8E13-4105CD40C0B8}"/>
              </a:ext>
            </a:extLst>
          </p:cNvPr>
          <p:cNvCxnSpPr>
            <a:cxnSpLocks/>
            <a:stCxn id="118" idx="1"/>
            <a:endCxn id="117" idx="3"/>
          </p:cNvCxnSpPr>
          <p:nvPr/>
        </p:nvCxnSpPr>
        <p:spPr>
          <a:xfrm flipH="1">
            <a:off x="1925520" y="4144049"/>
            <a:ext cx="277870" cy="156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0" name="直线连接符 1469">
            <a:extLst>
              <a:ext uri="{FF2B5EF4-FFF2-40B4-BE49-F238E27FC236}">
                <a16:creationId xmlns:a16="http://schemas.microsoft.com/office/drawing/2014/main" id="{7F5E9CD2-BD1D-934E-ADDD-916CCF37F342}"/>
              </a:ext>
            </a:extLst>
          </p:cNvPr>
          <p:cNvCxnSpPr>
            <a:cxnSpLocks/>
            <a:stCxn id="101" idx="0"/>
            <a:endCxn id="117" idx="2"/>
          </p:cNvCxnSpPr>
          <p:nvPr/>
        </p:nvCxnSpPr>
        <p:spPr>
          <a:xfrm flipH="1" flipV="1">
            <a:off x="1817520" y="4231723"/>
            <a:ext cx="395893" cy="24610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3" name="直线连接符 1472">
            <a:extLst>
              <a:ext uri="{FF2B5EF4-FFF2-40B4-BE49-F238E27FC236}">
                <a16:creationId xmlns:a16="http://schemas.microsoft.com/office/drawing/2014/main" id="{CB70F9B0-7525-8049-AEF8-AB3DAC4FB825}"/>
              </a:ext>
            </a:extLst>
          </p:cNvPr>
          <p:cNvCxnSpPr>
            <a:cxnSpLocks/>
            <a:stCxn id="101" idx="0"/>
            <a:endCxn id="118" idx="2"/>
          </p:cNvCxnSpPr>
          <p:nvPr/>
        </p:nvCxnSpPr>
        <p:spPr>
          <a:xfrm flipV="1">
            <a:off x="2213413" y="4216055"/>
            <a:ext cx="97977" cy="2617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6" name="直线连接符 1475">
            <a:extLst>
              <a:ext uri="{FF2B5EF4-FFF2-40B4-BE49-F238E27FC236}">
                <a16:creationId xmlns:a16="http://schemas.microsoft.com/office/drawing/2014/main" id="{56FFBAFF-6A5B-CC47-9E41-0E336AC84338}"/>
              </a:ext>
            </a:extLst>
          </p:cNvPr>
          <p:cNvCxnSpPr>
            <a:cxnSpLocks/>
            <a:stCxn id="100" idx="0"/>
            <a:endCxn id="117" idx="2"/>
          </p:cNvCxnSpPr>
          <p:nvPr/>
        </p:nvCxnSpPr>
        <p:spPr>
          <a:xfrm flipH="1" flipV="1">
            <a:off x="1817520" y="4231723"/>
            <a:ext cx="31289" cy="3508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9" name="直线连接符 1478">
            <a:extLst>
              <a:ext uri="{FF2B5EF4-FFF2-40B4-BE49-F238E27FC236}">
                <a16:creationId xmlns:a16="http://schemas.microsoft.com/office/drawing/2014/main" id="{69A57C29-4121-A848-8A04-26949D2E9207}"/>
              </a:ext>
            </a:extLst>
          </p:cNvPr>
          <p:cNvCxnSpPr>
            <a:cxnSpLocks/>
            <a:stCxn id="100" idx="3"/>
            <a:endCxn id="101" idx="1"/>
          </p:cNvCxnSpPr>
          <p:nvPr/>
        </p:nvCxnSpPr>
        <p:spPr>
          <a:xfrm flipV="1">
            <a:off x="1956809" y="4573823"/>
            <a:ext cx="169232" cy="807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9" name="直线连接符 1488">
            <a:extLst>
              <a:ext uri="{FF2B5EF4-FFF2-40B4-BE49-F238E27FC236}">
                <a16:creationId xmlns:a16="http://schemas.microsoft.com/office/drawing/2014/main" id="{D501D5FA-E8DC-334E-B4CF-37F735281C05}"/>
              </a:ext>
            </a:extLst>
          </p:cNvPr>
          <p:cNvCxnSpPr>
            <a:cxnSpLocks/>
            <a:stCxn id="111" idx="0"/>
            <a:endCxn id="112" idx="2"/>
          </p:cNvCxnSpPr>
          <p:nvPr/>
        </p:nvCxnSpPr>
        <p:spPr>
          <a:xfrm flipV="1">
            <a:off x="1291953" y="3699542"/>
            <a:ext cx="307459" cy="2448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2" name="直线连接符 1491">
            <a:extLst>
              <a:ext uri="{FF2B5EF4-FFF2-40B4-BE49-F238E27FC236}">
                <a16:creationId xmlns:a16="http://schemas.microsoft.com/office/drawing/2014/main" id="{D23B771C-D449-C849-9F46-59BE38ED3843}"/>
              </a:ext>
            </a:extLst>
          </p:cNvPr>
          <p:cNvCxnSpPr>
            <a:cxnSpLocks/>
            <a:stCxn id="111" idx="3"/>
            <a:endCxn id="117" idx="1"/>
          </p:cNvCxnSpPr>
          <p:nvPr/>
        </p:nvCxnSpPr>
        <p:spPr>
          <a:xfrm>
            <a:off x="1399953" y="4016356"/>
            <a:ext cx="309567" cy="1433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5" name="直线连接符 1494">
            <a:extLst>
              <a:ext uri="{FF2B5EF4-FFF2-40B4-BE49-F238E27FC236}">
                <a16:creationId xmlns:a16="http://schemas.microsoft.com/office/drawing/2014/main" id="{BF1108AC-B674-8945-96CC-6DAF8636119D}"/>
              </a:ext>
            </a:extLst>
          </p:cNvPr>
          <p:cNvCxnSpPr>
            <a:cxnSpLocks/>
            <a:stCxn id="111" idx="2"/>
            <a:endCxn id="99" idx="0"/>
          </p:cNvCxnSpPr>
          <p:nvPr/>
        </p:nvCxnSpPr>
        <p:spPr>
          <a:xfrm>
            <a:off x="1291953" y="4088362"/>
            <a:ext cx="167216" cy="3207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8" name="直线连接符 1497">
            <a:extLst>
              <a:ext uri="{FF2B5EF4-FFF2-40B4-BE49-F238E27FC236}">
                <a16:creationId xmlns:a16="http://schemas.microsoft.com/office/drawing/2014/main" id="{91359D64-3D05-4440-AC9B-457CFD096662}"/>
              </a:ext>
            </a:extLst>
          </p:cNvPr>
          <p:cNvCxnSpPr>
            <a:cxnSpLocks/>
            <a:stCxn id="117" idx="1"/>
            <a:endCxn id="99" idx="0"/>
          </p:cNvCxnSpPr>
          <p:nvPr/>
        </p:nvCxnSpPr>
        <p:spPr>
          <a:xfrm flipH="1">
            <a:off x="1459169" y="4159717"/>
            <a:ext cx="250351" cy="24938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3" name="直线连接符 1502">
            <a:extLst>
              <a:ext uri="{FF2B5EF4-FFF2-40B4-BE49-F238E27FC236}">
                <a16:creationId xmlns:a16="http://schemas.microsoft.com/office/drawing/2014/main" id="{335A08B5-0865-224B-AA7C-FAB7421A0B2D}"/>
              </a:ext>
            </a:extLst>
          </p:cNvPr>
          <p:cNvCxnSpPr>
            <a:cxnSpLocks/>
            <a:stCxn id="100" idx="1"/>
            <a:endCxn id="99" idx="3"/>
          </p:cNvCxnSpPr>
          <p:nvPr/>
        </p:nvCxnSpPr>
        <p:spPr>
          <a:xfrm flipH="1" flipV="1">
            <a:off x="1567169" y="4481111"/>
            <a:ext cx="173640" cy="1734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6" name="直线连接符 1505">
            <a:extLst>
              <a:ext uri="{FF2B5EF4-FFF2-40B4-BE49-F238E27FC236}">
                <a16:creationId xmlns:a16="http://schemas.microsoft.com/office/drawing/2014/main" id="{51F90C95-1D2A-6F42-B5DD-F258BDB788AC}"/>
              </a:ext>
            </a:extLst>
          </p:cNvPr>
          <p:cNvCxnSpPr>
            <a:cxnSpLocks/>
            <a:stCxn id="76" idx="0"/>
            <a:endCxn id="99" idx="2"/>
          </p:cNvCxnSpPr>
          <p:nvPr/>
        </p:nvCxnSpPr>
        <p:spPr>
          <a:xfrm flipH="1" flipV="1">
            <a:off x="1459169" y="4553117"/>
            <a:ext cx="151834" cy="430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6" name="直线连接符 1515">
            <a:extLst>
              <a:ext uri="{FF2B5EF4-FFF2-40B4-BE49-F238E27FC236}">
                <a16:creationId xmlns:a16="http://schemas.microsoft.com/office/drawing/2014/main" id="{DDC6F9A9-7763-F741-BA91-BAAEF419B268}"/>
              </a:ext>
            </a:extLst>
          </p:cNvPr>
          <p:cNvCxnSpPr>
            <a:cxnSpLocks/>
            <a:stCxn id="76" idx="0"/>
            <a:endCxn id="100" idx="2"/>
          </p:cNvCxnSpPr>
          <p:nvPr/>
        </p:nvCxnSpPr>
        <p:spPr>
          <a:xfrm flipV="1">
            <a:off x="1611003" y="4726598"/>
            <a:ext cx="237806" cy="25697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576304A-0556-EF46-A321-DC43B51564BD}"/>
              </a:ext>
            </a:extLst>
          </p:cNvPr>
          <p:cNvSpPr txBox="1"/>
          <p:nvPr/>
        </p:nvSpPr>
        <p:spPr>
          <a:xfrm>
            <a:off x="428017" y="437745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2192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图片 130">
            <a:extLst>
              <a:ext uri="{FF2B5EF4-FFF2-40B4-BE49-F238E27FC236}">
                <a16:creationId xmlns:a16="http://schemas.microsoft.com/office/drawing/2014/main" id="{9BD6BB13-BDE1-B847-9BD0-F001B9288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816" y="-323368"/>
            <a:ext cx="6625683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E02D6EE5-28E4-2844-BDD5-CBC281E6D0E6}"/>
              </a:ext>
            </a:extLst>
          </p:cNvPr>
          <p:cNvGrpSpPr/>
          <p:nvPr/>
        </p:nvGrpSpPr>
        <p:grpSpPr>
          <a:xfrm>
            <a:off x="1183953" y="1337906"/>
            <a:ext cx="3861184" cy="4366995"/>
            <a:chOff x="2852329" y="1901089"/>
            <a:chExt cx="3861184" cy="4366598"/>
          </a:xfrm>
          <a:noFill/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E214A55-C9D5-E647-9764-22621DE0BEE0}"/>
                </a:ext>
              </a:extLst>
            </p:cNvPr>
            <p:cNvSpPr/>
            <p:nvPr/>
          </p:nvSpPr>
          <p:spPr>
            <a:xfrm rot="3660000">
              <a:off x="6160606" y="193708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41B05CB-96F7-4E40-9D7C-EB8E23739903}"/>
                </a:ext>
              </a:extLst>
            </p:cNvPr>
            <p:cNvSpPr/>
            <p:nvPr/>
          </p:nvSpPr>
          <p:spPr>
            <a:xfrm rot="4080000">
              <a:off x="6393669" y="242798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073E6CF2-28AB-A24B-91AD-167A53CDB8FA}"/>
                </a:ext>
              </a:extLst>
            </p:cNvPr>
            <p:cNvSpPr/>
            <p:nvPr/>
          </p:nvSpPr>
          <p:spPr>
            <a:xfrm rot="4920000">
              <a:off x="6533513" y="309233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83321004-8492-B148-8305-0E060B97990F}"/>
                </a:ext>
              </a:extLst>
            </p:cNvPr>
            <p:cNvSpPr/>
            <p:nvPr/>
          </p:nvSpPr>
          <p:spPr>
            <a:xfrm rot="6000000">
              <a:off x="6513997" y="367533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EA218C33-8667-044D-ADF6-3DDA9D2B1427}"/>
                </a:ext>
              </a:extLst>
            </p:cNvPr>
            <p:cNvSpPr/>
            <p:nvPr/>
          </p:nvSpPr>
          <p:spPr>
            <a:xfrm rot="6480000">
              <a:off x="6374540" y="4290428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50F3D06-906F-5947-9B1E-BC9CC179AD65}"/>
                </a:ext>
              </a:extLst>
            </p:cNvPr>
            <p:cNvSpPr/>
            <p:nvPr/>
          </p:nvSpPr>
          <p:spPr>
            <a:xfrm rot="7380000">
              <a:off x="6143431" y="478506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6E6CCB4-D351-3245-AF1E-174C540726DD}"/>
                </a:ext>
              </a:extLst>
            </p:cNvPr>
            <p:cNvSpPr/>
            <p:nvPr/>
          </p:nvSpPr>
          <p:spPr>
            <a:xfrm rot="7980000">
              <a:off x="5771137" y="527356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3D7A44DC-AB24-C24A-BA67-B901423B1B7C}"/>
                </a:ext>
              </a:extLst>
            </p:cNvPr>
            <p:cNvSpPr/>
            <p:nvPr/>
          </p:nvSpPr>
          <p:spPr>
            <a:xfrm rot="-2160000">
              <a:off x="5285543" y="566463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08C17466-FAEE-8143-A406-1215FB42711D}"/>
                </a:ext>
              </a:extLst>
            </p:cNvPr>
            <p:cNvSpPr/>
            <p:nvPr/>
          </p:nvSpPr>
          <p:spPr>
            <a:xfrm rot="-960000">
              <a:off x="4771103" y="592757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80AD2907-8877-5D40-9F61-B4DA6DC256B1}"/>
                </a:ext>
              </a:extLst>
            </p:cNvPr>
            <p:cNvSpPr/>
            <p:nvPr/>
          </p:nvSpPr>
          <p:spPr>
            <a:xfrm rot="-240000">
              <a:off x="4167484" y="609457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BF6D1193-77FE-7046-9C21-E3B10674B9A7}"/>
                </a:ext>
              </a:extLst>
            </p:cNvPr>
            <p:cNvSpPr/>
            <p:nvPr/>
          </p:nvSpPr>
          <p:spPr>
            <a:xfrm rot="780000">
              <a:off x="2986671" y="602923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185E0BA-A5E8-1749-B45C-79A94CCB6C94}"/>
                </a:ext>
              </a:extLst>
            </p:cNvPr>
            <p:cNvSpPr/>
            <p:nvPr/>
          </p:nvSpPr>
          <p:spPr>
            <a:xfrm>
              <a:off x="3579772" y="612368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78DB84C-5604-F14B-A675-826BD9B6AB4E}"/>
                </a:ext>
              </a:extLst>
            </p:cNvPr>
            <p:cNvSpPr/>
            <p:nvPr/>
          </p:nvSpPr>
          <p:spPr>
            <a:xfrm>
              <a:off x="5744813" y="231658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42AE9DC4-61E5-7D4C-9EA2-9E7AF12E6FE9}"/>
                </a:ext>
              </a:extLst>
            </p:cNvPr>
            <p:cNvSpPr/>
            <p:nvPr/>
          </p:nvSpPr>
          <p:spPr>
            <a:xfrm>
              <a:off x="5850543" y="280619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DD9DB545-BFCA-4D4B-BA29-CB5212231774}"/>
                </a:ext>
              </a:extLst>
            </p:cNvPr>
            <p:cNvSpPr/>
            <p:nvPr/>
          </p:nvSpPr>
          <p:spPr>
            <a:xfrm>
              <a:off x="5738883" y="409346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9F1A9C0D-2802-1F44-93F6-DDD92EA3EB40}"/>
                </a:ext>
              </a:extLst>
            </p:cNvPr>
            <p:cNvSpPr/>
            <p:nvPr/>
          </p:nvSpPr>
          <p:spPr>
            <a:xfrm rot="900000">
              <a:off x="5865045" y="320715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26ED725C-DFC1-BD45-9E86-42844C16C4C9}"/>
                </a:ext>
              </a:extLst>
            </p:cNvPr>
            <p:cNvSpPr/>
            <p:nvPr/>
          </p:nvSpPr>
          <p:spPr>
            <a:xfrm>
              <a:off x="6038411" y="367312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B487A9D-CB4C-E349-AE9B-31D35C6E2CB0}"/>
                </a:ext>
              </a:extLst>
            </p:cNvPr>
            <p:cNvSpPr/>
            <p:nvPr/>
          </p:nvSpPr>
          <p:spPr>
            <a:xfrm>
              <a:off x="5747422" y="466189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B0CE4E80-A432-EB45-9C99-5269C5D4342F}"/>
                </a:ext>
              </a:extLst>
            </p:cNvPr>
            <p:cNvSpPr/>
            <p:nvPr/>
          </p:nvSpPr>
          <p:spPr>
            <a:xfrm>
              <a:off x="5320326" y="493684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C0A16A88-D142-D24C-A790-FE7ECC790630}"/>
                </a:ext>
              </a:extLst>
            </p:cNvPr>
            <p:cNvSpPr/>
            <p:nvPr/>
          </p:nvSpPr>
          <p:spPr>
            <a:xfrm>
              <a:off x="4863571" y="512937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8DECEA94-2101-DF40-80BD-11AF4B450344}"/>
                </a:ext>
              </a:extLst>
            </p:cNvPr>
            <p:cNvSpPr/>
            <p:nvPr/>
          </p:nvSpPr>
          <p:spPr>
            <a:xfrm>
              <a:off x="4572421" y="551305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3B9FD254-6B43-4C4A-B67C-EA5843DC11DF}"/>
                </a:ext>
              </a:extLst>
            </p:cNvPr>
            <p:cNvSpPr/>
            <p:nvPr/>
          </p:nvSpPr>
          <p:spPr>
            <a:xfrm>
              <a:off x="4128735" y="545353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8E7391ED-BCCB-4C45-9170-431F1DF06659}"/>
                </a:ext>
              </a:extLst>
            </p:cNvPr>
            <p:cNvSpPr/>
            <p:nvPr/>
          </p:nvSpPr>
          <p:spPr>
            <a:xfrm rot="-1080000">
              <a:off x="3692375" y="554852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B81CF640-DB3F-5F4E-B711-F9FB0F463622}"/>
                </a:ext>
              </a:extLst>
            </p:cNvPr>
            <p:cNvSpPr/>
            <p:nvPr/>
          </p:nvSpPr>
          <p:spPr>
            <a:xfrm rot="1080000">
              <a:off x="3149128" y="554290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B37A9095-67E2-DA45-B72A-4C101670319A}"/>
                </a:ext>
              </a:extLst>
            </p:cNvPr>
            <p:cNvSpPr/>
            <p:nvPr/>
          </p:nvSpPr>
          <p:spPr>
            <a:xfrm>
              <a:off x="3019545" y="4972008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AE3AC066-3D09-B845-8BE6-AB6848C0D630}"/>
                </a:ext>
              </a:extLst>
            </p:cNvPr>
            <p:cNvSpPr/>
            <p:nvPr/>
          </p:nvSpPr>
          <p:spPr>
            <a:xfrm>
              <a:off x="3409185" y="514547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1DC8AF7B-0A6F-3849-B793-870434CC3AF6}"/>
                </a:ext>
              </a:extLst>
            </p:cNvPr>
            <p:cNvSpPr/>
            <p:nvPr/>
          </p:nvSpPr>
          <p:spPr>
            <a:xfrm rot="-840000">
              <a:off x="3791209" y="503858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47B977A9-8AAB-534E-9F5D-9BB05813903E}"/>
                </a:ext>
              </a:extLst>
            </p:cNvPr>
            <p:cNvSpPr/>
            <p:nvPr/>
          </p:nvSpPr>
          <p:spPr>
            <a:xfrm>
              <a:off x="4336909" y="4871838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8C115920-73D0-D94D-A90B-41C6CB32D971}"/>
                </a:ext>
              </a:extLst>
            </p:cNvPr>
            <p:cNvSpPr/>
            <p:nvPr/>
          </p:nvSpPr>
          <p:spPr>
            <a:xfrm>
              <a:off x="4879104" y="465911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6DB9426E-F712-7A41-A77B-4608E9ABDE41}"/>
                </a:ext>
              </a:extLst>
            </p:cNvPr>
            <p:cNvSpPr/>
            <p:nvPr/>
          </p:nvSpPr>
          <p:spPr>
            <a:xfrm>
              <a:off x="5325099" y="442437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72084C07-6A37-274C-AD10-C4D361D8AB51}"/>
                </a:ext>
              </a:extLst>
            </p:cNvPr>
            <p:cNvSpPr/>
            <p:nvPr/>
          </p:nvSpPr>
          <p:spPr>
            <a:xfrm>
              <a:off x="5439367" y="260722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C4CE0268-17D5-9940-8ED3-B36BD7385E2B}"/>
                </a:ext>
              </a:extLst>
            </p:cNvPr>
            <p:cNvSpPr/>
            <p:nvPr/>
          </p:nvSpPr>
          <p:spPr>
            <a:xfrm rot="1860000">
              <a:off x="5370824" y="303609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DDD65477-698A-AF48-A53E-C5F98ED0073C}"/>
                </a:ext>
              </a:extLst>
            </p:cNvPr>
            <p:cNvSpPr/>
            <p:nvPr/>
          </p:nvSpPr>
          <p:spPr>
            <a:xfrm>
              <a:off x="5309919" y="360640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2D7E3793-24C8-DF4B-AC7F-7A7279F1EC5B}"/>
                </a:ext>
              </a:extLst>
            </p:cNvPr>
            <p:cNvSpPr/>
            <p:nvPr/>
          </p:nvSpPr>
          <p:spPr>
            <a:xfrm>
              <a:off x="5320326" y="403683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72808A91-1B7A-834A-824E-DAB826AE071B}"/>
                </a:ext>
              </a:extLst>
            </p:cNvPr>
            <p:cNvSpPr/>
            <p:nvPr/>
          </p:nvSpPr>
          <p:spPr>
            <a:xfrm>
              <a:off x="2852329" y="450729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12870994-FEDF-4E46-B3D0-1E579F4C1786}"/>
                </a:ext>
              </a:extLst>
            </p:cNvPr>
            <p:cNvSpPr/>
            <p:nvPr/>
          </p:nvSpPr>
          <p:spPr>
            <a:xfrm>
              <a:off x="3159788" y="411851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DD51E1DD-C807-0E47-9805-D8755BCB1D2A}"/>
                </a:ext>
              </a:extLst>
            </p:cNvPr>
            <p:cNvSpPr/>
            <p:nvPr/>
          </p:nvSpPr>
          <p:spPr>
            <a:xfrm rot="480000">
              <a:off x="4476871" y="264065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DFC52A3E-4BEE-BD4A-A424-8CE21A6A5EAB}"/>
                </a:ext>
              </a:extLst>
            </p:cNvPr>
            <p:cNvSpPr/>
            <p:nvPr/>
          </p:nvSpPr>
          <p:spPr>
            <a:xfrm>
              <a:off x="4975399" y="263560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5143270C-A6D4-154F-BA59-BBF8F3A44B13}"/>
                </a:ext>
              </a:extLst>
            </p:cNvPr>
            <p:cNvSpPr/>
            <p:nvPr/>
          </p:nvSpPr>
          <p:spPr>
            <a:xfrm>
              <a:off x="3377896" y="465064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46A56DF6-5732-2F41-B79B-F45E569F102A}"/>
                </a:ext>
              </a:extLst>
            </p:cNvPr>
            <p:cNvSpPr/>
            <p:nvPr/>
          </p:nvSpPr>
          <p:spPr>
            <a:xfrm>
              <a:off x="3871766" y="463497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0C0BA5F5-CAF9-2D4E-8D70-CE68B0EF5C3E}"/>
                </a:ext>
              </a:extLst>
            </p:cNvPr>
            <p:cNvSpPr/>
            <p:nvPr/>
          </p:nvSpPr>
          <p:spPr>
            <a:xfrm>
              <a:off x="3462490" y="370601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2DB1CC24-AC21-A747-AA6B-F6A1444867AC}"/>
                </a:ext>
              </a:extLst>
            </p:cNvPr>
            <p:cNvSpPr/>
            <p:nvPr/>
          </p:nvSpPr>
          <p:spPr>
            <a:xfrm rot="840000">
              <a:off x="3639274" y="418160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3D221A86-3B3E-2C4B-A040-0CCF4DC0CECA}"/>
                </a:ext>
              </a:extLst>
            </p:cNvPr>
            <p:cNvSpPr/>
            <p:nvPr/>
          </p:nvSpPr>
          <p:spPr>
            <a:xfrm>
              <a:off x="4124823" y="429382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E06AC31B-C5D1-3643-8696-7761FADD3322}"/>
                </a:ext>
              </a:extLst>
            </p:cNvPr>
            <p:cNvSpPr/>
            <p:nvPr/>
          </p:nvSpPr>
          <p:spPr>
            <a:xfrm rot="-1380000">
              <a:off x="4560004" y="437322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549E8F03-7CAD-0D45-9384-5E1D9D9F2503}"/>
                </a:ext>
              </a:extLst>
            </p:cNvPr>
            <p:cNvSpPr/>
            <p:nvPr/>
          </p:nvSpPr>
          <p:spPr>
            <a:xfrm>
              <a:off x="4867399" y="413307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24962689-D21B-A548-91A7-1B0F222447AD}"/>
                </a:ext>
              </a:extLst>
            </p:cNvPr>
            <p:cNvSpPr/>
            <p:nvPr/>
          </p:nvSpPr>
          <p:spPr>
            <a:xfrm>
              <a:off x="4726497" y="365941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40BEE8BA-39E0-F847-9BE5-EA544BE55403}"/>
                </a:ext>
              </a:extLst>
            </p:cNvPr>
            <p:cNvSpPr/>
            <p:nvPr/>
          </p:nvSpPr>
          <p:spPr>
            <a:xfrm>
              <a:off x="4755440" y="314968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23267520-3813-AD40-9FB6-557FF1829893}"/>
                </a:ext>
              </a:extLst>
            </p:cNvPr>
            <p:cNvSpPr/>
            <p:nvPr/>
          </p:nvSpPr>
          <p:spPr>
            <a:xfrm rot="660000">
              <a:off x="4120728" y="301866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A5B49373-D2FF-F742-8794-0FCBE217F65B}"/>
                </a:ext>
              </a:extLst>
            </p:cNvPr>
            <p:cNvSpPr/>
            <p:nvPr/>
          </p:nvSpPr>
          <p:spPr>
            <a:xfrm>
              <a:off x="3780231" y="337728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956A8C0F-799F-0245-B7B3-D73916432351}"/>
                </a:ext>
              </a:extLst>
            </p:cNvPr>
            <p:cNvSpPr/>
            <p:nvPr/>
          </p:nvSpPr>
          <p:spPr>
            <a:xfrm rot="1320000">
              <a:off x="4280244" y="349343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30DE6838-BB61-0A46-B520-23EE591A1C88}"/>
                </a:ext>
              </a:extLst>
            </p:cNvPr>
            <p:cNvSpPr/>
            <p:nvPr/>
          </p:nvSpPr>
          <p:spPr>
            <a:xfrm>
              <a:off x="3949961" y="384696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51298AF0-B5B0-1547-B058-1BFAF395A33E}"/>
                </a:ext>
              </a:extLst>
            </p:cNvPr>
            <p:cNvSpPr/>
            <p:nvPr/>
          </p:nvSpPr>
          <p:spPr>
            <a:xfrm>
              <a:off x="4412659" y="396087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DEAE630B-DA0E-554F-B12C-38B17DB35B97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4652594" y="1540384"/>
            <a:ext cx="140238" cy="2963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531F4601-35AA-A248-89B6-668B71011485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4873754" y="2037005"/>
            <a:ext cx="84351" cy="45730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D3A4AF40-03A3-1C42-AECE-1B87FB2DE274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H="1">
            <a:off x="4972377" y="2708227"/>
            <a:ext cx="15792" cy="3697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B3B03E70-2258-B446-ACF0-4B8218E0E813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 flipH="1">
            <a:off x="4284424" y="4384736"/>
            <a:ext cx="239805" cy="3189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E5A45697-69CC-0F48-85D1-90005B87451B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H="1">
            <a:off x="4641881" y="3902193"/>
            <a:ext cx="138906" cy="30137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6FDFB820-AEFA-9046-9DA0-343A3DEA409C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H="1">
            <a:off x="4847541" y="3290685"/>
            <a:ext cx="87324" cy="4060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D30183DC-EEE8-0247-85DE-F62074512F0F}"/>
              </a:ext>
            </a:extLst>
          </p:cNvPr>
          <p:cNvCxnSpPr>
            <a:cxnSpLocks/>
            <a:stCxn id="32" idx="3"/>
            <a:endCxn id="33" idx="3"/>
          </p:cNvCxnSpPr>
          <p:nvPr/>
        </p:nvCxnSpPr>
        <p:spPr>
          <a:xfrm flipH="1">
            <a:off x="3812541" y="4861688"/>
            <a:ext cx="324557" cy="2486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线连接符 196">
            <a:extLst>
              <a:ext uri="{FF2B5EF4-FFF2-40B4-BE49-F238E27FC236}">
                <a16:creationId xmlns:a16="http://schemas.microsoft.com/office/drawing/2014/main" id="{D2C2A834-8DA7-4C47-8DDA-CB44521EFD21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1531527" y="5562731"/>
            <a:ext cx="379869" cy="701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线连接符 197">
            <a:extLst>
              <a:ext uri="{FF2B5EF4-FFF2-40B4-BE49-F238E27FC236}">
                <a16:creationId xmlns:a16="http://schemas.microsoft.com/office/drawing/2014/main" id="{0A38D7F9-2B94-894A-8ECF-B1AFC90558F5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 flipV="1">
            <a:off x="3314543" y="5237281"/>
            <a:ext cx="323250" cy="1697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线连接符 209">
            <a:extLst>
              <a:ext uri="{FF2B5EF4-FFF2-40B4-BE49-F238E27FC236}">
                <a16:creationId xmlns:a16="http://schemas.microsoft.com/office/drawing/2014/main" id="{68A22534-4A28-414F-ACAE-ECCD3DE68FEA}"/>
              </a:ext>
            </a:extLst>
          </p:cNvPr>
          <p:cNvCxnSpPr>
            <a:cxnSpLocks/>
            <a:stCxn id="43" idx="3"/>
            <a:endCxn id="35" idx="1"/>
          </p:cNvCxnSpPr>
          <p:nvPr/>
        </p:nvCxnSpPr>
        <p:spPr>
          <a:xfrm flipV="1">
            <a:off x="2127396" y="5611311"/>
            <a:ext cx="371975" cy="215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线连接符 210">
            <a:extLst>
              <a:ext uri="{FF2B5EF4-FFF2-40B4-BE49-F238E27FC236}">
                <a16:creationId xmlns:a16="http://schemas.microsoft.com/office/drawing/2014/main" id="{14D610AA-46ED-CE4A-A0C1-606520906DA4}"/>
              </a:ext>
            </a:extLst>
          </p:cNvPr>
          <p:cNvCxnSpPr>
            <a:cxnSpLocks/>
            <a:stCxn id="35" idx="3"/>
            <a:endCxn id="34" idx="1"/>
          </p:cNvCxnSpPr>
          <p:nvPr/>
        </p:nvCxnSpPr>
        <p:spPr>
          <a:xfrm flipV="1">
            <a:off x="2714845" y="5466538"/>
            <a:ext cx="392066" cy="1297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线连接符 408">
            <a:extLst>
              <a:ext uri="{FF2B5EF4-FFF2-40B4-BE49-F238E27FC236}">
                <a16:creationId xmlns:a16="http://schemas.microsoft.com/office/drawing/2014/main" id="{06FC94FB-C1EC-2A46-B08D-AA37BE6433D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4175807" y="1480821"/>
            <a:ext cx="361450" cy="272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线连接符 412">
            <a:extLst>
              <a:ext uri="{FF2B5EF4-FFF2-40B4-BE49-F238E27FC236}">
                <a16:creationId xmlns:a16="http://schemas.microsoft.com/office/drawing/2014/main" id="{13EBBC55-D2C8-5341-80F8-375828416352}"/>
              </a:ext>
            </a:extLst>
          </p:cNvPr>
          <p:cNvCxnSpPr>
            <a:cxnSpLocks/>
            <a:stCxn id="27" idx="2"/>
            <a:endCxn id="64" idx="3"/>
          </p:cNvCxnSpPr>
          <p:nvPr/>
        </p:nvCxnSpPr>
        <p:spPr>
          <a:xfrm flipH="1" flipV="1">
            <a:off x="4292437" y="1825447"/>
            <a:ext cx="474099" cy="13838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线连接符 415">
            <a:extLst>
              <a:ext uri="{FF2B5EF4-FFF2-40B4-BE49-F238E27FC236}">
                <a16:creationId xmlns:a16="http://schemas.microsoft.com/office/drawing/2014/main" id="{2465993D-8A65-A048-9015-40AC9031D6F6}"/>
              </a:ext>
            </a:extLst>
          </p:cNvPr>
          <p:cNvCxnSpPr>
            <a:cxnSpLocks/>
            <a:stCxn id="27" idx="2"/>
            <a:endCxn id="65" idx="0"/>
          </p:cNvCxnSpPr>
          <p:nvPr/>
        </p:nvCxnSpPr>
        <p:spPr>
          <a:xfrm flipH="1">
            <a:off x="4290167" y="1963832"/>
            <a:ext cx="476369" cy="2792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直线连接符 418">
            <a:extLst>
              <a:ext uri="{FF2B5EF4-FFF2-40B4-BE49-F238E27FC236}">
                <a16:creationId xmlns:a16="http://schemas.microsoft.com/office/drawing/2014/main" id="{8CB3B7EF-5C09-5E49-9874-31197568A292}"/>
              </a:ext>
            </a:extLst>
          </p:cNvPr>
          <p:cNvCxnSpPr>
            <a:cxnSpLocks/>
            <a:stCxn id="28" idx="2"/>
            <a:endCxn id="65" idx="3"/>
          </p:cNvCxnSpPr>
          <p:nvPr/>
        </p:nvCxnSpPr>
        <p:spPr>
          <a:xfrm flipH="1" flipV="1">
            <a:off x="4398167" y="2315098"/>
            <a:ext cx="503671" cy="2961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直线连接符 421">
            <a:extLst>
              <a:ext uri="{FF2B5EF4-FFF2-40B4-BE49-F238E27FC236}">
                <a16:creationId xmlns:a16="http://schemas.microsoft.com/office/drawing/2014/main" id="{416779F1-9FB6-B347-B97B-857525437089}"/>
              </a:ext>
            </a:extLst>
          </p:cNvPr>
          <p:cNvCxnSpPr>
            <a:cxnSpLocks/>
            <a:stCxn id="28" idx="2"/>
            <a:endCxn id="67" idx="3"/>
          </p:cNvCxnSpPr>
          <p:nvPr/>
        </p:nvCxnSpPr>
        <p:spPr>
          <a:xfrm flipH="1">
            <a:off x="4408989" y="2611288"/>
            <a:ext cx="492849" cy="1327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线连接符 424">
            <a:extLst>
              <a:ext uri="{FF2B5EF4-FFF2-40B4-BE49-F238E27FC236}">
                <a16:creationId xmlns:a16="http://schemas.microsoft.com/office/drawing/2014/main" id="{31FB812A-A1E8-4246-A16E-F05DC4B2035E}"/>
              </a:ext>
            </a:extLst>
          </p:cNvPr>
          <p:cNvCxnSpPr>
            <a:cxnSpLocks/>
            <a:stCxn id="28" idx="2"/>
            <a:endCxn id="68" idx="0"/>
          </p:cNvCxnSpPr>
          <p:nvPr/>
        </p:nvCxnSpPr>
        <p:spPr>
          <a:xfrm flipH="1">
            <a:off x="4478035" y="2611288"/>
            <a:ext cx="423803" cy="4988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线连接符 427">
            <a:extLst>
              <a:ext uri="{FF2B5EF4-FFF2-40B4-BE49-F238E27FC236}">
                <a16:creationId xmlns:a16="http://schemas.microsoft.com/office/drawing/2014/main" id="{EA876FD8-767D-7542-81D1-94E843D3EA16}"/>
              </a:ext>
            </a:extLst>
          </p:cNvPr>
          <p:cNvCxnSpPr>
            <a:cxnSpLocks/>
            <a:stCxn id="29" idx="2"/>
            <a:endCxn id="68" idx="3"/>
          </p:cNvCxnSpPr>
          <p:nvPr/>
        </p:nvCxnSpPr>
        <p:spPr>
          <a:xfrm flipH="1">
            <a:off x="4586035" y="3171813"/>
            <a:ext cx="296680" cy="102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线连接符 430">
            <a:extLst>
              <a:ext uri="{FF2B5EF4-FFF2-40B4-BE49-F238E27FC236}">
                <a16:creationId xmlns:a16="http://schemas.microsoft.com/office/drawing/2014/main" id="{AA931278-39BF-864B-B562-20C7FEBC6CF4}"/>
              </a:ext>
            </a:extLst>
          </p:cNvPr>
          <p:cNvCxnSpPr>
            <a:cxnSpLocks/>
            <a:stCxn id="30" idx="2"/>
            <a:endCxn id="68" idx="2"/>
          </p:cNvCxnSpPr>
          <p:nvPr/>
        </p:nvCxnSpPr>
        <p:spPr>
          <a:xfrm flipH="1" flipV="1">
            <a:off x="4478035" y="3254112"/>
            <a:ext cx="267653" cy="5231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直线连接符 433">
            <a:extLst>
              <a:ext uri="{FF2B5EF4-FFF2-40B4-BE49-F238E27FC236}">
                <a16:creationId xmlns:a16="http://schemas.microsoft.com/office/drawing/2014/main" id="{11DDEE10-90D1-DA45-935F-7ED602AAA4C1}"/>
              </a:ext>
            </a:extLst>
          </p:cNvPr>
          <p:cNvCxnSpPr>
            <a:cxnSpLocks/>
            <a:stCxn id="30" idx="2"/>
            <a:endCxn id="66" idx="3"/>
          </p:cNvCxnSpPr>
          <p:nvPr/>
        </p:nvCxnSpPr>
        <p:spPr>
          <a:xfrm flipH="1" flipV="1">
            <a:off x="4286507" y="3602487"/>
            <a:ext cx="459181" cy="1747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直线连接符 436">
            <a:extLst>
              <a:ext uri="{FF2B5EF4-FFF2-40B4-BE49-F238E27FC236}">
                <a16:creationId xmlns:a16="http://schemas.microsoft.com/office/drawing/2014/main" id="{C4C08CC8-3EFA-D846-946D-8ED67A199CD0}"/>
              </a:ext>
            </a:extLst>
          </p:cNvPr>
          <p:cNvCxnSpPr>
            <a:cxnSpLocks/>
            <a:stCxn id="30" idx="2"/>
            <a:endCxn id="69" idx="0"/>
          </p:cNvCxnSpPr>
          <p:nvPr/>
        </p:nvCxnSpPr>
        <p:spPr>
          <a:xfrm flipH="1">
            <a:off x="4187046" y="3777220"/>
            <a:ext cx="558642" cy="3217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直线连接符 439">
            <a:extLst>
              <a:ext uri="{FF2B5EF4-FFF2-40B4-BE49-F238E27FC236}">
                <a16:creationId xmlns:a16="http://schemas.microsoft.com/office/drawing/2014/main" id="{B900933A-8F1D-5F4F-A3A9-8FBAAA8016B6}"/>
              </a:ext>
            </a:extLst>
          </p:cNvPr>
          <p:cNvCxnSpPr>
            <a:cxnSpLocks/>
            <a:stCxn id="31" idx="2"/>
            <a:endCxn id="69" idx="3"/>
          </p:cNvCxnSpPr>
          <p:nvPr/>
        </p:nvCxnSpPr>
        <p:spPr>
          <a:xfrm flipH="1" flipV="1">
            <a:off x="4295046" y="4170970"/>
            <a:ext cx="227625" cy="8396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直线连接符 444">
            <a:extLst>
              <a:ext uri="{FF2B5EF4-FFF2-40B4-BE49-F238E27FC236}">
                <a16:creationId xmlns:a16="http://schemas.microsoft.com/office/drawing/2014/main" id="{1F506131-0FEE-0344-BE39-D6C75E80A106}"/>
              </a:ext>
            </a:extLst>
          </p:cNvPr>
          <p:cNvCxnSpPr>
            <a:cxnSpLocks/>
            <a:stCxn id="32" idx="2"/>
            <a:endCxn id="69" idx="2"/>
          </p:cNvCxnSpPr>
          <p:nvPr/>
        </p:nvCxnSpPr>
        <p:spPr>
          <a:xfrm flipV="1">
            <a:off x="4158104" y="4242976"/>
            <a:ext cx="28942" cy="4906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直线连接符 447">
            <a:extLst>
              <a:ext uri="{FF2B5EF4-FFF2-40B4-BE49-F238E27FC236}">
                <a16:creationId xmlns:a16="http://schemas.microsoft.com/office/drawing/2014/main" id="{4B6ED31D-A0A8-4F4D-82EB-AC42C4245457}"/>
              </a:ext>
            </a:extLst>
          </p:cNvPr>
          <p:cNvCxnSpPr>
            <a:cxnSpLocks/>
            <a:stCxn id="32" idx="2"/>
            <a:endCxn id="70" idx="2"/>
          </p:cNvCxnSpPr>
          <p:nvPr/>
        </p:nvCxnSpPr>
        <p:spPr>
          <a:xfrm flipH="1" flipV="1">
            <a:off x="3759950" y="4517951"/>
            <a:ext cx="398154" cy="215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直线连接符 450">
            <a:extLst>
              <a:ext uri="{FF2B5EF4-FFF2-40B4-BE49-F238E27FC236}">
                <a16:creationId xmlns:a16="http://schemas.microsoft.com/office/drawing/2014/main" id="{05C0AC12-7068-DA4A-85CD-4DC815A3FC7F}"/>
              </a:ext>
            </a:extLst>
          </p:cNvPr>
          <p:cNvCxnSpPr>
            <a:cxnSpLocks/>
            <a:stCxn id="33" idx="0"/>
            <a:endCxn id="70" idx="2"/>
          </p:cNvCxnSpPr>
          <p:nvPr/>
        </p:nvCxnSpPr>
        <p:spPr>
          <a:xfrm flipV="1">
            <a:off x="3682843" y="4517951"/>
            <a:ext cx="77107" cy="597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直线连接符 453">
            <a:extLst>
              <a:ext uri="{FF2B5EF4-FFF2-40B4-BE49-F238E27FC236}">
                <a16:creationId xmlns:a16="http://schemas.microsoft.com/office/drawing/2014/main" id="{020383D2-F2B4-8A4F-AFEF-B659FBFFBFDE}"/>
              </a:ext>
            </a:extLst>
          </p:cNvPr>
          <p:cNvCxnSpPr>
            <a:cxnSpLocks/>
            <a:stCxn id="33" idx="0"/>
            <a:endCxn id="71" idx="2"/>
          </p:cNvCxnSpPr>
          <p:nvPr/>
        </p:nvCxnSpPr>
        <p:spPr>
          <a:xfrm flipH="1" flipV="1">
            <a:off x="3303195" y="4710499"/>
            <a:ext cx="379648" cy="4050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线连接符 456">
            <a:extLst>
              <a:ext uri="{FF2B5EF4-FFF2-40B4-BE49-F238E27FC236}">
                <a16:creationId xmlns:a16="http://schemas.microsoft.com/office/drawing/2014/main" id="{9A19192E-BD10-ED40-B687-F50C15F9E0AA}"/>
              </a:ext>
            </a:extLst>
          </p:cNvPr>
          <p:cNvCxnSpPr>
            <a:cxnSpLocks/>
            <a:stCxn id="33" idx="0"/>
            <a:endCxn id="72" idx="3"/>
          </p:cNvCxnSpPr>
          <p:nvPr/>
        </p:nvCxnSpPr>
        <p:spPr>
          <a:xfrm flipH="1" flipV="1">
            <a:off x="3120045" y="5022205"/>
            <a:ext cx="562798" cy="933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直线连接符 459">
            <a:extLst>
              <a:ext uri="{FF2B5EF4-FFF2-40B4-BE49-F238E27FC236}">
                <a16:creationId xmlns:a16="http://schemas.microsoft.com/office/drawing/2014/main" id="{D13A6C35-9FC8-2B4F-BA46-6CD99C7FFEC8}"/>
              </a:ext>
            </a:extLst>
          </p:cNvPr>
          <p:cNvCxnSpPr>
            <a:cxnSpLocks/>
            <a:stCxn id="34" idx="0"/>
            <a:endCxn id="72" idx="2"/>
          </p:cNvCxnSpPr>
          <p:nvPr/>
        </p:nvCxnSpPr>
        <p:spPr>
          <a:xfrm flipH="1" flipV="1">
            <a:off x="3012045" y="5094211"/>
            <a:ext cx="178834" cy="2733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直线连接符 462">
            <a:extLst>
              <a:ext uri="{FF2B5EF4-FFF2-40B4-BE49-F238E27FC236}">
                <a16:creationId xmlns:a16="http://schemas.microsoft.com/office/drawing/2014/main" id="{A7EDDF69-8953-4E4B-87A5-AAF9391982F0}"/>
              </a:ext>
            </a:extLst>
          </p:cNvPr>
          <p:cNvCxnSpPr>
            <a:cxnSpLocks/>
            <a:stCxn id="35" idx="0"/>
            <a:endCxn id="72" idx="2"/>
          </p:cNvCxnSpPr>
          <p:nvPr/>
        </p:nvCxnSpPr>
        <p:spPr>
          <a:xfrm flipV="1">
            <a:off x="2602085" y="5094211"/>
            <a:ext cx="409960" cy="4377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直线连接符 465">
            <a:extLst>
              <a:ext uri="{FF2B5EF4-FFF2-40B4-BE49-F238E27FC236}">
                <a16:creationId xmlns:a16="http://schemas.microsoft.com/office/drawing/2014/main" id="{F16FF912-83A7-3F48-A70D-EA940D756DE7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2602085" y="5001107"/>
            <a:ext cx="31613" cy="5308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直线连接符 468">
            <a:extLst>
              <a:ext uri="{FF2B5EF4-FFF2-40B4-BE49-F238E27FC236}">
                <a16:creationId xmlns:a16="http://schemas.microsoft.com/office/drawing/2014/main" id="{D7F0F158-EA95-CF4B-B176-A8C6A496B5F9}"/>
              </a:ext>
            </a:extLst>
          </p:cNvPr>
          <p:cNvCxnSpPr>
            <a:cxnSpLocks/>
            <a:stCxn id="35" idx="0"/>
            <a:endCxn id="75" idx="2"/>
          </p:cNvCxnSpPr>
          <p:nvPr/>
        </p:nvCxnSpPr>
        <p:spPr>
          <a:xfrm flipH="1" flipV="1">
            <a:off x="2154250" y="5126161"/>
            <a:ext cx="447835" cy="4057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线连接符 472">
            <a:extLst>
              <a:ext uri="{FF2B5EF4-FFF2-40B4-BE49-F238E27FC236}">
                <a16:creationId xmlns:a16="http://schemas.microsoft.com/office/drawing/2014/main" id="{C7882A85-B3E8-2444-B2CD-2B03FA631310}"/>
              </a:ext>
            </a:extLst>
          </p:cNvPr>
          <p:cNvCxnSpPr>
            <a:cxnSpLocks/>
            <a:stCxn id="43" idx="0"/>
            <a:endCxn id="76" idx="2"/>
          </p:cNvCxnSpPr>
          <p:nvPr/>
        </p:nvCxnSpPr>
        <p:spPr>
          <a:xfrm flipH="1" flipV="1">
            <a:off x="1566501" y="5120540"/>
            <a:ext cx="452895" cy="4403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线连接符 475">
            <a:extLst>
              <a:ext uri="{FF2B5EF4-FFF2-40B4-BE49-F238E27FC236}">
                <a16:creationId xmlns:a16="http://schemas.microsoft.com/office/drawing/2014/main" id="{AC09FB3B-E5BE-0E4E-ADEB-53BD1371F974}"/>
              </a:ext>
            </a:extLst>
          </p:cNvPr>
          <p:cNvCxnSpPr>
            <a:cxnSpLocks/>
            <a:stCxn id="43" idx="0"/>
            <a:endCxn id="75" idx="2"/>
          </p:cNvCxnSpPr>
          <p:nvPr/>
        </p:nvCxnSpPr>
        <p:spPr>
          <a:xfrm flipV="1">
            <a:off x="2019396" y="5126161"/>
            <a:ext cx="134854" cy="43472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线连接符 478">
            <a:extLst>
              <a:ext uri="{FF2B5EF4-FFF2-40B4-BE49-F238E27FC236}">
                <a16:creationId xmlns:a16="http://schemas.microsoft.com/office/drawing/2014/main" id="{A4820F71-0CCF-DA43-8EC7-B132AAB3850B}"/>
              </a:ext>
            </a:extLst>
          </p:cNvPr>
          <p:cNvCxnSpPr>
            <a:cxnSpLocks/>
            <a:stCxn id="42" idx="0"/>
            <a:endCxn id="76" idx="2"/>
          </p:cNvCxnSpPr>
          <p:nvPr/>
        </p:nvCxnSpPr>
        <p:spPr>
          <a:xfrm flipV="1">
            <a:off x="1442493" y="5120540"/>
            <a:ext cx="124008" cy="3477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直线连接符 629">
            <a:extLst>
              <a:ext uri="{FF2B5EF4-FFF2-40B4-BE49-F238E27FC236}">
                <a16:creationId xmlns:a16="http://schemas.microsoft.com/office/drawing/2014/main" id="{8719B498-160F-2D46-857D-EDF8E29893F6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>
            <a:off x="4184437" y="1897453"/>
            <a:ext cx="105730" cy="3456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3" name="直线连接符 632">
            <a:extLst>
              <a:ext uri="{FF2B5EF4-FFF2-40B4-BE49-F238E27FC236}">
                <a16:creationId xmlns:a16="http://schemas.microsoft.com/office/drawing/2014/main" id="{6F8A8CD8-095D-9549-8950-8974FB26BB58}"/>
              </a:ext>
            </a:extLst>
          </p:cNvPr>
          <p:cNvCxnSpPr>
            <a:cxnSpLocks/>
            <a:stCxn id="65" idx="2"/>
            <a:endCxn id="67" idx="0"/>
          </p:cNvCxnSpPr>
          <p:nvPr/>
        </p:nvCxnSpPr>
        <p:spPr>
          <a:xfrm>
            <a:off x="4290167" y="2387104"/>
            <a:ext cx="33139" cy="2594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6" name="直线连接符 635">
            <a:extLst>
              <a:ext uri="{FF2B5EF4-FFF2-40B4-BE49-F238E27FC236}">
                <a16:creationId xmlns:a16="http://schemas.microsoft.com/office/drawing/2014/main" id="{5E6E90FA-1DF8-1844-BE5A-F92CCC6315A0}"/>
              </a:ext>
            </a:extLst>
          </p:cNvPr>
          <p:cNvCxnSpPr>
            <a:cxnSpLocks/>
            <a:stCxn id="67" idx="2"/>
            <a:endCxn id="68" idx="0"/>
          </p:cNvCxnSpPr>
          <p:nvPr/>
        </p:nvCxnSpPr>
        <p:spPr>
          <a:xfrm>
            <a:off x="4286032" y="2785647"/>
            <a:ext cx="192003" cy="3244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直线连接符 645">
            <a:extLst>
              <a:ext uri="{FF2B5EF4-FFF2-40B4-BE49-F238E27FC236}">
                <a16:creationId xmlns:a16="http://schemas.microsoft.com/office/drawing/2014/main" id="{23A50B13-2BEF-034F-A8EE-D1CA6122CA0A}"/>
              </a:ext>
            </a:extLst>
          </p:cNvPr>
          <p:cNvCxnSpPr>
            <a:cxnSpLocks/>
            <a:stCxn id="68" idx="2"/>
            <a:endCxn id="66" idx="0"/>
          </p:cNvCxnSpPr>
          <p:nvPr/>
        </p:nvCxnSpPr>
        <p:spPr>
          <a:xfrm flipH="1">
            <a:off x="4178507" y="3254112"/>
            <a:ext cx="299528" cy="2763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9" name="直线连接符 648">
            <a:extLst>
              <a:ext uri="{FF2B5EF4-FFF2-40B4-BE49-F238E27FC236}">
                <a16:creationId xmlns:a16="http://schemas.microsoft.com/office/drawing/2014/main" id="{8FA310B3-2555-4341-BEB6-4175F6DC0A21}"/>
              </a:ext>
            </a:extLst>
          </p:cNvPr>
          <p:cNvCxnSpPr>
            <a:cxnSpLocks/>
            <a:stCxn id="66" idx="2"/>
            <a:endCxn id="69" idx="0"/>
          </p:cNvCxnSpPr>
          <p:nvPr/>
        </p:nvCxnSpPr>
        <p:spPr>
          <a:xfrm>
            <a:off x="4178507" y="3674493"/>
            <a:ext cx="8539" cy="4244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2" name="直线连接符 651">
            <a:extLst>
              <a:ext uri="{FF2B5EF4-FFF2-40B4-BE49-F238E27FC236}">
                <a16:creationId xmlns:a16="http://schemas.microsoft.com/office/drawing/2014/main" id="{0046F607-42F8-184F-AF0C-424C39580744}"/>
              </a:ext>
            </a:extLst>
          </p:cNvPr>
          <p:cNvCxnSpPr>
            <a:cxnSpLocks/>
            <a:stCxn id="104" idx="3"/>
          </p:cNvCxnSpPr>
          <p:nvPr/>
        </p:nvCxnSpPr>
        <p:spPr>
          <a:xfrm>
            <a:off x="3872723" y="3933430"/>
            <a:ext cx="197784" cy="2102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" name="直线连接符 654">
            <a:extLst>
              <a:ext uri="{FF2B5EF4-FFF2-40B4-BE49-F238E27FC236}">
                <a16:creationId xmlns:a16="http://schemas.microsoft.com/office/drawing/2014/main" id="{EB4506E1-7C54-AA46-9664-D057EF52F77E}"/>
              </a:ext>
            </a:extLst>
          </p:cNvPr>
          <p:cNvCxnSpPr>
            <a:cxnSpLocks/>
            <a:stCxn id="104" idx="2"/>
            <a:endCxn id="70" idx="0"/>
          </p:cNvCxnSpPr>
          <p:nvPr/>
        </p:nvCxnSpPr>
        <p:spPr>
          <a:xfrm flipH="1">
            <a:off x="3759950" y="4005436"/>
            <a:ext cx="4773" cy="3685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直线连接符 657">
            <a:extLst>
              <a:ext uri="{FF2B5EF4-FFF2-40B4-BE49-F238E27FC236}">
                <a16:creationId xmlns:a16="http://schemas.microsoft.com/office/drawing/2014/main" id="{2B430321-310D-1B4F-A7B2-220348F74CDE}"/>
              </a:ext>
            </a:extLst>
          </p:cNvPr>
          <p:cNvCxnSpPr>
            <a:cxnSpLocks/>
            <a:stCxn id="69" idx="2"/>
            <a:endCxn id="70" idx="0"/>
          </p:cNvCxnSpPr>
          <p:nvPr/>
        </p:nvCxnSpPr>
        <p:spPr>
          <a:xfrm flipH="1">
            <a:off x="3759950" y="4242976"/>
            <a:ext cx="427096" cy="1309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直线连接符 712">
            <a:extLst>
              <a:ext uri="{FF2B5EF4-FFF2-40B4-BE49-F238E27FC236}">
                <a16:creationId xmlns:a16="http://schemas.microsoft.com/office/drawing/2014/main" id="{38E89955-2023-3D49-9B19-5C0389D59329}"/>
              </a:ext>
            </a:extLst>
          </p:cNvPr>
          <p:cNvCxnSpPr>
            <a:cxnSpLocks/>
            <a:stCxn id="127" idx="2"/>
            <a:endCxn id="129" idx="0"/>
          </p:cNvCxnSpPr>
          <p:nvPr/>
        </p:nvCxnSpPr>
        <p:spPr>
          <a:xfrm>
            <a:off x="2219855" y="2958253"/>
            <a:ext cx="169730" cy="3257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" name="直线连接符 715">
            <a:extLst>
              <a:ext uri="{FF2B5EF4-FFF2-40B4-BE49-F238E27FC236}">
                <a16:creationId xmlns:a16="http://schemas.microsoft.com/office/drawing/2014/main" id="{DC0F76D7-F1BC-3447-BECB-E00D22DE751F}"/>
              </a:ext>
            </a:extLst>
          </p:cNvPr>
          <p:cNvCxnSpPr>
            <a:cxnSpLocks/>
            <a:stCxn id="129" idx="2"/>
            <a:endCxn id="121" idx="0"/>
          </p:cNvCxnSpPr>
          <p:nvPr/>
        </p:nvCxnSpPr>
        <p:spPr>
          <a:xfrm>
            <a:off x="2389585" y="3427967"/>
            <a:ext cx="174862" cy="3028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" name="直线连接符 718">
            <a:extLst>
              <a:ext uri="{FF2B5EF4-FFF2-40B4-BE49-F238E27FC236}">
                <a16:creationId xmlns:a16="http://schemas.microsoft.com/office/drawing/2014/main" id="{ABD8C0DB-05A2-8747-9A82-9C37657180A8}"/>
              </a:ext>
            </a:extLst>
          </p:cNvPr>
          <p:cNvCxnSpPr>
            <a:cxnSpLocks/>
            <a:stCxn id="121" idx="2"/>
            <a:endCxn id="102" idx="0"/>
          </p:cNvCxnSpPr>
          <p:nvPr/>
        </p:nvCxnSpPr>
        <p:spPr>
          <a:xfrm>
            <a:off x="2564447" y="3874874"/>
            <a:ext cx="212086" cy="43405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" name="直线连接符 721">
            <a:extLst>
              <a:ext uri="{FF2B5EF4-FFF2-40B4-BE49-F238E27FC236}">
                <a16:creationId xmlns:a16="http://schemas.microsoft.com/office/drawing/2014/main" id="{A9C8A6A6-166A-4A47-8B42-688F33662F59}"/>
              </a:ext>
            </a:extLst>
          </p:cNvPr>
          <p:cNvCxnSpPr>
            <a:cxnSpLocks/>
            <a:stCxn id="102" idx="2"/>
            <a:endCxn id="72" idx="0"/>
          </p:cNvCxnSpPr>
          <p:nvPr/>
        </p:nvCxnSpPr>
        <p:spPr>
          <a:xfrm>
            <a:off x="2776533" y="4452938"/>
            <a:ext cx="235512" cy="4972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8" name="直线连接符 847">
            <a:extLst>
              <a:ext uri="{FF2B5EF4-FFF2-40B4-BE49-F238E27FC236}">
                <a16:creationId xmlns:a16="http://schemas.microsoft.com/office/drawing/2014/main" id="{3BBE714A-B491-3742-B520-9BE896727681}"/>
              </a:ext>
            </a:extLst>
          </p:cNvPr>
          <p:cNvCxnSpPr>
            <a:cxnSpLocks/>
            <a:stCxn id="107" idx="3"/>
            <a:endCxn id="68" idx="1"/>
          </p:cNvCxnSpPr>
          <p:nvPr/>
        </p:nvCxnSpPr>
        <p:spPr>
          <a:xfrm>
            <a:off x="3857543" y="3115381"/>
            <a:ext cx="512492" cy="667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1" name="直线连接符 850">
            <a:extLst>
              <a:ext uri="{FF2B5EF4-FFF2-40B4-BE49-F238E27FC236}">
                <a16:creationId xmlns:a16="http://schemas.microsoft.com/office/drawing/2014/main" id="{41B82B76-C239-C84E-9AED-EAFCC8BA397E}"/>
              </a:ext>
            </a:extLst>
          </p:cNvPr>
          <p:cNvCxnSpPr>
            <a:cxnSpLocks/>
            <a:stCxn id="107" idx="2"/>
            <a:endCxn id="66" idx="0"/>
          </p:cNvCxnSpPr>
          <p:nvPr/>
        </p:nvCxnSpPr>
        <p:spPr>
          <a:xfrm>
            <a:off x="3749543" y="3187387"/>
            <a:ext cx="428964" cy="3430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6" name="直线连接符 855">
            <a:extLst>
              <a:ext uri="{FF2B5EF4-FFF2-40B4-BE49-F238E27FC236}">
                <a16:creationId xmlns:a16="http://schemas.microsoft.com/office/drawing/2014/main" id="{20A4B255-9094-DF4F-997B-6E0849744679}"/>
              </a:ext>
            </a:extLst>
          </p:cNvPr>
          <p:cNvCxnSpPr>
            <a:cxnSpLocks/>
            <a:stCxn id="107" idx="2"/>
            <a:endCxn id="108" idx="0"/>
          </p:cNvCxnSpPr>
          <p:nvPr/>
        </p:nvCxnSpPr>
        <p:spPr>
          <a:xfrm>
            <a:off x="3749543" y="3187387"/>
            <a:ext cx="10407" cy="2864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直线连接符 861">
            <a:extLst>
              <a:ext uri="{FF2B5EF4-FFF2-40B4-BE49-F238E27FC236}">
                <a16:creationId xmlns:a16="http://schemas.microsoft.com/office/drawing/2014/main" id="{E5BE5797-4A78-9241-B839-6F2C5CCCFC09}"/>
              </a:ext>
            </a:extLst>
          </p:cNvPr>
          <p:cNvCxnSpPr>
            <a:cxnSpLocks/>
            <a:stCxn id="64" idx="1"/>
            <a:endCxn id="105" idx="0"/>
          </p:cNvCxnSpPr>
          <p:nvPr/>
        </p:nvCxnSpPr>
        <p:spPr>
          <a:xfrm flipH="1">
            <a:off x="3878991" y="1825447"/>
            <a:ext cx="197446" cy="2186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5" name="直线连接符 864">
            <a:extLst>
              <a:ext uri="{FF2B5EF4-FFF2-40B4-BE49-F238E27FC236}">
                <a16:creationId xmlns:a16="http://schemas.microsoft.com/office/drawing/2014/main" id="{EDB35A13-6CC4-D748-B71B-99CD170F3E13}"/>
              </a:ext>
            </a:extLst>
          </p:cNvPr>
          <p:cNvCxnSpPr>
            <a:cxnSpLocks/>
            <a:stCxn id="65" idx="0"/>
            <a:endCxn id="105" idx="3"/>
          </p:cNvCxnSpPr>
          <p:nvPr/>
        </p:nvCxnSpPr>
        <p:spPr>
          <a:xfrm flipH="1" flipV="1">
            <a:off x="3986991" y="2116112"/>
            <a:ext cx="303176" cy="1269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直线连接符 868">
            <a:extLst>
              <a:ext uri="{FF2B5EF4-FFF2-40B4-BE49-F238E27FC236}">
                <a16:creationId xmlns:a16="http://schemas.microsoft.com/office/drawing/2014/main" id="{A7C5E51B-0233-7944-8DEA-0D276F2615FC}"/>
              </a:ext>
            </a:extLst>
          </p:cNvPr>
          <p:cNvCxnSpPr>
            <a:cxnSpLocks/>
            <a:stCxn id="106" idx="0"/>
            <a:endCxn id="105" idx="2"/>
          </p:cNvCxnSpPr>
          <p:nvPr/>
        </p:nvCxnSpPr>
        <p:spPr>
          <a:xfrm flipV="1">
            <a:off x="3847534" y="2188118"/>
            <a:ext cx="31457" cy="2951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直线连接符 871">
            <a:extLst>
              <a:ext uri="{FF2B5EF4-FFF2-40B4-BE49-F238E27FC236}">
                <a16:creationId xmlns:a16="http://schemas.microsoft.com/office/drawing/2014/main" id="{CBF7030E-DA2B-6541-96CC-453FAE1795B0}"/>
              </a:ext>
            </a:extLst>
          </p:cNvPr>
          <p:cNvCxnSpPr>
            <a:cxnSpLocks/>
            <a:stCxn id="106" idx="0"/>
            <a:endCxn id="65" idx="1"/>
          </p:cNvCxnSpPr>
          <p:nvPr/>
        </p:nvCxnSpPr>
        <p:spPr>
          <a:xfrm flipV="1">
            <a:off x="3847534" y="2315098"/>
            <a:ext cx="334633" cy="1681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直线连接符 874">
            <a:extLst>
              <a:ext uri="{FF2B5EF4-FFF2-40B4-BE49-F238E27FC236}">
                <a16:creationId xmlns:a16="http://schemas.microsoft.com/office/drawing/2014/main" id="{27E48DA7-52E5-2945-B5F1-35983077E099}"/>
              </a:ext>
            </a:extLst>
          </p:cNvPr>
          <p:cNvCxnSpPr>
            <a:cxnSpLocks/>
            <a:stCxn id="106" idx="3"/>
            <a:endCxn id="67" idx="1"/>
          </p:cNvCxnSpPr>
          <p:nvPr/>
        </p:nvCxnSpPr>
        <p:spPr>
          <a:xfrm>
            <a:off x="3903022" y="2600642"/>
            <a:ext cx="297327" cy="875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直线连接符 877">
            <a:extLst>
              <a:ext uri="{FF2B5EF4-FFF2-40B4-BE49-F238E27FC236}">
                <a16:creationId xmlns:a16="http://schemas.microsoft.com/office/drawing/2014/main" id="{C2255611-033F-0740-AE5D-F9A794834C60}"/>
              </a:ext>
            </a:extLst>
          </p:cNvPr>
          <p:cNvCxnSpPr>
            <a:cxnSpLocks/>
            <a:stCxn id="106" idx="2"/>
            <a:endCxn id="107" idx="0"/>
          </p:cNvCxnSpPr>
          <p:nvPr/>
        </p:nvCxnSpPr>
        <p:spPr>
          <a:xfrm flipH="1">
            <a:off x="3749543" y="2606739"/>
            <a:ext cx="23819" cy="4366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直线连接符 880">
            <a:extLst>
              <a:ext uri="{FF2B5EF4-FFF2-40B4-BE49-F238E27FC236}">
                <a16:creationId xmlns:a16="http://schemas.microsoft.com/office/drawing/2014/main" id="{61AAA306-B61B-474B-8428-83BD1B63C117}"/>
              </a:ext>
            </a:extLst>
          </p:cNvPr>
          <p:cNvCxnSpPr>
            <a:cxnSpLocks/>
            <a:stCxn id="67" idx="2"/>
            <a:endCxn id="107" idx="3"/>
          </p:cNvCxnSpPr>
          <p:nvPr/>
        </p:nvCxnSpPr>
        <p:spPr>
          <a:xfrm flipH="1">
            <a:off x="3857543" y="2785647"/>
            <a:ext cx="428489" cy="3297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直线连接符 921">
            <a:extLst>
              <a:ext uri="{FF2B5EF4-FFF2-40B4-BE49-F238E27FC236}">
                <a16:creationId xmlns:a16="http://schemas.microsoft.com/office/drawing/2014/main" id="{8D56C2E5-203E-074E-85FA-EBF7EC355BC0}"/>
              </a:ext>
            </a:extLst>
          </p:cNvPr>
          <p:cNvCxnSpPr>
            <a:cxnSpLocks/>
            <a:stCxn id="114" idx="3"/>
            <a:endCxn id="116" idx="1"/>
          </p:cNvCxnSpPr>
          <p:nvPr/>
        </p:nvCxnSpPr>
        <p:spPr>
          <a:xfrm flipV="1">
            <a:off x="3023444" y="2144491"/>
            <a:ext cx="283579" cy="200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直线连接符 930">
            <a:extLst>
              <a:ext uri="{FF2B5EF4-FFF2-40B4-BE49-F238E27FC236}">
                <a16:creationId xmlns:a16="http://schemas.microsoft.com/office/drawing/2014/main" id="{A3BDAD2D-AF66-AA4A-A38C-5593B2A4BF10}"/>
              </a:ext>
            </a:extLst>
          </p:cNvPr>
          <p:cNvCxnSpPr>
            <a:cxnSpLocks/>
            <a:stCxn id="116" idx="3"/>
            <a:endCxn id="105" idx="1"/>
          </p:cNvCxnSpPr>
          <p:nvPr/>
        </p:nvCxnSpPr>
        <p:spPr>
          <a:xfrm flipV="1">
            <a:off x="3523023" y="2116112"/>
            <a:ext cx="247968" cy="283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直线连接符 933">
            <a:extLst>
              <a:ext uri="{FF2B5EF4-FFF2-40B4-BE49-F238E27FC236}">
                <a16:creationId xmlns:a16="http://schemas.microsoft.com/office/drawing/2014/main" id="{6D4A866E-2969-E14E-A867-BC3E9F5366AB}"/>
              </a:ext>
            </a:extLst>
          </p:cNvPr>
          <p:cNvCxnSpPr>
            <a:cxnSpLocks/>
            <a:stCxn id="116" idx="2"/>
            <a:endCxn id="106" idx="1"/>
          </p:cNvCxnSpPr>
          <p:nvPr/>
        </p:nvCxnSpPr>
        <p:spPr>
          <a:xfrm>
            <a:off x="3415023" y="2216497"/>
            <a:ext cx="302851" cy="2728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直线连接符 936">
            <a:extLst>
              <a:ext uri="{FF2B5EF4-FFF2-40B4-BE49-F238E27FC236}">
                <a16:creationId xmlns:a16="http://schemas.microsoft.com/office/drawing/2014/main" id="{5FF368D3-F3D6-584A-871C-0CD4D9D1CCDE}"/>
              </a:ext>
            </a:extLst>
          </p:cNvPr>
          <p:cNvCxnSpPr>
            <a:cxnSpLocks/>
            <a:stCxn id="116" idx="2"/>
            <a:endCxn id="125" idx="0"/>
          </p:cNvCxnSpPr>
          <p:nvPr/>
        </p:nvCxnSpPr>
        <p:spPr>
          <a:xfrm flipH="1">
            <a:off x="3195064" y="2216497"/>
            <a:ext cx="219959" cy="3701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直线连接符 939">
            <a:extLst>
              <a:ext uri="{FF2B5EF4-FFF2-40B4-BE49-F238E27FC236}">
                <a16:creationId xmlns:a16="http://schemas.microsoft.com/office/drawing/2014/main" id="{67DFB347-D003-E842-9513-2E8A856281C8}"/>
              </a:ext>
            </a:extLst>
          </p:cNvPr>
          <p:cNvCxnSpPr>
            <a:cxnSpLocks/>
            <a:stCxn id="114" idx="2"/>
            <a:endCxn id="125" idx="0"/>
          </p:cNvCxnSpPr>
          <p:nvPr/>
        </p:nvCxnSpPr>
        <p:spPr>
          <a:xfrm>
            <a:off x="2906474" y="2220848"/>
            <a:ext cx="288590" cy="36576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直线连接符 942">
            <a:extLst>
              <a:ext uri="{FF2B5EF4-FFF2-40B4-BE49-F238E27FC236}">
                <a16:creationId xmlns:a16="http://schemas.microsoft.com/office/drawing/2014/main" id="{AABC2712-B0F8-0A47-AB29-CF8EEF23FD24}"/>
              </a:ext>
            </a:extLst>
          </p:cNvPr>
          <p:cNvCxnSpPr>
            <a:cxnSpLocks/>
            <a:stCxn id="114" idx="2"/>
            <a:endCxn id="126" idx="0"/>
          </p:cNvCxnSpPr>
          <p:nvPr/>
        </p:nvCxnSpPr>
        <p:spPr>
          <a:xfrm flipH="1">
            <a:off x="2574091" y="2220848"/>
            <a:ext cx="332383" cy="2360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直线连接符 945">
            <a:extLst>
              <a:ext uri="{FF2B5EF4-FFF2-40B4-BE49-F238E27FC236}">
                <a16:creationId xmlns:a16="http://schemas.microsoft.com/office/drawing/2014/main" id="{33FBC36A-9147-1741-B746-CC56EAE9221E}"/>
              </a:ext>
            </a:extLst>
          </p:cNvPr>
          <p:cNvCxnSpPr>
            <a:cxnSpLocks/>
            <a:stCxn id="125" idx="1"/>
            <a:endCxn id="126" idx="3"/>
          </p:cNvCxnSpPr>
          <p:nvPr/>
        </p:nvCxnSpPr>
        <p:spPr>
          <a:xfrm flipH="1" flipV="1">
            <a:off x="2666368" y="2548202"/>
            <a:ext cx="420696" cy="1104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直线连接符 949">
            <a:extLst>
              <a:ext uri="{FF2B5EF4-FFF2-40B4-BE49-F238E27FC236}">
                <a16:creationId xmlns:a16="http://schemas.microsoft.com/office/drawing/2014/main" id="{7CBB0CAB-0D22-C047-ABEB-12216D6DD1C2}"/>
              </a:ext>
            </a:extLst>
          </p:cNvPr>
          <p:cNvCxnSpPr>
            <a:cxnSpLocks/>
            <a:stCxn id="106" idx="1"/>
            <a:endCxn id="125" idx="3"/>
          </p:cNvCxnSpPr>
          <p:nvPr/>
        </p:nvCxnSpPr>
        <p:spPr>
          <a:xfrm flipH="1">
            <a:off x="3303064" y="2489394"/>
            <a:ext cx="414810" cy="1692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直线连接符 952">
            <a:extLst>
              <a:ext uri="{FF2B5EF4-FFF2-40B4-BE49-F238E27FC236}">
                <a16:creationId xmlns:a16="http://schemas.microsoft.com/office/drawing/2014/main" id="{5F275A9F-A574-9044-AEB3-AECF09A9AC02}"/>
              </a:ext>
            </a:extLst>
          </p:cNvPr>
          <p:cNvCxnSpPr>
            <a:cxnSpLocks/>
            <a:stCxn id="107" idx="1"/>
            <a:endCxn id="125" idx="2"/>
          </p:cNvCxnSpPr>
          <p:nvPr/>
        </p:nvCxnSpPr>
        <p:spPr>
          <a:xfrm flipH="1" flipV="1">
            <a:off x="3195064" y="2730626"/>
            <a:ext cx="446479" cy="384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直线连接符 955">
            <a:extLst>
              <a:ext uri="{FF2B5EF4-FFF2-40B4-BE49-F238E27FC236}">
                <a16:creationId xmlns:a16="http://schemas.microsoft.com/office/drawing/2014/main" id="{5FA14C7B-9345-3B4D-9EDA-C826C23FE64E}"/>
              </a:ext>
            </a:extLst>
          </p:cNvPr>
          <p:cNvCxnSpPr>
            <a:cxnSpLocks/>
            <a:stCxn id="124" idx="0"/>
            <a:endCxn id="125" idx="2"/>
          </p:cNvCxnSpPr>
          <p:nvPr/>
        </p:nvCxnSpPr>
        <p:spPr>
          <a:xfrm flipV="1">
            <a:off x="3166121" y="2730626"/>
            <a:ext cx="28943" cy="3657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直线连接符 958">
            <a:extLst>
              <a:ext uri="{FF2B5EF4-FFF2-40B4-BE49-F238E27FC236}">
                <a16:creationId xmlns:a16="http://schemas.microsoft.com/office/drawing/2014/main" id="{B15FF237-587D-1347-BB22-4C8A32DE269E}"/>
              </a:ext>
            </a:extLst>
          </p:cNvPr>
          <p:cNvCxnSpPr>
            <a:cxnSpLocks/>
            <a:stCxn id="107" idx="1"/>
            <a:endCxn id="124" idx="3"/>
          </p:cNvCxnSpPr>
          <p:nvPr/>
        </p:nvCxnSpPr>
        <p:spPr>
          <a:xfrm flipH="1">
            <a:off x="3274121" y="3115381"/>
            <a:ext cx="367422" cy="530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直线连接符 961">
            <a:extLst>
              <a:ext uri="{FF2B5EF4-FFF2-40B4-BE49-F238E27FC236}">
                <a16:creationId xmlns:a16="http://schemas.microsoft.com/office/drawing/2014/main" id="{8D788921-45DF-9F41-B6D3-EF0C9FFC932F}"/>
              </a:ext>
            </a:extLst>
          </p:cNvPr>
          <p:cNvCxnSpPr>
            <a:cxnSpLocks/>
            <a:stCxn id="123" idx="0"/>
            <a:endCxn id="124" idx="2"/>
          </p:cNvCxnSpPr>
          <p:nvPr/>
        </p:nvCxnSpPr>
        <p:spPr>
          <a:xfrm flipH="1" flipV="1">
            <a:off x="3166121" y="3240409"/>
            <a:ext cx="140902" cy="3296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直线连接符 964">
            <a:extLst>
              <a:ext uri="{FF2B5EF4-FFF2-40B4-BE49-F238E27FC236}">
                <a16:creationId xmlns:a16="http://schemas.microsoft.com/office/drawing/2014/main" id="{2F4022BD-1958-B845-BAD2-6D8A81E65EF8}"/>
              </a:ext>
            </a:extLst>
          </p:cNvPr>
          <p:cNvCxnSpPr>
            <a:cxnSpLocks/>
            <a:stCxn id="123" idx="0"/>
            <a:endCxn id="107" idx="2"/>
          </p:cNvCxnSpPr>
          <p:nvPr/>
        </p:nvCxnSpPr>
        <p:spPr>
          <a:xfrm flipV="1">
            <a:off x="3307023" y="3187387"/>
            <a:ext cx="442520" cy="3827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直线连接符 969">
            <a:extLst>
              <a:ext uri="{FF2B5EF4-FFF2-40B4-BE49-F238E27FC236}">
                <a16:creationId xmlns:a16="http://schemas.microsoft.com/office/drawing/2014/main" id="{620F3258-2F09-C041-9BBA-3F868D85D67E}"/>
              </a:ext>
            </a:extLst>
          </p:cNvPr>
          <p:cNvCxnSpPr>
            <a:cxnSpLocks/>
            <a:stCxn id="123" idx="3"/>
            <a:endCxn id="108" idx="1"/>
          </p:cNvCxnSpPr>
          <p:nvPr/>
        </p:nvCxnSpPr>
        <p:spPr>
          <a:xfrm flipV="1">
            <a:off x="3415023" y="3545849"/>
            <a:ext cx="236927" cy="962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直线连接符 972">
            <a:extLst>
              <a:ext uri="{FF2B5EF4-FFF2-40B4-BE49-F238E27FC236}">
                <a16:creationId xmlns:a16="http://schemas.microsoft.com/office/drawing/2014/main" id="{821CE2FF-5036-864F-8658-9182D8F263C3}"/>
              </a:ext>
            </a:extLst>
          </p:cNvPr>
          <p:cNvCxnSpPr>
            <a:cxnSpLocks/>
            <a:stCxn id="108" idx="3"/>
            <a:endCxn id="66" idx="1"/>
          </p:cNvCxnSpPr>
          <p:nvPr/>
        </p:nvCxnSpPr>
        <p:spPr>
          <a:xfrm>
            <a:off x="3867950" y="3545849"/>
            <a:ext cx="202557" cy="566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直线连接符 975">
            <a:extLst>
              <a:ext uri="{FF2B5EF4-FFF2-40B4-BE49-F238E27FC236}">
                <a16:creationId xmlns:a16="http://schemas.microsoft.com/office/drawing/2014/main" id="{66375DDB-EBD2-9840-BFFF-77F66A107483}"/>
              </a:ext>
            </a:extLst>
          </p:cNvPr>
          <p:cNvCxnSpPr>
            <a:cxnSpLocks/>
            <a:stCxn id="108" idx="2"/>
            <a:endCxn id="104" idx="0"/>
          </p:cNvCxnSpPr>
          <p:nvPr/>
        </p:nvCxnSpPr>
        <p:spPr>
          <a:xfrm>
            <a:off x="3759950" y="3617855"/>
            <a:ext cx="4773" cy="2435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直线连接符 978">
            <a:extLst>
              <a:ext uri="{FF2B5EF4-FFF2-40B4-BE49-F238E27FC236}">
                <a16:creationId xmlns:a16="http://schemas.microsoft.com/office/drawing/2014/main" id="{34D65412-3692-7A44-9936-95C004B3F172}"/>
              </a:ext>
            </a:extLst>
          </p:cNvPr>
          <p:cNvCxnSpPr>
            <a:cxnSpLocks/>
            <a:stCxn id="66" idx="1"/>
            <a:endCxn id="104" idx="0"/>
          </p:cNvCxnSpPr>
          <p:nvPr/>
        </p:nvCxnSpPr>
        <p:spPr>
          <a:xfrm flipH="1">
            <a:off x="3764723" y="3602487"/>
            <a:ext cx="305784" cy="2589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直线连接符 981">
            <a:extLst>
              <a:ext uri="{FF2B5EF4-FFF2-40B4-BE49-F238E27FC236}">
                <a16:creationId xmlns:a16="http://schemas.microsoft.com/office/drawing/2014/main" id="{7DECD527-929A-1F44-98DE-D4916132B544}"/>
              </a:ext>
            </a:extLst>
          </p:cNvPr>
          <p:cNvCxnSpPr>
            <a:cxnSpLocks/>
            <a:stCxn id="104" idx="1"/>
            <a:endCxn id="103" idx="0"/>
          </p:cNvCxnSpPr>
          <p:nvPr/>
        </p:nvCxnSpPr>
        <p:spPr>
          <a:xfrm flipH="1">
            <a:off x="3318728" y="3933430"/>
            <a:ext cx="337995" cy="1627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直线连接符 984">
            <a:extLst>
              <a:ext uri="{FF2B5EF4-FFF2-40B4-BE49-F238E27FC236}">
                <a16:creationId xmlns:a16="http://schemas.microsoft.com/office/drawing/2014/main" id="{8D925B00-A118-4540-ABF4-40B114D1D744}"/>
              </a:ext>
            </a:extLst>
          </p:cNvPr>
          <p:cNvCxnSpPr>
            <a:cxnSpLocks/>
            <a:stCxn id="123" idx="2"/>
            <a:endCxn id="103" idx="0"/>
          </p:cNvCxnSpPr>
          <p:nvPr/>
        </p:nvCxnSpPr>
        <p:spPr>
          <a:xfrm>
            <a:off x="3307023" y="3714112"/>
            <a:ext cx="11705" cy="38206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直线连接符 987">
            <a:extLst>
              <a:ext uri="{FF2B5EF4-FFF2-40B4-BE49-F238E27FC236}">
                <a16:creationId xmlns:a16="http://schemas.microsoft.com/office/drawing/2014/main" id="{1594BD7B-99A7-A844-A8A2-2A5FCE5C49B1}"/>
              </a:ext>
            </a:extLst>
          </p:cNvPr>
          <p:cNvCxnSpPr>
            <a:cxnSpLocks/>
            <a:stCxn id="123" idx="3"/>
            <a:endCxn id="104" idx="0"/>
          </p:cNvCxnSpPr>
          <p:nvPr/>
        </p:nvCxnSpPr>
        <p:spPr>
          <a:xfrm>
            <a:off x="3415023" y="3642106"/>
            <a:ext cx="349700" cy="21931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  <a:stCxn id="127" idx="0"/>
            <a:endCxn id="126" idx="2"/>
          </p:cNvCxnSpPr>
          <p:nvPr/>
        </p:nvCxnSpPr>
        <p:spPr>
          <a:xfrm flipV="1">
            <a:off x="2219855" y="2598278"/>
            <a:ext cx="326758" cy="2159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  <a:stCxn id="128" idx="0"/>
            <a:endCxn id="126" idx="2"/>
          </p:cNvCxnSpPr>
          <p:nvPr/>
        </p:nvCxnSpPr>
        <p:spPr>
          <a:xfrm flipH="1" flipV="1">
            <a:off x="2546613" y="2598278"/>
            <a:ext cx="200229" cy="3373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直线连接符 1008">
            <a:extLst>
              <a:ext uri="{FF2B5EF4-FFF2-40B4-BE49-F238E27FC236}">
                <a16:creationId xmlns:a16="http://schemas.microsoft.com/office/drawing/2014/main" id="{B7ACD4DE-7D76-694D-865B-600E02A00E89}"/>
              </a:ext>
            </a:extLst>
          </p:cNvPr>
          <p:cNvCxnSpPr>
            <a:cxnSpLocks/>
            <a:stCxn id="128" idx="0"/>
            <a:endCxn id="125" idx="1"/>
          </p:cNvCxnSpPr>
          <p:nvPr/>
        </p:nvCxnSpPr>
        <p:spPr>
          <a:xfrm flipV="1">
            <a:off x="2746842" y="2658620"/>
            <a:ext cx="340222" cy="2770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直线连接符 1020">
            <a:extLst>
              <a:ext uri="{FF2B5EF4-FFF2-40B4-BE49-F238E27FC236}">
                <a16:creationId xmlns:a16="http://schemas.microsoft.com/office/drawing/2014/main" id="{AE160E6F-3ADF-CE42-B98E-4F1DF0A5C677}"/>
              </a:ext>
            </a:extLst>
          </p:cNvPr>
          <p:cNvCxnSpPr>
            <a:cxnSpLocks/>
            <a:stCxn id="124" idx="1"/>
            <a:endCxn id="128" idx="3"/>
          </p:cNvCxnSpPr>
          <p:nvPr/>
        </p:nvCxnSpPr>
        <p:spPr>
          <a:xfrm flipH="1" flipV="1">
            <a:off x="2820004" y="3042862"/>
            <a:ext cx="238117" cy="1255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直线连接符 1023">
            <a:extLst>
              <a:ext uri="{FF2B5EF4-FFF2-40B4-BE49-F238E27FC236}">
                <a16:creationId xmlns:a16="http://schemas.microsoft.com/office/drawing/2014/main" id="{89DC03A6-BA7F-8142-9F8D-D1190922D014}"/>
              </a:ext>
            </a:extLst>
          </p:cNvPr>
          <p:cNvCxnSpPr>
            <a:cxnSpLocks/>
            <a:stCxn id="130" idx="0"/>
            <a:endCxn id="128" idx="2"/>
          </p:cNvCxnSpPr>
          <p:nvPr/>
        </p:nvCxnSpPr>
        <p:spPr>
          <a:xfrm flipH="1" flipV="1">
            <a:off x="2692894" y="3069168"/>
            <a:ext cx="159389" cy="3287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  <a:stCxn id="128" idx="1"/>
            <a:endCxn id="127" idx="3"/>
          </p:cNvCxnSpPr>
          <p:nvPr/>
        </p:nvCxnSpPr>
        <p:spPr>
          <a:xfrm flipH="1" flipV="1">
            <a:off x="2327855" y="2886247"/>
            <a:ext cx="291877" cy="757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直线连接符 1029">
            <a:extLst>
              <a:ext uri="{FF2B5EF4-FFF2-40B4-BE49-F238E27FC236}">
                <a16:creationId xmlns:a16="http://schemas.microsoft.com/office/drawing/2014/main" id="{43295269-EAD4-1C41-BFFE-03E0391DF776}"/>
              </a:ext>
            </a:extLst>
          </p:cNvPr>
          <p:cNvCxnSpPr>
            <a:cxnSpLocks/>
            <a:stCxn id="128" idx="2"/>
            <a:endCxn id="129" idx="0"/>
          </p:cNvCxnSpPr>
          <p:nvPr/>
        </p:nvCxnSpPr>
        <p:spPr>
          <a:xfrm flipH="1">
            <a:off x="2389585" y="3069168"/>
            <a:ext cx="303309" cy="2147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直线连接符 1032">
            <a:extLst>
              <a:ext uri="{FF2B5EF4-FFF2-40B4-BE49-F238E27FC236}">
                <a16:creationId xmlns:a16="http://schemas.microsoft.com/office/drawing/2014/main" id="{88CCC1DB-C9CE-7947-BE0F-8160CB2A0177}"/>
              </a:ext>
            </a:extLst>
          </p:cNvPr>
          <p:cNvCxnSpPr>
            <a:cxnSpLocks/>
            <a:stCxn id="130" idx="1"/>
            <a:endCxn id="129" idx="3"/>
          </p:cNvCxnSpPr>
          <p:nvPr/>
        </p:nvCxnSpPr>
        <p:spPr>
          <a:xfrm flipH="1" flipV="1">
            <a:off x="2497585" y="3355961"/>
            <a:ext cx="246698" cy="11392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直线连接符 1035">
            <a:extLst>
              <a:ext uri="{FF2B5EF4-FFF2-40B4-BE49-F238E27FC236}">
                <a16:creationId xmlns:a16="http://schemas.microsoft.com/office/drawing/2014/main" id="{19D9BCA1-77F7-D541-AAC6-AE8050DFDD70}"/>
              </a:ext>
            </a:extLst>
          </p:cNvPr>
          <p:cNvCxnSpPr>
            <a:cxnSpLocks/>
            <a:endCxn id="124" idx="1"/>
          </p:cNvCxnSpPr>
          <p:nvPr/>
        </p:nvCxnSpPr>
        <p:spPr>
          <a:xfrm flipV="1">
            <a:off x="2867914" y="3168403"/>
            <a:ext cx="190207" cy="2125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直线连接符 1038">
            <a:extLst>
              <a:ext uri="{FF2B5EF4-FFF2-40B4-BE49-F238E27FC236}">
                <a16:creationId xmlns:a16="http://schemas.microsoft.com/office/drawing/2014/main" id="{F0116F29-5B76-5640-A041-3885A4ACA45C}"/>
              </a:ext>
            </a:extLst>
          </p:cNvPr>
          <p:cNvCxnSpPr>
            <a:cxnSpLocks/>
            <a:stCxn id="130" idx="3"/>
            <a:endCxn id="123" idx="0"/>
          </p:cNvCxnSpPr>
          <p:nvPr/>
        </p:nvCxnSpPr>
        <p:spPr>
          <a:xfrm>
            <a:off x="2960283" y="3469885"/>
            <a:ext cx="346740" cy="1002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直线连接符 1041">
            <a:extLst>
              <a:ext uri="{FF2B5EF4-FFF2-40B4-BE49-F238E27FC236}">
                <a16:creationId xmlns:a16="http://schemas.microsoft.com/office/drawing/2014/main" id="{68B7F922-5262-8D40-8DB0-EF7C8D2405AF}"/>
              </a:ext>
            </a:extLst>
          </p:cNvPr>
          <p:cNvCxnSpPr>
            <a:cxnSpLocks/>
            <a:stCxn id="130" idx="2"/>
            <a:endCxn id="122" idx="0"/>
          </p:cNvCxnSpPr>
          <p:nvPr/>
        </p:nvCxnSpPr>
        <p:spPr>
          <a:xfrm>
            <a:off x="2852283" y="3541891"/>
            <a:ext cx="119210" cy="27409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直线连接符 1044">
            <a:extLst>
              <a:ext uri="{FF2B5EF4-FFF2-40B4-BE49-F238E27FC236}">
                <a16:creationId xmlns:a16="http://schemas.microsoft.com/office/drawing/2014/main" id="{D105B562-8EA6-934D-B62B-0D20C941F11C}"/>
              </a:ext>
            </a:extLst>
          </p:cNvPr>
          <p:cNvCxnSpPr>
            <a:cxnSpLocks/>
            <a:stCxn id="130" idx="1"/>
            <a:endCxn id="121" idx="0"/>
          </p:cNvCxnSpPr>
          <p:nvPr/>
        </p:nvCxnSpPr>
        <p:spPr>
          <a:xfrm flipH="1">
            <a:off x="2564447" y="3469885"/>
            <a:ext cx="179836" cy="2609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直线连接符 1047">
            <a:extLst>
              <a:ext uri="{FF2B5EF4-FFF2-40B4-BE49-F238E27FC236}">
                <a16:creationId xmlns:a16="http://schemas.microsoft.com/office/drawing/2014/main" id="{E2A74B4D-A7DF-6641-812F-B4AAEEB5717B}"/>
              </a:ext>
            </a:extLst>
          </p:cNvPr>
          <p:cNvCxnSpPr>
            <a:cxnSpLocks/>
            <a:stCxn id="122" idx="1"/>
            <a:endCxn id="121" idx="3"/>
          </p:cNvCxnSpPr>
          <p:nvPr/>
        </p:nvCxnSpPr>
        <p:spPr>
          <a:xfrm flipH="1" flipV="1">
            <a:off x="2672447" y="3802868"/>
            <a:ext cx="227767" cy="1216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直线连接符 1056">
            <a:extLst>
              <a:ext uri="{FF2B5EF4-FFF2-40B4-BE49-F238E27FC236}">
                <a16:creationId xmlns:a16="http://schemas.microsoft.com/office/drawing/2014/main" id="{6C226E97-3146-E248-A612-4C230DEE13C5}"/>
              </a:ext>
            </a:extLst>
          </p:cNvPr>
          <p:cNvCxnSpPr>
            <a:cxnSpLocks/>
            <a:stCxn id="122" idx="1"/>
            <a:endCxn id="102" idx="0"/>
          </p:cNvCxnSpPr>
          <p:nvPr/>
        </p:nvCxnSpPr>
        <p:spPr>
          <a:xfrm flipH="1">
            <a:off x="2776533" y="3924469"/>
            <a:ext cx="123681" cy="3844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直线连接符 1060">
            <a:extLst>
              <a:ext uri="{FF2B5EF4-FFF2-40B4-BE49-F238E27FC236}">
                <a16:creationId xmlns:a16="http://schemas.microsoft.com/office/drawing/2014/main" id="{761D4BFA-4476-A747-89EE-EEFFCE134979}"/>
              </a:ext>
            </a:extLst>
          </p:cNvPr>
          <p:cNvCxnSpPr>
            <a:cxnSpLocks/>
            <a:endCxn id="122" idx="3"/>
          </p:cNvCxnSpPr>
          <p:nvPr/>
        </p:nvCxnSpPr>
        <p:spPr>
          <a:xfrm flipH="1" flipV="1">
            <a:off x="3099043" y="3840071"/>
            <a:ext cx="230696" cy="2368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直线连接符 1063">
            <a:extLst>
              <a:ext uri="{FF2B5EF4-FFF2-40B4-BE49-F238E27FC236}">
                <a16:creationId xmlns:a16="http://schemas.microsoft.com/office/drawing/2014/main" id="{3977FCA4-408A-0D45-8261-F41C42905F78}"/>
              </a:ext>
            </a:extLst>
          </p:cNvPr>
          <p:cNvCxnSpPr>
            <a:cxnSpLocks/>
            <a:stCxn id="123" idx="1"/>
            <a:endCxn id="122" idx="0"/>
          </p:cNvCxnSpPr>
          <p:nvPr/>
        </p:nvCxnSpPr>
        <p:spPr>
          <a:xfrm flipH="1">
            <a:off x="2971493" y="3642106"/>
            <a:ext cx="227530" cy="1738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直线连接符 1066">
            <a:extLst>
              <a:ext uri="{FF2B5EF4-FFF2-40B4-BE49-F238E27FC236}">
                <a16:creationId xmlns:a16="http://schemas.microsoft.com/office/drawing/2014/main" id="{680028B3-9114-6D4B-B763-EF61CEB18711}"/>
              </a:ext>
            </a:extLst>
          </p:cNvPr>
          <p:cNvCxnSpPr>
            <a:cxnSpLocks/>
            <a:stCxn id="103" idx="1"/>
            <a:endCxn id="102" idx="3"/>
          </p:cNvCxnSpPr>
          <p:nvPr/>
        </p:nvCxnSpPr>
        <p:spPr>
          <a:xfrm flipH="1">
            <a:off x="2884533" y="4168185"/>
            <a:ext cx="326195" cy="2127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直线连接符 1074">
            <a:extLst>
              <a:ext uri="{FF2B5EF4-FFF2-40B4-BE49-F238E27FC236}">
                <a16:creationId xmlns:a16="http://schemas.microsoft.com/office/drawing/2014/main" id="{9D903305-910D-C547-8E6B-F59E33351DE0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3426728" y="4168185"/>
            <a:ext cx="225222" cy="2777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直线连接符 1077">
            <a:extLst>
              <a:ext uri="{FF2B5EF4-FFF2-40B4-BE49-F238E27FC236}">
                <a16:creationId xmlns:a16="http://schemas.microsoft.com/office/drawing/2014/main" id="{09D8BAB4-46E4-9A45-800E-9A2962FF7E15}"/>
              </a:ext>
            </a:extLst>
          </p:cNvPr>
          <p:cNvCxnSpPr>
            <a:cxnSpLocks/>
            <a:stCxn id="103" idx="2"/>
            <a:endCxn id="71" idx="0"/>
          </p:cNvCxnSpPr>
          <p:nvPr/>
        </p:nvCxnSpPr>
        <p:spPr>
          <a:xfrm flipH="1">
            <a:off x="3303195" y="4240191"/>
            <a:ext cx="15533" cy="3262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直线连接符 1080">
            <a:extLst>
              <a:ext uri="{FF2B5EF4-FFF2-40B4-BE49-F238E27FC236}">
                <a16:creationId xmlns:a16="http://schemas.microsoft.com/office/drawing/2014/main" id="{8C1AC6BF-56A0-D245-A607-A9CE00DBCB11}"/>
              </a:ext>
            </a:extLst>
          </p:cNvPr>
          <p:cNvCxnSpPr>
            <a:cxnSpLocks/>
            <a:stCxn id="102" idx="3"/>
            <a:endCxn id="71" idx="0"/>
          </p:cNvCxnSpPr>
          <p:nvPr/>
        </p:nvCxnSpPr>
        <p:spPr>
          <a:xfrm>
            <a:off x="2884533" y="4380932"/>
            <a:ext cx="418662" cy="18555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直线连接符 1083">
            <a:extLst>
              <a:ext uri="{FF2B5EF4-FFF2-40B4-BE49-F238E27FC236}">
                <a16:creationId xmlns:a16="http://schemas.microsoft.com/office/drawing/2014/main" id="{C7CD610B-02A0-9248-81A5-04B11AD27210}"/>
              </a:ext>
            </a:extLst>
          </p:cNvPr>
          <p:cNvCxnSpPr>
            <a:cxnSpLocks/>
            <a:stCxn id="72" idx="0"/>
            <a:endCxn id="71" idx="2"/>
          </p:cNvCxnSpPr>
          <p:nvPr/>
        </p:nvCxnSpPr>
        <p:spPr>
          <a:xfrm flipV="1">
            <a:off x="3012045" y="4710499"/>
            <a:ext cx="291150" cy="239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直线连接符 1090">
            <a:extLst>
              <a:ext uri="{FF2B5EF4-FFF2-40B4-BE49-F238E27FC236}">
                <a16:creationId xmlns:a16="http://schemas.microsoft.com/office/drawing/2014/main" id="{5E779E93-4C86-B844-9C50-7846F143C80E}"/>
              </a:ext>
            </a:extLst>
          </p:cNvPr>
          <p:cNvCxnSpPr>
            <a:cxnSpLocks/>
            <a:stCxn id="71" idx="3"/>
            <a:endCxn id="70" idx="1"/>
          </p:cNvCxnSpPr>
          <p:nvPr/>
        </p:nvCxnSpPr>
        <p:spPr>
          <a:xfrm flipV="1">
            <a:off x="3411195" y="4445945"/>
            <a:ext cx="240755" cy="1925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线连接符 1094">
            <a:extLst>
              <a:ext uri="{FF2B5EF4-FFF2-40B4-BE49-F238E27FC236}">
                <a16:creationId xmlns:a16="http://schemas.microsoft.com/office/drawing/2014/main" id="{745FA83A-16BD-2347-A2F8-9902CAD5B550}"/>
              </a:ext>
            </a:extLst>
          </p:cNvPr>
          <p:cNvCxnSpPr>
            <a:cxnSpLocks/>
            <a:stCxn id="102" idx="2"/>
            <a:endCxn id="74" idx="0"/>
          </p:cNvCxnSpPr>
          <p:nvPr/>
        </p:nvCxnSpPr>
        <p:spPr>
          <a:xfrm flipH="1">
            <a:off x="2568359" y="4452938"/>
            <a:ext cx="208174" cy="4377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线连接符 1097">
            <a:extLst>
              <a:ext uri="{FF2B5EF4-FFF2-40B4-BE49-F238E27FC236}">
                <a16:creationId xmlns:a16="http://schemas.microsoft.com/office/drawing/2014/main" id="{E137A5F0-3A32-D549-80DB-C2F6CF9B5C32}"/>
              </a:ext>
            </a:extLst>
          </p:cNvPr>
          <p:cNvCxnSpPr>
            <a:cxnSpLocks/>
            <a:stCxn id="72" idx="1"/>
            <a:endCxn id="74" idx="3"/>
          </p:cNvCxnSpPr>
          <p:nvPr/>
        </p:nvCxnSpPr>
        <p:spPr>
          <a:xfrm flipH="1" flipV="1">
            <a:off x="2676359" y="4962677"/>
            <a:ext cx="227686" cy="595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直线连接符 1100">
            <a:extLst>
              <a:ext uri="{FF2B5EF4-FFF2-40B4-BE49-F238E27FC236}">
                <a16:creationId xmlns:a16="http://schemas.microsoft.com/office/drawing/2014/main" id="{D6B6D05E-B31B-FB4C-86FC-586C7407B929}"/>
              </a:ext>
            </a:extLst>
          </p:cNvPr>
          <p:cNvCxnSpPr>
            <a:cxnSpLocks/>
            <a:stCxn id="74" idx="1"/>
            <a:endCxn id="75" idx="3"/>
          </p:cNvCxnSpPr>
          <p:nvPr/>
        </p:nvCxnSpPr>
        <p:spPr>
          <a:xfrm flipH="1">
            <a:off x="2234713" y="4962677"/>
            <a:ext cx="225646" cy="616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线连接符 1103">
            <a:extLst>
              <a:ext uri="{FF2B5EF4-FFF2-40B4-BE49-F238E27FC236}">
                <a16:creationId xmlns:a16="http://schemas.microsoft.com/office/drawing/2014/main" id="{D4AF202C-2714-B940-95FC-45B7EDF86C18}"/>
              </a:ext>
            </a:extLst>
          </p:cNvPr>
          <p:cNvCxnSpPr>
            <a:cxnSpLocks/>
            <a:stCxn id="75" idx="1"/>
            <a:endCxn id="76" idx="3"/>
          </p:cNvCxnSpPr>
          <p:nvPr/>
        </p:nvCxnSpPr>
        <p:spPr>
          <a:xfrm flipH="1" flipV="1">
            <a:off x="1691466" y="5085432"/>
            <a:ext cx="337819" cy="56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8" name="直线连接符 1327">
            <a:extLst>
              <a:ext uri="{FF2B5EF4-FFF2-40B4-BE49-F238E27FC236}">
                <a16:creationId xmlns:a16="http://schemas.microsoft.com/office/drawing/2014/main" id="{6FE6884C-5CD1-C547-A82A-278A4A79B500}"/>
              </a:ext>
            </a:extLst>
          </p:cNvPr>
          <p:cNvCxnSpPr>
            <a:cxnSpLocks/>
            <a:stCxn id="119" idx="0"/>
            <a:endCxn id="127" idx="1"/>
          </p:cNvCxnSpPr>
          <p:nvPr/>
        </p:nvCxnSpPr>
        <p:spPr>
          <a:xfrm flipV="1">
            <a:off x="1902114" y="2886247"/>
            <a:ext cx="209741" cy="2567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4" name="直线连接符 1353">
            <a:extLst>
              <a:ext uri="{FF2B5EF4-FFF2-40B4-BE49-F238E27FC236}">
                <a16:creationId xmlns:a16="http://schemas.microsoft.com/office/drawing/2014/main" id="{4B050A4B-29E7-CF4C-A244-C5DECDFC232F}"/>
              </a:ext>
            </a:extLst>
          </p:cNvPr>
          <p:cNvCxnSpPr>
            <a:cxnSpLocks/>
            <a:stCxn id="129" idx="1"/>
            <a:endCxn id="119" idx="3"/>
          </p:cNvCxnSpPr>
          <p:nvPr/>
        </p:nvCxnSpPr>
        <p:spPr>
          <a:xfrm flipH="1" flipV="1">
            <a:off x="2010114" y="3215004"/>
            <a:ext cx="271471" cy="1409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1" name="直线连接符 1360">
            <a:extLst>
              <a:ext uri="{FF2B5EF4-FFF2-40B4-BE49-F238E27FC236}">
                <a16:creationId xmlns:a16="http://schemas.microsoft.com/office/drawing/2014/main" id="{C5C2EDE1-D164-8644-8D06-CA65E00908F1}"/>
              </a:ext>
            </a:extLst>
          </p:cNvPr>
          <p:cNvCxnSpPr>
            <a:cxnSpLocks/>
            <a:stCxn id="120" idx="0"/>
            <a:endCxn id="119" idx="2"/>
          </p:cNvCxnSpPr>
          <p:nvPr/>
        </p:nvCxnSpPr>
        <p:spPr>
          <a:xfrm flipH="1" flipV="1">
            <a:off x="1902114" y="3287010"/>
            <a:ext cx="194204" cy="333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4" name="直线连接符 1363">
            <a:extLst>
              <a:ext uri="{FF2B5EF4-FFF2-40B4-BE49-F238E27FC236}">
                <a16:creationId xmlns:a16="http://schemas.microsoft.com/office/drawing/2014/main" id="{8E205CE8-9D86-5847-B4F6-4161FE2330C2}"/>
              </a:ext>
            </a:extLst>
          </p:cNvPr>
          <p:cNvCxnSpPr>
            <a:cxnSpLocks/>
            <a:stCxn id="120" idx="0"/>
            <a:endCxn id="129" idx="2"/>
          </p:cNvCxnSpPr>
          <p:nvPr/>
        </p:nvCxnSpPr>
        <p:spPr>
          <a:xfrm flipV="1">
            <a:off x="2096318" y="3427967"/>
            <a:ext cx="293267" cy="1927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7" name="直线连接符 1366">
            <a:extLst>
              <a:ext uri="{FF2B5EF4-FFF2-40B4-BE49-F238E27FC236}">
                <a16:creationId xmlns:a16="http://schemas.microsoft.com/office/drawing/2014/main" id="{4FFE31FE-20B4-E24F-81EA-28B5113FB8A0}"/>
              </a:ext>
            </a:extLst>
          </p:cNvPr>
          <p:cNvCxnSpPr>
            <a:cxnSpLocks/>
            <a:stCxn id="120" idx="3"/>
            <a:endCxn id="121" idx="1"/>
          </p:cNvCxnSpPr>
          <p:nvPr/>
        </p:nvCxnSpPr>
        <p:spPr>
          <a:xfrm>
            <a:off x="2183690" y="3716761"/>
            <a:ext cx="272757" cy="861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4" name="直线连接符 1373">
            <a:extLst>
              <a:ext uri="{FF2B5EF4-FFF2-40B4-BE49-F238E27FC236}">
                <a16:creationId xmlns:a16="http://schemas.microsoft.com/office/drawing/2014/main" id="{FA498C10-D813-264A-942B-66CC1F0E4B3C}"/>
              </a:ext>
            </a:extLst>
          </p:cNvPr>
          <p:cNvCxnSpPr>
            <a:cxnSpLocks/>
            <a:stCxn id="119" idx="2"/>
            <a:endCxn id="112" idx="0"/>
          </p:cNvCxnSpPr>
          <p:nvPr/>
        </p:nvCxnSpPr>
        <p:spPr>
          <a:xfrm flipH="1">
            <a:off x="1599412" y="3287010"/>
            <a:ext cx="302702" cy="2685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5" name="直线连接符 1414">
            <a:extLst>
              <a:ext uri="{FF2B5EF4-FFF2-40B4-BE49-F238E27FC236}">
                <a16:creationId xmlns:a16="http://schemas.microsoft.com/office/drawing/2014/main" id="{79FD5816-CAFF-BA4B-99F4-98C49942525A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>
            <a:off x="1707412" y="3627536"/>
            <a:ext cx="266694" cy="369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8" name="直线连接符 1427">
            <a:extLst>
              <a:ext uri="{FF2B5EF4-FFF2-40B4-BE49-F238E27FC236}">
                <a16:creationId xmlns:a16="http://schemas.microsoft.com/office/drawing/2014/main" id="{355299B8-7627-D448-B649-F9F7954E1D61}"/>
              </a:ext>
            </a:extLst>
          </p:cNvPr>
          <p:cNvCxnSpPr>
            <a:cxnSpLocks/>
            <a:stCxn id="112" idx="2"/>
            <a:endCxn id="117" idx="0"/>
          </p:cNvCxnSpPr>
          <p:nvPr/>
        </p:nvCxnSpPr>
        <p:spPr>
          <a:xfrm>
            <a:off x="1599412" y="3699542"/>
            <a:ext cx="218108" cy="3881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1" name="直线连接符 1430">
            <a:extLst>
              <a:ext uri="{FF2B5EF4-FFF2-40B4-BE49-F238E27FC236}">
                <a16:creationId xmlns:a16="http://schemas.microsoft.com/office/drawing/2014/main" id="{AFDC780C-A190-584A-8800-B44FEB5CBCF8}"/>
              </a:ext>
            </a:extLst>
          </p:cNvPr>
          <p:cNvCxnSpPr>
            <a:cxnSpLocks/>
            <a:stCxn id="120" idx="2"/>
            <a:endCxn id="117" idx="0"/>
          </p:cNvCxnSpPr>
          <p:nvPr/>
        </p:nvCxnSpPr>
        <p:spPr>
          <a:xfrm flipH="1">
            <a:off x="1817520" y="3760500"/>
            <a:ext cx="243958" cy="3272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4" name="直线连接符 1433">
            <a:extLst>
              <a:ext uri="{FF2B5EF4-FFF2-40B4-BE49-F238E27FC236}">
                <a16:creationId xmlns:a16="http://schemas.microsoft.com/office/drawing/2014/main" id="{F91E8F6A-1FCD-2048-9E24-63221F876D48}"/>
              </a:ext>
            </a:extLst>
          </p:cNvPr>
          <p:cNvCxnSpPr>
            <a:cxnSpLocks/>
            <a:stCxn id="120" idx="2"/>
            <a:endCxn id="118" idx="0"/>
          </p:cNvCxnSpPr>
          <p:nvPr/>
        </p:nvCxnSpPr>
        <p:spPr>
          <a:xfrm>
            <a:off x="2061478" y="3760500"/>
            <a:ext cx="249912" cy="3115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7" name="直线连接符 1436">
            <a:extLst>
              <a:ext uri="{FF2B5EF4-FFF2-40B4-BE49-F238E27FC236}">
                <a16:creationId xmlns:a16="http://schemas.microsoft.com/office/drawing/2014/main" id="{0B89DB01-8039-E54E-81A8-C6D16E23DF40}"/>
              </a:ext>
            </a:extLst>
          </p:cNvPr>
          <p:cNvCxnSpPr>
            <a:cxnSpLocks/>
            <a:stCxn id="121" idx="1"/>
            <a:endCxn id="118" idx="0"/>
          </p:cNvCxnSpPr>
          <p:nvPr/>
        </p:nvCxnSpPr>
        <p:spPr>
          <a:xfrm flipH="1">
            <a:off x="2311390" y="3802868"/>
            <a:ext cx="145057" cy="26917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0" name="直线连接符 1439">
            <a:extLst>
              <a:ext uri="{FF2B5EF4-FFF2-40B4-BE49-F238E27FC236}">
                <a16:creationId xmlns:a16="http://schemas.microsoft.com/office/drawing/2014/main" id="{0FCCF4AF-F4D4-A349-916A-E4BCDB762818}"/>
              </a:ext>
            </a:extLst>
          </p:cNvPr>
          <p:cNvCxnSpPr>
            <a:cxnSpLocks/>
            <a:stCxn id="102" idx="1"/>
            <a:endCxn id="118" idx="3"/>
          </p:cNvCxnSpPr>
          <p:nvPr/>
        </p:nvCxnSpPr>
        <p:spPr>
          <a:xfrm flipH="1" flipV="1">
            <a:off x="2419390" y="4144049"/>
            <a:ext cx="249143" cy="236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3" name="直线连接符 1442">
            <a:extLst>
              <a:ext uri="{FF2B5EF4-FFF2-40B4-BE49-F238E27FC236}">
                <a16:creationId xmlns:a16="http://schemas.microsoft.com/office/drawing/2014/main" id="{8F49E64E-08E1-5B4A-B14F-2408C0DBD8B0}"/>
              </a:ext>
            </a:extLst>
          </p:cNvPr>
          <p:cNvCxnSpPr>
            <a:cxnSpLocks/>
            <a:stCxn id="102" idx="1"/>
            <a:endCxn id="101" idx="3"/>
          </p:cNvCxnSpPr>
          <p:nvPr/>
        </p:nvCxnSpPr>
        <p:spPr>
          <a:xfrm flipH="1">
            <a:off x="2335625" y="4380932"/>
            <a:ext cx="332908" cy="1406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8" name="直线连接符 1457">
            <a:extLst>
              <a:ext uri="{FF2B5EF4-FFF2-40B4-BE49-F238E27FC236}">
                <a16:creationId xmlns:a16="http://schemas.microsoft.com/office/drawing/2014/main" id="{8212AF4E-C918-3C4E-83B1-93F0BA7DAB4C}"/>
              </a:ext>
            </a:extLst>
          </p:cNvPr>
          <p:cNvCxnSpPr>
            <a:cxnSpLocks/>
            <a:stCxn id="74" idx="0"/>
            <a:endCxn id="101" idx="2"/>
          </p:cNvCxnSpPr>
          <p:nvPr/>
        </p:nvCxnSpPr>
        <p:spPr>
          <a:xfrm flipH="1" flipV="1">
            <a:off x="2248253" y="4617562"/>
            <a:ext cx="320106" cy="2731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1" name="直线连接符 1460">
            <a:extLst>
              <a:ext uri="{FF2B5EF4-FFF2-40B4-BE49-F238E27FC236}">
                <a16:creationId xmlns:a16="http://schemas.microsoft.com/office/drawing/2014/main" id="{64F576BC-3AD6-B243-BE73-E675FBE6E798}"/>
              </a:ext>
            </a:extLst>
          </p:cNvPr>
          <p:cNvCxnSpPr>
            <a:cxnSpLocks/>
            <a:stCxn id="75" idx="0"/>
            <a:endCxn id="101" idx="2"/>
          </p:cNvCxnSpPr>
          <p:nvPr/>
        </p:nvCxnSpPr>
        <p:spPr>
          <a:xfrm flipV="1">
            <a:off x="2109748" y="4617562"/>
            <a:ext cx="138505" cy="3716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4" name="直线连接符 1463">
            <a:extLst>
              <a:ext uri="{FF2B5EF4-FFF2-40B4-BE49-F238E27FC236}">
                <a16:creationId xmlns:a16="http://schemas.microsoft.com/office/drawing/2014/main" id="{E9450E05-1597-FE42-B91C-F20DAD755D78}"/>
              </a:ext>
            </a:extLst>
          </p:cNvPr>
          <p:cNvCxnSpPr>
            <a:cxnSpLocks/>
            <a:stCxn id="75" idx="0"/>
            <a:endCxn id="100" idx="2"/>
          </p:cNvCxnSpPr>
          <p:nvPr/>
        </p:nvCxnSpPr>
        <p:spPr>
          <a:xfrm flipH="1" flipV="1">
            <a:off x="1848809" y="4726598"/>
            <a:ext cx="260939" cy="2625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7" name="直线连接符 1466">
            <a:extLst>
              <a:ext uri="{FF2B5EF4-FFF2-40B4-BE49-F238E27FC236}">
                <a16:creationId xmlns:a16="http://schemas.microsoft.com/office/drawing/2014/main" id="{1CC91781-7B8D-0445-8E13-4105CD40C0B8}"/>
              </a:ext>
            </a:extLst>
          </p:cNvPr>
          <p:cNvCxnSpPr>
            <a:cxnSpLocks/>
            <a:stCxn id="118" idx="1"/>
            <a:endCxn id="117" idx="3"/>
          </p:cNvCxnSpPr>
          <p:nvPr/>
        </p:nvCxnSpPr>
        <p:spPr>
          <a:xfrm flipH="1">
            <a:off x="1925520" y="4144049"/>
            <a:ext cx="277870" cy="156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0" name="直线连接符 1469">
            <a:extLst>
              <a:ext uri="{FF2B5EF4-FFF2-40B4-BE49-F238E27FC236}">
                <a16:creationId xmlns:a16="http://schemas.microsoft.com/office/drawing/2014/main" id="{7F5E9CD2-BD1D-934E-ADDD-916CCF37F342}"/>
              </a:ext>
            </a:extLst>
          </p:cNvPr>
          <p:cNvCxnSpPr>
            <a:cxnSpLocks/>
            <a:stCxn id="101" idx="0"/>
            <a:endCxn id="117" idx="2"/>
          </p:cNvCxnSpPr>
          <p:nvPr/>
        </p:nvCxnSpPr>
        <p:spPr>
          <a:xfrm flipH="1" flipV="1">
            <a:off x="1817520" y="4231723"/>
            <a:ext cx="395893" cy="24610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3" name="直线连接符 1472">
            <a:extLst>
              <a:ext uri="{FF2B5EF4-FFF2-40B4-BE49-F238E27FC236}">
                <a16:creationId xmlns:a16="http://schemas.microsoft.com/office/drawing/2014/main" id="{CB70F9B0-7525-8049-AEF8-AB3DAC4FB825}"/>
              </a:ext>
            </a:extLst>
          </p:cNvPr>
          <p:cNvCxnSpPr>
            <a:cxnSpLocks/>
            <a:stCxn id="101" idx="0"/>
            <a:endCxn id="118" idx="2"/>
          </p:cNvCxnSpPr>
          <p:nvPr/>
        </p:nvCxnSpPr>
        <p:spPr>
          <a:xfrm flipV="1">
            <a:off x="2213413" y="4216055"/>
            <a:ext cx="97977" cy="2617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6" name="直线连接符 1475">
            <a:extLst>
              <a:ext uri="{FF2B5EF4-FFF2-40B4-BE49-F238E27FC236}">
                <a16:creationId xmlns:a16="http://schemas.microsoft.com/office/drawing/2014/main" id="{56FFBAFF-6A5B-CC47-9E41-0E336AC84338}"/>
              </a:ext>
            </a:extLst>
          </p:cNvPr>
          <p:cNvCxnSpPr>
            <a:cxnSpLocks/>
            <a:stCxn id="100" idx="0"/>
            <a:endCxn id="117" idx="2"/>
          </p:cNvCxnSpPr>
          <p:nvPr/>
        </p:nvCxnSpPr>
        <p:spPr>
          <a:xfrm flipH="1" flipV="1">
            <a:off x="1817520" y="4231723"/>
            <a:ext cx="31289" cy="3508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9" name="直线连接符 1478">
            <a:extLst>
              <a:ext uri="{FF2B5EF4-FFF2-40B4-BE49-F238E27FC236}">
                <a16:creationId xmlns:a16="http://schemas.microsoft.com/office/drawing/2014/main" id="{69A57C29-4121-A848-8A04-26949D2E9207}"/>
              </a:ext>
            </a:extLst>
          </p:cNvPr>
          <p:cNvCxnSpPr>
            <a:cxnSpLocks/>
            <a:stCxn id="100" idx="3"/>
            <a:endCxn id="101" idx="1"/>
          </p:cNvCxnSpPr>
          <p:nvPr/>
        </p:nvCxnSpPr>
        <p:spPr>
          <a:xfrm flipV="1">
            <a:off x="1956809" y="4573823"/>
            <a:ext cx="169232" cy="807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9" name="直线连接符 1488">
            <a:extLst>
              <a:ext uri="{FF2B5EF4-FFF2-40B4-BE49-F238E27FC236}">
                <a16:creationId xmlns:a16="http://schemas.microsoft.com/office/drawing/2014/main" id="{D501D5FA-E8DC-334E-B4CF-37F735281C05}"/>
              </a:ext>
            </a:extLst>
          </p:cNvPr>
          <p:cNvCxnSpPr>
            <a:cxnSpLocks/>
            <a:stCxn id="111" idx="0"/>
            <a:endCxn id="112" idx="2"/>
          </p:cNvCxnSpPr>
          <p:nvPr/>
        </p:nvCxnSpPr>
        <p:spPr>
          <a:xfrm flipV="1">
            <a:off x="1291953" y="3699542"/>
            <a:ext cx="307459" cy="2448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2" name="直线连接符 1491">
            <a:extLst>
              <a:ext uri="{FF2B5EF4-FFF2-40B4-BE49-F238E27FC236}">
                <a16:creationId xmlns:a16="http://schemas.microsoft.com/office/drawing/2014/main" id="{D23B771C-D449-C849-9F46-59BE38ED3843}"/>
              </a:ext>
            </a:extLst>
          </p:cNvPr>
          <p:cNvCxnSpPr>
            <a:cxnSpLocks/>
            <a:stCxn id="111" idx="3"/>
            <a:endCxn id="117" idx="1"/>
          </p:cNvCxnSpPr>
          <p:nvPr/>
        </p:nvCxnSpPr>
        <p:spPr>
          <a:xfrm>
            <a:off x="1399953" y="4016356"/>
            <a:ext cx="309567" cy="1433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5" name="直线连接符 1494">
            <a:extLst>
              <a:ext uri="{FF2B5EF4-FFF2-40B4-BE49-F238E27FC236}">
                <a16:creationId xmlns:a16="http://schemas.microsoft.com/office/drawing/2014/main" id="{BF1108AC-B674-8945-96CC-6DAF8636119D}"/>
              </a:ext>
            </a:extLst>
          </p:cNvPr>
          <p:cNvCxnSpPr>
            <a:cxnSpLocks/>
            <a:stCxn id="111" idx="2"/>
            <a:endCxn id="99" idx="0"/>
          </p:cNvCxnSpPr>
          <p:nvPr/>
        </p:nvCxnSpPr>
        <p:spPr>
          <a:xfrm>
            <a:off x="1291953" y="4088362"/>
            <a:ext cx="167216" cy="3207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8" name="直线连接符 1497">
            <a:extLst>
              <a:ext uri="{FF2B5EF4-FFF2-40B4-BE49-F238E27FC236}">
                <a16:creationId xmlns:a16="http://schemas.microsoft.com/office/drawing/2014/main" id="{91359D64-3D05-4440-AC9B-457CFD096662}"/>
              </a:ext>
            </a:extLst>
          </p:cNvPr>
          <p:cNvCxnSpPr>
            <a:cxnSpLocks/>
            <a:stCxn id="117" idx="1"/>
            <a:endCxn id="99" idx="0"/>
          </p:cNvCxnSpPr>
          <p:nvPr/>
        </p:nvCxnSpPr>
        <p:spPr>
          <a:xfrm flipH="1">
            <a:off x="1459169" y="4159717"/>
            <a:ext cx="250351" cy="24938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3" name="直线连接符 1502">
            <a:extLst>
              <a:ext uri="{FF2B5EF4-FFF2-40B4-BE49-F238E27FC236}">
                <a16:creationId xmlns:a16="http://schemas.microsoft.com/office/drawing/2014/main" id="{335A08B5-0865-224B-AA7C-FAB7421A0B2D}"/>
              </a:ext>
            </a:extLst>
          </p:cNvPr>
          <p:cNvCxnSpPr>
            <a:cxnSpLocks/>
            <a:stCxn id="100" idx="1"/>
            <a:endCxn id="99" idx="3"/>
          </p:cNvCxnSpPr>
          <p:nvPr/>
        </p:nvCxnSpPr>
        <p:spPr>
          <a:xfrm flipH="1" flipV="1">
            <a:off x="1567169" y="4481111"/>
            <a:ext cx="173640" cy="1734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6" name="直线连接符 1505">
            <a:extLst>
              <a:ext uri="{FF2B5EF4-FFF2-40B4-BE49-F238E27FC236}">
                <a16:creationId xmlns:a16="http://schemas.microsoft.com/office/drawing/2014/main" id="{51F90C95-1D2A-6F42-B5DD-F258BDB788AC}"/>
              </a:ext>
            </a:extLst>
          </p:cNvPr>
          <p:cNvCxnSpPr>
            <a:cxnSpLocks/>
            <a:stCxn id="76" idx="0"/>
            <a:endCxn id="99" idx="2"/>
          </p:cNvCxnSpPr>
          <p:nvPr/>
        </p:nvCxnSpPr>
        <p:spPr>
          <a:xfrm flipH="1" flipV="1">
            <a:off x="1459169" y="4553117"/>
            <a:ext cx="151834" cy="430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6" name="直线连接符 1515">
            <a:extLst>
              <a:ext uri="{FF2B5EF4-FFF2-40B4-BE49-F238E27FC236}">
                <a16:creationId xmlns:a16="http://schemas.microsoft.com/office/drawing/2014/main" id="{DDC6F9A9-7763-F741-BA91-BAAEF419B268}"/>
              </a:ext>
            </a:extLst>
          </p:cNvPr>
          <p:cNvCxnSpPr>
            <a:cxnSpLocks/>
            <a:stCxn id="76" idx="0"/>
            <a:endCxn id="100" idx="2"/>
          </p:cNvCxnSpPr>
          <p:nvPr/>
        </p:nvCxnSpPr>
        <p:spPr>
          <a:xfrm flipV="1">
            <a:off x="1611003" y="4726598"/>
            <a:ext cx="237806" cy="25697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576304A-0556-EF46-A321-DC43B51564BD}"/>
              </a:ext>
            </a:extLst>
          </p:cNvPr>
          <p:cNvSpPr txBox="1"/>
          <p:nvPr/>
        </p:nvSpPr>
        <p:spPr>
          <a:xfrm>
            <a:off x="428017" y="437745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2572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4800607-1FA9-054E-B605-FB9254D7F430}"/>
              </a:ext>
            </a:extLst>
          </p:cNvPr>
          <p:cNvSpPr/>
          <p:nvPr/>
        </p:nvSpPr>
        <p:spPr>
          <a:xfrm>
            <a:off x="515299" y="1099285"/>
            <a:ext cx="3183122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E21757E-4A42-0D46-B180-55744EFB9E55}"/>
              </a:ext>
            </a:extLst>
          </p:cNvPr>
          <p:cNvSpPr/>
          <p:nvPr/>
        </p:nvSpPr>
        <p:spPr>
          <a:xfrm>
            <a:off x="1606465" y="2049573"/>
            <a:ext cx="2296632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3DDE0A4-86DF-0343-90E7-1D42BBAAC8B2}"/>
              </a:ext>
            </a:extLst>
          </p:cNvPr>
          <p:cNvSpPr/>
          <p:nvPr/>
        </p:nvSpPr>
        <p:spPr>
          <a:xfrm>
            <a:off x="1606465" y="2985573"/>
            <a:ext cx="2296632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BB6C342-CF81-E443-BA76-2A73C6AA491E}"/>
              </a:ext>
            </a:extLst>
          </p:cNvPr>
          <p:cNvSpPr/>
          <p:nvPr/>
        </p:nvSpPr>
        <p:spPr>
          <a:xfrm>
            <a:off x="4640288" y="2049573"/>
            <a:ext cx="2520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8E79EF0-6127-1B4E-A2DD-E7BFEBB9160B}"/>
              </a:ext>
            </a:extLst>
          </p:cNvPr>
          <p:cNvSpPr/>
          <p:nvPr/>
        </p:nvSpPr>
        <p:spPr>
          <a:xfrm>
            <a:off x="4640288" y="2985573"/>
            <a:ext cx="2520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B724832-56D1-924A-99F4-2A946A640170}"/>
              </a:ext>
            </a:extLst>
          </p:cNvPr>
          <p:cNvSpPr/>
          <p:nvPr/>
        </p:nvSpPr>
        <p:spPr>
          <a:xfrm>
            <a:off x="4640288" y="3921573"/>
            <a:ext cx="2520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A8F594E-7C11-3647-8F2C-44A9D044B02C}"/>
              </a:ext>
            </a:extLst>
          </p:cNvPr>
          <p:cNvSpPr txBox="1"/>
          <p:nvPr/>
        </p:nvSpPr>
        <p:spPr>
          <a:xfrm>
            <a:off x="732130" y="1201698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b="1" dirty="0"/>
              <a:t>Parent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Class:</a:t>
            </a:r>
            <a:r>
              <a:rPr kumimoji="1" lang="zh-CN" altLang="en-US" sz="2000" b="1" dirty="0"/>
              <a:t>   </a:t>
            </a:r>
            <a:r>
              <a:rPr kumimoji="1" lang="en-US" altLang="zh-CN" sz="2000" b="1" dirty="0"/>
              <a:t>CSolver</a:t>
            </a:r>
            <a:endParaRPr kumimoji="1" lang="zh-CN" altLang="en-US" sz="20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81BD4FA-8AB5-8E4B-8519-15DC8864469D}"/>
              </a:ext>
            </a:extLst>
          </p:cNvPr>
          <p:cNvSpPr txBox="1"/>
          <p:nvPr/>
        </p:nvSpPr>
        <p:spPr>
          <a:xfrm>
            <a:off x="1932280" y="2136597"/>
            <a:ext cx="164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0432FF"/>
                </a:solidFill>
              </a:rPr>
              <a:t>CEulerSolver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08B01BA-7D5C-3549-975D-74B27D7A309B}"/>
              </a:ext>
            </a:extLst>
          </p:cNvPr>
          <p:cNvSpPr txBox="1"/>
          <p:nvPr/>
        </p:nvSpPr>
        <p:spPr>
          <a:xfrm>
            <a:off x="1932280" y="3087986"/>
            <a:ext cx="1603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CTurbSolver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1B34C74-2A50-3D4F-878F-5D4B9FB5EDBA}"/>
              </a:ext>
            </a:extLst>
          </p:cNvPr>
          <p:cNvSpPr txBox="1"/>
          <p:nvPr/>
        </p:nvSpPr>
        <p:spPr>
          <a:xfrm>
            <a:off x="4961609" y="2151986"/>
            <a:ext cx="1401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CNSSolver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B79B899-F765-8B40-B24F-9BBABF175323}"/>
              </a:ext>
            </a:extLst>
          </p:cNvPr>
          <p:cNvSpPr txBox="1"/>
          <p:nvPr/>
        </p:nvSpPr>
        <p:spPr>
          <a:xfrm>
            <a:off x="4961608" y="3087986"/>
            <a:ext cx="1915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CTurbSASolver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DAF6059-51F8-1446-9EA5-9B949A724537}"/>
              </a:ext>
            </a:extLst>
          </p:cNvPr>
          <p:cNvSpPr txBox="1"/>
          <p:nvPr/>
        </p:nvSpPr>
        <p:spPr>
          <a:xfrm>
            <a:off x="4961609" y="4008597"/>
            <a:ext cx="20233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CTurbSSTSolver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E978F6AF-1EEE-EE40-A74C-780052FCE72B}"/>
              </a:ext>
            </a:extLst>
          </p:cNvPr>
          <p:cNvCxnSpPr>
            <a:cxnSpLocks/>
          </p:cNvCxnSpPr>
          <p:nvPr/>
        </p:nvCxnSpPr>
        <p:spPr>
          <a:xfrm>
            <a:off x="732130" y="1673444"/>
            <a:ext cx="0" cy="22680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43363F88-89FC-DC4E-BEF1-E34FA10B75EA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732130" y="2336653"/>
            <a:ext cx="874335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2E61C616-3DEF-004D-BE12-CD7D23EE9513}"/>
              </a:ext>
            </a:extLst>
          </p:cNvPr>
          <p:cNvCxnSpPr>
            <a:cxnSpLocks/>
          </p:cNvCxnSpPr>
          <p:nvPr/>
        </p:nvCxnSpPr>
        <p:spPr>
          <a:xfrm>
            <a:off x="732130" y="3286941"/>
            <a:ext cx="874335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AB97A620-2FE9-2C40-B89C-C28DDFB6EE3D}"/>
              </a:ext>
            </a:extLst>
          </p:cNvPr>
          <p:cNvCxnSpPr>
            <a:cxnSpLocks/>
          </p:cNvCxnSpPr>
          <p:nvPr/>
        </p:nvCxnSpPr>
        <p:spPr>
          <a:xfrm flipV="1">
            <a:off x="3901264" y="2332753"/>
            <a:ext cx="720000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C5F58492-26B1-1249-947A-FE556A9BCA56}"/>
              </a:ext>
            </a:extLst>
          </p:cNvPr>
          <p:cNvCxnSpPr>
            <a:cxnSpLocks/>
          </p:cNvCxnSpPr>
          <p:nvPr/>
        </p:nvCxnSpPr>
        <p:spPr>
          <a:xfrm>
            <a:off x="3901264" y="3283041"/>
            <a:ext cx="720000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61DAA21A-8E1B-464A-8247-ED65D0349E4B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3903097" y="3272653"/>
            <a:ext cx="737191" cy="93600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872337C8-09D2-1543-B651-881AC38084C9}"/>
              </a:ext>
            </a:extLst>
          </p:cNvPr>
          <p:cNvSpPr/>
          <p:nvPr/>
        </p:nvSpPr>
        <p:spPr>
          <a:xfrm>
            <a:off x="732130" y="4474538"/>
            <a:ext cx="737192" cy="301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7F3BF346-D8E6-5B42-A24A-CE2E9C9E1B8F}"/>
              </a:ext>
            </a:extLst>
          </p:cNvPr>
          <p:cNvCxnSpPr>
            <a:cxnSpLocks/>
          </p:cNvCxnSpPr>
          <p:nvPr/>
        </p:nvCxnSpPr>
        <p:spPr>
          <a:xfrm>
            <a:off x="1469322" y="4612327"/>
            <a:ext cx="504000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71352970-66FA-514F-9256-318DA1BB13EB}"/>
              </a:ext>
            </a:extLst>
          </p:cNvPr>
          <p:cNvSpPr/>
          <p:nvPr/>
        </p:nvSpPr>
        <p:spPr>
          <a:xfrm>
            <a:off x="1996750" y="4474538"/>
            <a:ext cx="737192" cy="301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BA2D340-3E0C-224F-80E2-6E9C6C6DDF69}"/>
              </a:ext>
            </a:extLst>
          </p:cNvPr>
          <p:cNvSpPr txBox="1"/>
          <p:nvPr/>
        </p:nvSpPr>
        <p:spPr>
          <a:xfrm>
            <a:off x="944273" y="444071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A</a:t>
            </a:r>
            <a:endParaRPr kumimoji="1" lang="zh-CN" altLang="en-US" b="1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3B5E31F-2388-3645-BFCB-1F66B0FB0461}"/>
              </a:ext>
            </a:extLst>
          </p:cNvPr>
          <p:cNvSpPr txBox="1"/>
          <p:nvPr/>
        </p:nvSpPr>
        <p:spPr>
          <a:xfrm>
            <a:off x="2208893" y="4427661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B</a:t>
            </a:r>
            <a:endParaRPr kumimoji="1" lang="zh-CN" altLang="en-US" b="1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111F79C-8AAF-0A4C-8454-7EC58EFEA802}"/>
              </a:ext>
            </a:extLst>
          </p:cNvPr>
          <p:cNvSpPr txBox="1"/>
          <p:nvPr/>
        </p:nvSpPr>
        <p:spPr>
          <a:xfrm>
            <a:off x="2988932" y="4435095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B</a:t>
            </a:r>
            <a:r>
              <a:rPr kumimoji="1" lang="zh-CN" altLang="en-US" b="1" dirty="0"/>
              <a:t>是</a:t>
            </a:r>
            <a:r>
              <a:rPr kumimoji="1" lang="en-US" altLang="zh-CN" b="1" dirty="0"/>
              <a:t>A</a:t>
            </a:r>
            <a:r>
              <a:rPr kumimoji="1" lang="zh-CN" altLang="en-US" b="1" dirty="0"/>
              <a:t>的子类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63061A3-6F22-7945-803D-013DF50FE933}"/>
              </a:ext>
            </a:extLst>
          </p:cNvPr>
          <p:cNvSpPr/>
          <p:nvPr/>
        </p:nvSpPr>
        <p:spPr>
          <a:xfrm>
            <a:off x="7683542" y="1027649"/>
            <a:ext cx="1585644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F90A641-686D-4D41-B44B-D7730820E448}"/>
              </a:ext>
            </a:extLst>
          </p:cNvPr>
          <p:cNvSpPr txBox="1"/>
          <p:nvPr/>
        </p:nvSpPr>
        <p:spPr>
          <a:xfrm>
            <a:off x="7944007" y="1088227"/>
            <a:ext cx="1064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b="1" dirty="0"/>
              <a:t>CSolver</a:t>
            </a:r>
            <a:endParaRPr kumimoji="1" lang="zh-CN" altLang="en-US" sz="2000" b="1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4A27E47B-3092-A641-96A8-F1162DB22684}"/>
              </a:ext>
            </a:extLst>
          </p:cNvPr>
          <p:cNvSpPr/>
          <p:nvPr/>
        </p:nvSpPr>
        <p:spPr>
          <a:xfrm>
            <a:off x="8807588" y="1767461"/>
            <a:ext cx="3348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AE79B921-94AB-454C-BBF4-61B474A6BDD0}"/>
              </a:ext>
            </a:extLst>
          </p:cNvPr>
          <p:cNvSpPr/>
          <p:nvPr/>
        </p:nvSpPr>
        <p:spPr>
          <a:xfrm>
            <a:off x="8807588" y="3588694"/>
            <a:ext cx="3348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cxnSp>
        <p:nvCxnSpPr>
          <p:cNvPr id="53" name="直线连接符 52">
            <a:extLst>
              <a:ext uri="{FF2B5EF4-FFF2-40B4-BE49-F238E27FC236}">
                <a16:creationId xmlns:a16="http://schemas.microsoft.com/office/drawing/2014/main" id="{AA9845CF-2585-BA41-B2A6-9FC7221ED680}"/>
              </a:ext>
            </a:extLst>
          </p:cNvPr>
          <p:cNvCxnSpPr>
            <a:cxnSpLocks/>
          </p:cNvCxnSpPr>
          <p:nvPr/>
        </p:nvCxnSpPr>
        <p:spPr>
          <a:xfrm>
            <a:off x="7933255" y="1643996"/>
            <a:ext cx="0" cy="2268000"/>
          </a:xfrm>
          <a:prstGeom prst="line">
            <a:avLst/>
          </a:prstGeom>
          <a:ln w="38100">
            <a:solidFill>
              <a:srgbClr val="00FA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B278D7EB-9A3C-DE46-B4D3-C163DB938E58}"/>
              </a:ext>
            </a:extLst>
          </p:cNvPr>
          <p:cNvCxnSpPr>
            <a:cxnSpLocks/>
          </p:cNvCxnSpPr>
          <p:nvPr/>
        </p:nvCxnSpPr>
        <p:spPr>
          <a:xfrm flipV="1">
            <a:off x="7933255" y="2025093"/>
            <a:ext cx="874335" cy="0"/>
          </a:xfrm>
          <a:prstGeom prst="straightConnector1">
            <a:avLst/>
          </a:prstGeom>
          <a:ln w="38100">
            <a:solidFill>
              <a:srgbClr val="00FA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EEA5CA5F-33ED-434A-963A-6F92C771E678}"/>
              </a:ext>
            </a:extLst>
          </p:cNvPr>
          <p:cNvCxnSpPr>
            <a:cxnSpLocks/>
          </p:cNvCxnSpPr>
          <p:nvPr/>
        </p:nvCxnSpPr>
        <p:spPr>
          <a:xfrm>
            <a:off x="7933255" y="3860614"/>
            <a:ext cx="874335" cy="0"/>
          </a:xfrm>
          <a:prstGeom prst="straightConnector1">
            <a:avLst/>
          </a:prstGeom>
          <a:ln w="38100">
            <a:solidFill>
              <a:srgbClr val="00FA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1C4CF0CF-2D55-FA4C-AEBC-1CC37FD51362}"/>
              </a:ext>
            </a:extLst>
          </p:cNvPr>
          <p:cNvSpPr txBox="1"/>
          <p:nvPr/>
        </p:nvSpPr>
        <p:spPr>
          <a:xfrm>
            <a:off x="8997770" y="1850586"/>
            <a:ext cx="3132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CSysMatrix</a:t>
            </a:r>
            <a:r>
              <a:rPr kumimoji="1" lang="zh-CN" altLang="en-US" sz="2000" b="1" dirty="0">
                <a:solidFill>
                  <a:srgbClr val="0432FF"/>
                </a:solidFill>
              </a:rPr>
              <a:t>     </a:t>
            </a:r>
            <a:r>
              <a:rPr kumimoji="1" lang="en-US" altLang="zh-CN" sz="2000" b="1" dirty="0">
                <a:latin typeface="Monaco" pitchFamily="2" charset="0"/>
              </a:rPr>
              <a:t>Jacobian</a:t>
            </a:r>
            <a:endParaRPr kumimoji="1" lang="zh-CN" altLang="en-US" sz="2000" b="1" dirty="0">
              <a:latin typeface="Monaco" pitchFamily="2" charset="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85943B25-C5E4-3546-92E6-971900BF381E}"/>
              </a:ext>
            </a:extLst>
          </p:cNvPr>
          <p:cNvSpPr txBox="1"/>
          <p:nvPr/>
        </p:nvSpPr>
        <p:spPr>
          <a:xfrm>
            <a:off x="9008721" y="3675718"/>
            <a:ext cx="28376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CSysSolve</a:t>
            </a:r>
            <a:r>
              <a:rPr kumimoji="1" lang="zh-CN" altLang="en-US" sz="2000" b="1" dirty="0">
                <a:solidFill>
                  <a:srgbClr val="0432FF"/>
                </a:solidFill>
              </a:rPr>
              <a:t>       </a:t>
            </a:r>
            <a:r>
              <a:rPr kumimoji="1" lang="en-US" altLang="zh-CN" sz="2000" b="1" dirty="0">
                <a:latin typeface="Monaco" pitchFamily="2" charset="0"/>
              </a:rPr>
              <a:t>System</a:t>
            </a:r>
            <a:endParaRPr kumimoji="1" lang="zh-CN" altLang="en-US" sz="2000" b="1" dirty="0">
              <a:latin typeface="Monaco" pitchFamily="2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2EC5F73B-0AB8-BA4E-9D53-0B25C5502AD7}"/>
              </a:ext>
            </a:extLst>
          </p:cNvPr>
          <p:cNvSpPr/>
          <p:nvPr/>
        </p:nvSpPr>
        <p:spPr>
          <a:xfrm>
            <a:off x="7848449" y="4452349"/>
            <a:ext cx="737192" cy="301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96AD97FD-8A79-E643-96F9-BD7A7DCFFD8F}"/>
              </a:ext>
            </a:extLst>
          </p:cNvPr>
          <p:cNvCxnSpPr>
            <a:cxnSpLocks/>
          </p:cNvCxnSpPr>
          <p:nvPr/>
        </p:nvCxnSpPr>
        <p:spPr>
          <a:xfrm>
            <a:off x="8585641" y="4590138"/>
            <a:ext cx="504000" cy="0"/>
          </a:xfrm>
          <a:prstGeom prst="straightConnector1">
            <a:avLst/>
          </a:prstGeom>
          <a:ln w="28575">
            <a:solidFill>
              <a:srgbClr val="00FA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D1CC087D-B667-684B-B005-E413AE955E57}"/>
              </a:ext>
            </a:extLst>
          </p:cNvPr>
          <p:cNvSpPr/>
          <p:nvPr/>
        </p:nvSpPr>
        <p:spPr>
          <a:xfrm>
            <a:off x="9113069" y="4452349"/>
            <a:ext cx="737192" cy="301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C40CE1E8-9AA1-DF42-B0F7-15464ECBD3C0}"/>
              </a:ext>
            </a:extLst>
          </p:cNvPr>
          <p:cNvSpPr txBox="1"/>
          <p:nvPr/>
        </p:nvSpPr>
        <p:spPr>
          <a:xfrm>
            <a:off x="8060592" y="4418526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A</a:t>
            </a:r>
            <a:endParaRPr kumimoji="1" lang="zh-CN" altLang="en-US" b="1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58FAC347-6143-4143-BE4E-E828B025B73A}"/>
              </a:ext>
            </a:extLst>
          </p:cNvPr>
          <p:cNvSpPr txBox="1"/>
          <p:nvPr/>
        </p:nvSpPr>
        <p:spPr>
          <a:xfrm>
            <a:off x="9325212" y="440547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B</a:t>
            </a:r>
            <a:endParaRPr kumimoji="1" lang="zh-CN" altLang="en-US" b="1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DEE2874-F390-1044-95B4-C6A0A336FB49}"/>
              </a:ext>
            </a:extLst>
          </p:cNvPr>
          <p:cNvSpPr txBox="1"/>
          <p:nvPr/>
        </p:nvSpPr>
        <p:spPr>
          <a:xfrm>
            <a:off x="10105251" y="4418535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B</a:t>
            </a:r>
            <a:r>
              <a:rPr kumimoji="1" lang="zh-CN" altLang="en-US" b="1" dirty="0"/>
              <a:t>是</a:t>
            </a:r>
            <a:r>
              <a:rPr kumimoji="1" lang="en-US" altLang="zh-CN" b="1" dirty="0"/>
              <a:t>A</a:t>
            </a:r>
            <a:r>
              <a:rPr kumimoji="1" lang="zh-CN" altLang="en-US" b="1" dirty="0"/>
              <a:t>的类成员变量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C2CEA76-43EA-DA4D-822B-85F6F8B44BDE}"/>
              </a:ext>
            </a:extLst>
          </p:cNvPr>
          <p:cNvSpPr/>
          <p:nvPr/>
        </p:nvSpPr>
        <p:spPr>
          <a:xfrm>
            <a:off x="8804340" y="2671050"/>
            <a:ext cx="3348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5B071F28-C9E5-294C-BF19-F7FE3BEBA8BC}"/>
              </a:ext>
            </a:extLst>
          </p:cNvPr>
          <p:cNvCxnSpPr>
            <a:cxnSpLocks/>
          </p:cNvCxnSpPr>
          <p:nvPr/>
        </p:nvCxnSpPr>
        <p:spPr>
          <a:xfrm>
            <a:off x="7930007" y="2942970"/>
            <a:ext cx="874335" cy="0"/>
          </a:xfrm>
          <a:prstGeom prst="straightConnector1">
            <a:avLst/>
          </a:prstGeom>
          <a:ln w="38100">
            <a:solidFill>
              <a:srgbClr val="00FA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45DA04D3-D363-5542-B95E-ACDE59099BA7}"/>
              </a:ext>
            </a:extLst>
          </p:cNvPr>
          <p:cNvSpPr txBox="1"/>
          <p:nvPr/>
        </p:nvSpPr>
        <p:spPr>
          <a:xfrm>
            <a:off x="9005473" y="2758074"/>
            <a:ext cx="3223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CSysVector</a:t>
            </a:r>
            <a:r>
              <a:rPr kumimoji="1" lang="zh-CN" altLang="en-US" sz="2000" b="1" dirty="0">
                <a:solidFill>
                  <a:srgbClr val="0432FF"/>
                </a:solidFill>
              </a:rPr>
              <a:t>     </a:t>
            </a:r>
            <a:r>
              <a:rPr kumimoji="1" lang="en-US" altLang="zh-CN" sz="2000" b="1" dirty="0" err="1">
                <a:latin typeface="Monaco" pitchFamily="2" charset="0"/>
              </a:rPr>
              <a:t>rhs</a:t>
            </a:r>
            <a:r>
              <a:rPr kumimoji="1" lang="zh-CN" altLang="en-US" sz="2000" b="1" dirty="0">
                <a:latin typeface="Monaco" pitchFamily="2" charset="0"/>
              </a:rPr>
              <a:t> </a:t>
            </a:r>
            <a:r>
              <a:rPr kumimoji="1" lang="en-US" altLang="zh-CN" sz="2000" b="1" dirty="0">
                <a:latin typeface="Monaco" pitchFamily="2" charset="0"/>
              </a:rPr>
              <a:t>&amp;</a:t>
            </a:r>
            <a:r>
              <a:rPr kumimoji="1" lang="zh-CN" altLang="en-US" sz="2000" b="1" dirty="0">
                <a:latin typeface="Monaco" pitchFamily="2" charset="0"/>
              </a:rPr>
              <a:t> </a:t>
            </a:r>
            <a:r>
              <a:rPr kumimoji="1" lang="en-US" altLang="zh-CN" sz="2000" b="1" dirty="0">
                <a:latin typeface="Monaco" pitchFamily="2" charset="0"/>
              </a:rPr>
              <a:t>sol</a:t>
            </a:r>
            <a:endParaRPr kumimoji="1" lang="zh-CN" altLang="en-US" sz="2000" b="1" dirty="0"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897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图片 130">
            <a:extLst>
              <a:ext uri="{FF2B5EF4-FFF2-40B4-BE49-F238E27FC236}">
                <a16:creationId xmlns:a16="http://schemas.microsoft.com/office/drawing/2014/main" id="{9BD6BB13-BDE1-B847-9BD0-F001B9288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816" y="-323368"/>
            <a:ext cx="6625683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E02D6EE5-28E4-2844-BDD5-CBC281E6D0E6}"/>
              </a:ext>
            </a:extLst>
          </p:cNvPr>
          <p:cNvGrpSpPr/>
          <p:nvPr/>
        </p:nvGrpSpPr>
        <p:grpSpPr>
          <a:xfrm>
            <a:off x="1183953" y="1337906"/>
            <a:ext cx="3861184" cy="4366995"/>
            <a:chOff x="2852329" y="1901089"/>
            <a:chExt cx="3861184" cy="4366598"/>
          </a:xfrm>
          <a:noFill/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E214A55-C9D5-E647-9764-22621DE0BEE0}"/>
                </a:ext>
              </a:extLst>
            </p:cNvPr>
            <p:cNvSpPr/>
            <p:nvPr/>
          </p:nvSpPr>
          <p:spPr>
            <a:xfrm rot="3660000">
              <a:off x="6160606" y="193708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41B05CB-96F7-4E40-9D7C-EB8E23739903}"/>
                </a:ext>
              </a:extLst>
            </p:cNvPr>
            <p:cNvSpPr/>
            <p:nvPr/>
          </p:nvSpPr>
          <p:spPr>
            <a:xfrm rot="4080000">
              <a:off x="6393669" y="242798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073E6CF2-28AB-A24B-91AD-167A53CDB8FA}"/>
                </a:ext>
              </a:extLst>
            </p:cNvPr>
            <p:cNvSpPr/>
            <p:nvPr/>
          </p:nvSpPr>
          <p:spPr>
            <a:xfrm rot="4920000">
              <a:off x="6533513" y="309233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83321004-8492-B148-8305-0E060B97990F}"/>
                </a:ext>
              </a:extLst>
            </p:cNvPr>
            <p:cNvSpPr/>
            <p:nvPr/>
          </p:nvSpPr>
          <p:spPr>
            <a:xfrm rot="6000000">
              <a:off x="6513997" y="3675331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EA218C33-8667-044D-ADF6-3DDA9D2B1427}"/>
                </a:ext>
              </a:extLst>
            </p:cNvPr>
            <p:cNvSpPr/>
            <p:nvPr/>
          </p:nvSpPr>
          <p:spPr>
            <a:xfrm rot="6480000">
              <a:off x="6374540" y="4290428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50F3D06-906F-5947-9B1E-BC9CC179AD65}"/>
                </a:ext>
              </a:extLst>
            </p:cNvPr>
            <p:cNvSpPr/>
            <p:nvPr/>
          </p:nvSpPr>
          <p:spPr>
            <a:xfrm rot="7380000">
              <a:off x="6143431" y="478506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6E6CCB4-D351-3245-AF1E-174C540726DD}"/>
                </a:ext>
              </a:extLst>
            </p:cNvPr>
            <p:cNvSpPr/>
            <p:nvPr/>
          </p:nvSpPr>
          <p:spPr>
            <a:xfrm rot="7980000">
              <a:off x="5771137" y="527356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3D7A44DC-AB24-C24A-BA67-B901423B1B7C}"/>
                </a:ext>
              </a:extLst>
            </p:cNvPr>
            <p:cNvSpPr/>
            <p:nvPr/>
          </p:nvSpPr>
          <p:spPr>
            <a:xfrm rot="-2160000">
              <a:off x="5285543" y="566463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08C17466-FAEE-8143-A406-1215FB42711D}"/>
                </a:ext>
              </a:extLst>
            </p:cNvPr>
            <p:cNvSpPr/>
            <p:nvPr/>
          </p:nvSpPr>
          <p:spPr>
            <a:xfrm rot="-960000">
              <a:off x="4771103" y="592757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80AD2907-8877-5D40-9F61-B4DA6DC256B1}"/>
                </a:ext>
              </a:extLst>
            </p:cNvPr>
            <p:cNvSpPr/>
            <p:nvPr/>
          </p:nvSpPr>
          <p:spPr>
            <a:xfrm rot="-240000">
              <a:off x="4167484" y="609457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BF6D1193-77FE-7046-9C21-E3B10674B9A7}"/>
                </a:ext>
              </a:extLst>
            </p:cNvPr>
            <p:cNvSpPr/>
            <p:nvPr/>
          </p:nvSpPr>
          <p:spPr>
            <a:xfrm rot="780000">
              <a:off x="2986671" y="602923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185E0BA-A5E8-1749-B45C-79A94CCB6C94}"/>
                </a:ext>
              </a:extLst>
            </p:cNvPr>
            <p:cNvSpPr/>
            <p:nvPr/>
          </p:nvSpPr>
          <p:spPr>
            <a:xfrm>
              <a:off x="3579772" y="612368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78DB84C-5604-F14B-A675-826BD9B6AB4E}"/>
                </a:ext>
              </a:extLst>
            </p:cNvPr>
            <p:cNvSpPr/>
            <p:nvPr/>
          </p:nvSpPr>
          <p:spPr>
            <a:xfrm>
              <a:off x="5744813" y="231658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42AE9DC4-61E5-7D4C-9EA2-9E7AF12E6FE9}"/>
                </a:ext>
              </a:extLst>
            </p:cNvPr>
            <p:cNvSpPr/>
            <p:nvPr/>
          </p:nvSpPr>
          <p:spPr>
            <a:xfrm>
              <a:off x="5850543" y="280619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DD9DB545-BFCA-4D4B-BA29-CB5212231774}"/>
                </a:ext>
              </a:extLst>
            </p:cNvPr>
            <p:cNvSpPr/>
            <p:nvPr/>
          </p:nvSpPr>
          <p:spPr>
            <a:xfrm>
              <a:off x="5738883" y="409346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9F1A9C0D-2802-1F44-93F6-DDD92EA3EB40}"/>
                </a:ext>
              </a:extLst>
            </p:cNvPr>
            <p:cNvSpPr/>
            <p:nvPr/>
          </p:nvSpPr>
          <p:spPr>
            <a:xfrm rot="900000">
              <a:off x="5865045" y="320715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26ED725C-DFC1-BD45-9E86-42844C16C4C9}"/>
                </a:ext>
              </a:extLst>
            </p:cNvPr>
            <p:cNvSpPr/>
            <p:nvPr/>
          </p:nvSpPr>
          <p:spPr>
            <a:xfrm>
              <a:off x="6038411" y="3673121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B487A9D-CB4C-E349-AE9B-31D35C6E2CB0}"/>
                </a:ext>
              </a:extLst>
            </p:cNvPr>
            <p:cNvSpPr/>
            <p:nvPr/>
          </p:nvSpPr>
          <p:spPr>
            <a:xfrm>
              <a:off x="5747422" y="466189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B0CE4E80-A432-EB45-9C99-5269C5D4342F}"/>
                </a:ext>
              </a:extLst>
            </p:cNvPr>
            <p:cNvSpPr/>
            <p:nvPr/>
          </p:nvSpPr>
          <p:spPr>
            <a:xfrm>
              <a:off x="5320326" y="493684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C0A16A88-D142-D24C-A790-FE7ECC790630}"/>
                </a:ext>
              </a:extLst>
            </p:cNvPr>
            <p:cNvSpPr/>
            <p:nvPr/>
          </p:nvSpPr>
          <p:spPr>
            <a:xfrm>
              <a:off x="4863571" y="512937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8DECEA94-2101-DF40-80BD-11AF4B450344}"/>
                </a:ext>
              </a:extLst>
            </p:cNvPr>
            <p:cNvSpPr/>
            <p:nvPr/>
          </p:nvSpPr>
          <p:spPr>
            <a:xfrm>
              <a:off x="4572421" y="551305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3B9FD254-6B43-4C4A-B67C-EA5843DC11DF}"/>
                </a:ext>
              </a:extLst>
            </p:cNvPr>
            <p:cNvSpPr/>
            <p:nvPr/>
          </p:nvSpPr>
          <p:spPr>
            <a:xfrm>
              <a:off x="4128735" y="5453530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8E7391ED-BCCB-4C45-9170-431F1DF06659}"/>
                </a:ext>
              </a:extLst>
            </p:cNvPr>
            <p:cNvSpPr/>
            <p:nvPr/>
          </p:nvSpPr>
          <p:spPr>
            <a:xfrm rot="-1080000">
              <a:off x="3692375" y="554852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B81CF640-DB3F-5F4E-B711-F9FB0F463622}"/>
                </a:ext>
              </a:extLst>
            </p:cNvPr>
            <p:cNvSpPr/>
            <p:nvPr/>
          </p:nvSpPr>
          <p:spPr>
            <a:xfrm rot="1080000">
              <a:off x="3149128" y="554290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B37A9095-67E2-DA45-B72A-4C101670319A}"/>
                </a:ext>
              </a:extLst>
            </p:cNvPr>
            <p:cNvSpPr/>
            <p:nvPr/>
          </p:nvSpPr>
          <p:spPr>
            <a:xfrm>
              <a:off x="3019545" y="4972008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AE3AC066-3D09-B845-8BE6-AB6848C0D630}"/>
                </a:ext>
              </a:extLst>
            </p:cNvPr>
            <p:cNvSpPr/>
            <p:nvPr/>
          </p:nvSpPr>
          <p:spPr>
            <a:xfrm>
              <a:off x="3409185" y="514547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1DC8AF7B-0A6F-3849-B793-870434CC3AF6}"/>
                </a:ext>
              </a:extLst>
            </p:cNvPr>
            <p:cNvSpPr/>
            <p:nvPr/>
          </p:nvSpPr>
          <p:spPr>
            <a:xfrm rot="-840000">
              <a:off x="3791209" y="503858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47B977A9-8AAB-534E-9F5D-9BB05813903E}"/>
                </a:ext>
              </a:extLst>
            </p:cNvPr>
            <p:cNvSpPr/>
            <p:nvPr/>
          </p:nvSpPr>
          <p:spPr>
            <a:xfrm>
              <a:off x="4336909" y="4871838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8C115920-73D0-D94D-A90B-41C6CB32D971}"/>
                </a:ext>
              </a:extLst>
            </p:cNvPr>
            <p:cNvSpPr/>
            <p:nvPr/>
          </p:nvSpPr>
          <p:spPr>
            <a:xfrm>
              <a:off x="4879104" y="4659110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6DB9426E-F712-7A41-A77B-4608E9ABDE41}"/>
                </a:ext>
              </a:extLst>
            </p:cNvPr>
            <p:cNvSpPr/>
            <p:nvPr/>
          </p:nvSpPr>
          <p:spPr>
            <a:xfrm>
              <a:off x="5325099" y="442437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72084C07-6A37-274C-AD10-C4D361D8AB51}"/>
                </a:ext>
              </a:extLst>
            </p:cNvPr>
            <p:cNvSpPr/>
            <p:nvPr/>
          </p:nvSpPr>
          <p:spPr>
            <a:xfrm>
              <a:off x="5439367" y="260722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C4CE0268-17D5-9940-8ED3-B36BD7385E2B}"/>
                </a:ext>
              </a:extLst>
            </p:cNvPr>
            <p:cNvSpPr/>
            <p:nvPr/>
          </p:nvSpPr>
          <p:spPr>
            <a:xfrm rot="1860000">
              <a:off x="5370824" y="3036091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DDD65477-698A-AF48-A53E-C5F98ED0073C}"/>
                </a:ext>
              </a:extLst>
            </p:cNvPr>
            <p:cNvSpPr/>
            <p:nvPr/>
          </p:nvSpPr>
          <p:spPr>
            <a:xfrm>
              <a:off x="5309919" y="360640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2D7E3793-24C8-DF4B-AC7F-7A7279F1EC5B}"/>
                </a:ext>
              </a:extLst>
            </p:cNvPr>
            <p:cNvSpPr/>
            <p:nvPr/>
          </p:nvSpPr>
          <p:spPr>
            <a:xfrm>
              <a:off x="5320326" y="4036831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72808A91-1B7A-834A-824E-DAB826AE071B}"/>
                </a:ext>
              </a:extLst>
            </p:cNvPr>
            <p:cNvSpPr/>
            <p:nvPr/>
          </p:nvSpPr>
          <p:spPr>
            <a:xfrm>
              <a:off x="2852329" y="450729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12870994-FEDF-4E46-B3D0-1E579F4C1786}"/>
                </a:ext>
              </a:extLst>
            </p:cNvPr>
            <p:cNvSpPr/>
            <p:nvPr/>
          </p:nvSpPr>
          <p:spPr>
            <a:xfrm>
              <a:off x="3159788" y="4118510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DD51E1DD-C807-0E47-9805-D8755BCB1D2A}"/>
                </a:ext>
              </a:extLst>
            </p:cNvPr>
            <p:cNvSpPr/>
            <p:nvPr/>
          </p:nvSpPr>
          <p:spPr>
            <a:xfrm rot="480000">
              <a:off x="4476871" y="264065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DFC52A3E-4BEE-BD4A-A424-8CE21A6A5EAB}"/>
                </a:ext>
              </a:extLst>
            </p:cNvPr>
            <p:cNvSpPr/>
            <p:nvPr/>
          </p:nvSpPr>
          <p:spPr>
            <a:xfrm>
              <a:off x="4975399" y="2635600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5143270C-A6D4-154F-BA59-BBF8F3A44B13}"/>
                </a:ext>
              </a:extLst>
            </p:cNvPr>
            <p:cNvSpPr/>
            <p:nvPr/>
          </p:nvSpPr>
          <p:spPr>
            <a:xfrm>
              <a:off x="3377896" y="465064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46A56DF6-5732-2F41-B79B-F45E569F102A}"/>
                </a:ext>
              </a:extLst>
            </p:cNvPr>
            <p:cNvSpPr/>
            <p:nvPr/>
          </p:nvSpPr>
          <p:spPr>
            <a:xfrm>
              <a:off x="3871766" y="463497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0C0BA5F5-CAF9-2D4E-8D70-CE68B0EF5C3E}"/>
                </a:ext>
              </a:extLst>
            </p:cNvPr>
            <p:cNvSpPr/>
            <p:nvPr/>
          </p:nvSpPr>
          <p:spPr>
            <a:xfrm>
              <a:off x="3462490" y="370601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2DB1CC24-AC21-A747-AA6B-F6A1444867AC}"/>
                </a:ext>
              </a:extLst>
            </p:cNvPr>
            <p:cNvSpPr/>
            <p:nvPr/>
          </p:nvSpPr>
          <p:spPr>
            <a:xfrm rot="840000">
              <a:off x="3639274" y="418160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3D221A86-3B3E-2C4B-A040-0CCF4DC0CECA}"/>
                </a:ext>
              </a:extLst>
            </p:cNvPr>
            <p:cNvSpPr/>
            <p:nvPr/>
          </p:nvSpPr>
          <p:spPr>
            <a:xfrm>
              <a:off x="4124823" y="429382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E06AC31B-C5D1-3643-8696-7761FADD3322}"/>
                </a:ext>
              </a:extLst>
            </p:cNvPr>
            <p:cNvSpPr/>
            <p:nvPr/>
          </p:nvSpPr>
          <p:spPr>
            <a:xfrm rot="-1380000">
              <a:off x="4560004" y="4373221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549E8F03-7CAD-0D45-9384-5E1D9D9F2503}"/>
                </a:ext>
              </a:extLst>
            </p:cNvPr>
            <p:cNvSpPr/>
            <p:nvPr/>
          </p:nvSpPr>
          <p:spPr>
            <a:xfrm>
              <a:off x="4867399" y="413307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24962689-D21B-A548-91A7-1B0F222447AD}"/>
                </a:ext>
              </a:extLst>
            </p:cNvPr>
            <p:cNvSpPr/>
            <p:nvPr/>
          </p:nvSpPr>
          <p:spPr>
            <a:xfrm>
              <a:off x="4726497" y="365941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40BEE8BA-39E0-F847-9BE5-EA544BE55403}"/>
                </a:ext>
              </a:extLst>
            </p:cNvPr>
            <p:cNvSpPr/>
            <p:nvPr/>
          </p:nvSpPr>
          <p:spPr>
            <a:xfrm>
              <a:off x="4755440" y="314968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23267520-3813-AD40-9FB6-557FF1829893}"/>
                </a:ext>
              </a:extLst>
            </p:cNvPr>
            <p:cNvSpPr/>
            <p:nvPr/>
          </p:nvSpPr>
          <p:spPr>
            <a:xfrm rot="660000">
              <a:off x="4120728" y="301866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A5B49373-D2FF-F742-8794-0FCBE217F65B}"/>
                </a:ext>
              </a:extLst>
            </p:cNvPr>
            <p:cNvSpPr/>
            <p:nvPr/>
          </p:nvSpPr>
          <p:spPr>
            <a:xfrm>
              <a:off x="3780231" y="337728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956A8C0F-799F-0245-B7B3-D73916432351}"/>
                </a:ext>
              </a:extLst>
            </p:cNvPr>
            <p:cNvSpPr/>
            <p:nvPr/>
          </p:nvSpPr>
          <p:spPr>
            <a:xfrm rot="1320000">
              <a:off x="4280244" y="349343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30DE6838-BB61-0A46-B520-23EE591A1C88}"/>
                </a:ext>
              </a:extLst>
            </p:cNvPr>
            <p:cNvSpPr/>
            <p:nvPr/>
          </p:nvSpPr>
          <p:spPr>
            <a:xfrm>
              <a:off x="3949961" y="3846960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51298AF0-B5B0-1547-B058-1BFAF395A33E}"/>
                </a:ext>
              </a:extLst>
            </p:cNvPr>
            <p:cNvSpPr/>
            <p:nvPr/>
          </p:nvSpPr>
          <p:spPr>
            <a:xfrm>
              <a:off x="4412659" y="396087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DEAE630B-DA0E-554F-B12C-38B17DB35B97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4652594" y="1540384"/>
            <a:ext cx="140238" cy="29633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531F4601-35AA-A248-89B6-668B71011485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4873754" y="2037005"/>
            <a:ext cx="84351" cy="45730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D3A4AF40-03A3-1C42-AECE-1B87FB2DE274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H="1">
            <a:off x="4972377" y="2708227"/>
            <a:ext cx="15792" cy="36972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B3B03E70-2258-B446-ACF0-4B8218E0E813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 flipH="1">
            <a:off x="4284424" y="4384736"/>
            <a:ext cx="239805" cy="31896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E5A45697-69CC-0F48-85D1-90005B87451B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H="1">
            <a:off x="4641881" y="3902193"/>
            <a:ext cx="138906" cy="30137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6FDFB820-AEFA-9046-9DA0-343A3DEA409C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H="1">
            <a:off x="4847541" y="3290685"/>
            <a:ext cx="87324" cy="40606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D30183DC-EEE8-0247-85DE-F62074512F0F}"/>
              </a:ext>
            </a:extLst>
          </p:cNvPr>
          <p:cNvCxnSpPr>
            <a:cxnSpLocks/>
            <a:stCxn id="32" idx="3"/>
            <a:endCxn id="33" idx="3"/>
          </p:cNvCxnSpPr>
          <p:nvPr/>
        </p:nvCxnSpPr>
        <p:spPr>
          <a:xfrm flipH="1">
            <a:off x="3812541" y="4861688"/>
            <a:ext cx="324557" cy="24863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线连接符 196">
            <a:extLst>
              <a:ext uri="{FF2B5EF4-FFF2-40B4-BE49-F238E27FC236}">
                <a16:creationId xmlns:a16="http://schemas.microsoft.com/office/drawing/2014/main" id="{D2C2A834-8DA7-4C47-8DDA-CB44521EFD21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1531527" y="5562731"/>
            <a:ext cx="379869" cy="7016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线连接符 197">
            <a:extLst>
              <a:ext uri="{FF2B5EF4-FFF2-40B4-BE49-F238E27FC236}">
                <a16:creationId xmlns:a16="http://schemas.microsoft.com/office/drawing/2014/main" id="{0A38D7F9-2B94-894A-8ECF-B1AFC90558F5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 flipV="1">
            <a:off x="3314543" y="5237281"/>
            <a:ext cx="323250" cy="16971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线连接符 209">
            <a:extLst>
              <a:ext uri="{FF2B5EF4-FFF2-40B4-BE49-F238E27FC236}">
                <a16:creationId xmlns:a16="http://schemas.microsoft.com/office/drawing/2014/main" id="{68A22534-4A28-414F-ACAE-ECCD3DE68FEA}"/>
              </a:ext>
            </a:extLst>
          </p:cNvPr>
          <p:cNvCxnSpPr>
            <a:cxnSpLocks/>
            <a:stCxn id="43" idx="3"/>
            <a:endCxn id="35" idx="1"/>
          </p:cNvCxnSpPr>
          <p:nvPr/>
        </p:nvCxnSpPr>
        <p:spPr>
          <a:xfrm flipV="1">
            <a:off x="2127396" y="5611311"/>
            <a:ext cx="371975" cy="2158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线连接符 210">
            <a:extLst>
              <a:ext uri="{FF2B5EF4-FFF2-40B4-BE49-F238E27FC236}">
                <a16:creationId xmlns:a16="http://schemas.microsoft.com/office/drawing/2014/main" id="{14D610AA-46ED-CE4A-A0C1-606520906DA4}"/>
              </a:ext>
            </a:extLst>
          </p:cNvPr>
          <p:cNvCxnSpPr>
            <a:cxnSpLocks/>
            <a:stCxn id="35" idx="3"/>
            <a:endCxn id="34" idx="1"/>
          </p:cNvCxnSpPr>
          <p:nvPr/>
        </p:nvCxnSpPr>
        <p:spPr>
          <a:xfrm flipV="1">
            <a:off x="2714845" y="5466538"/>
            <a:ext cx="392066" cy="12970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线连接符 408">
            <a:extLst>
              <a:ext uri="{FF2B5EF4-FFF2-40B4-BE49-F238E27FC236}">
                <a16:creationId xmlns:a16="http://schemas.microsoft.com/office/drawing/2014/main" id="{06FC94FB-C1EC-2A46-B08D-AA37BE6433D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4175807" y="1480821"/>
            <a:ext cx="361450" cy="27245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线连接符 412">
            <a:extLst>
              <a:ext uri="{FF2B5EF4-FFF2-40B4-BE49-F238E27FC236}">
                <a16:creationId xmlns:a16="http://schemas.microsoft.com/office/drawing/2014/main" id="{13EBBC55-D2C8-5341-80F8-375828416352}"/>
              </a:ext>
            </a:extLst>
          </p:cNvPr>
          <p:cNvCxnSpPr>
            <a:cxnSpLocks/>
            <a:stCxn id="27" idx="2"/>
            <a:endCxn id="64" idx="3"/>
          </p:cNvCxnSpPr>
          <p:nvPr/>
        </p:nvCxnSpPr>
        <p:spPr>
          <a:xfrm flipH="1" flipV="1">
            <a:off x="4292437" y="1825447"/>
            <a:ext cx="474099" cy="13838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线连接符 415">
            <a:extLst>
              <a:ext uri="{FF2B5EF4-FFF2-40B4-BE49-F238E27FC236}">
                <a16:creationId xmlns:a16="http://schemas.microsoft.com/office/drawing/2014/main" id="{2465993D-8A65-A048-9015-40AC9031D6F6}"/>
              </a:ext>
            </a:extLst>
          </p:cNvPr>
          <p:cNvCxnSpPr>
            <a:cxnSpLocks/>
            <a:stCxn id="27" idx="2"/>
            <a:endCxn id="65" idx="0"/>
          </p:cNvCxnSpPr>
          <p:nvPr/>
        </p:nvCxnSpPr>
        <p:spPr>
          <a:xfrm flipH="1">
            <a:off x="4290167" y="1963832"/>
            <a:ext cx="476369" cy="27925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直线连接符 418">
            <a:extLst>
              <a:ext uri="{FF2B5EF4-FFF2-40B4-BE49-F238E27FC236}">
                <a16:creationId xmlns:a16="http://schemas.microsoft.com/office/drawing/2014/main" id="{8CB3B7EF-5C09-5E49-9874-31197568A292}"/>
              </a:ext>
            </a:extLst>
          </p:cNvPr>
          <p:cNvCxnSpPr>
            <a:cxnSpLocks/>
            <a:stCxn id="28" idx="2"/>
            <a:endCxn id="65" idx="3"/>
          </p:cNvCxnSpPr>
          <p:nvPr/>
        </p:nvCxnSpPr>
        <p:spPr>
          <a:xfrm flipH="1" flipV="1">
            <a:off x="4398167" y="2315098"/>
            <a:ext cx="503671" cy="29619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直线连接符 421">
            <a:extLst>
              <a:ext uri="{FF2B5EF4-FFF2-40B4-BE49-F238E27FC236}">
                <a16:creationId xmlns:a16="http://schemas.microsoft.com/office/drawing/2014/main" id="{416779F1-9FB6-B347-B97B-857525437089}"/>
              </a:ext>
            </a:extLst>
          </p:cNvPr>
          <p:cNvCxnSpPr>
            <a:cxnSpLocks/>
            <a:stCxn id="28" idx="2"/>
            <a:endCxn id="67" idx="3"/>
          </p:cNvCxnSpPr>
          <p:nvPr/>
        </p:nvCxnSpPr>
        <p:spPr>
          <a:xfrm flipH="1">
            <a:off x="4408989" y="2611288"/>
            <a:ext cx="492849" cy="13275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线连接符 424">
            <a:extLst>
              <a:ext uri="{FF2B5EF4-FFF2-40B4-BE49-F238E27FC236}">
                <a16:creationId xmlns:a16="http://schemas.microsoft.com/office/drawing/2014/main" id="{31FB812A-A1E8-4246-A16E-F05DC4B2035E}"/>
              </a:ext>
            </a:extLst>
          </p:cNvPr>
          <p:cNvCxnSpPr>
            <a:cxnSpLocks/>
            <a:stCxn id="28" idx="2"/>
            <a:endCxn id="68" idx="0"/>
          </p:cNvCxnSpPr>
          <p:nvPr/>
        </p:nvCxnSpPr>
        <p:spPr>
          <a:xfrm flipH="1">
            <a:off x="4478035" y="2611288"/>
            <a:ext cx="423803" cy="49881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线连接符 427">
            <a:extLst>
              <a:ext uri="{FF2B5EF4-FFF2-40B4-BE49-F238E27FC236}">
                <a16:creationId xmlns:a16="http://schemas.microsoft.com/office/drawing/2014/main" id="{EA876FD8-767D-7542-81D1-94E843D3EA16}"/>
              </a:ext>
            </a:extLst>
          </p:cNvPr>
          <p:cNvCxnSpPr>
            <a:cxnSpLocks/>
            <a:stCxn id="29" idx="2"/>
            <a:endCxn id="68" idx="3"/>
          </p:cNvCxnSpPr>
          <p:nvPr/>
        </p:nvCxnSpPr>
        <p:spPr>
          <a:xfrm flipH="1">
            <a:off x="4586035" y="3171813"/>
            <a:ext cx="296680" cy="1029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线连接符 430">
            <a:extLst>
              <a:ext uri="{FF2B5EF4-FFF2-40B4-BE49-F238E27FC236}">
                <a16:creationId xmlns:a16="http://schemas.microsoft.com/office/drawing/2014/main" id="{AA931278-39BF-864B-B562-20C7FEBC6CF4}"/>
              </a:ext>
            </a:extLst>
          </p:cNvPr>
          <p:cNvCxnSpPr>
            <a:cxnSpLocks/>
            <a:stCxn id="30" idx="2"/>
            <a:endCxn id="68" idx="2"/>
          </p:cNvCxnSpPr>
          <p:nvPr/>
        </p:nvCxnSpPr>
        <p:spPr>
          <a:xfrm flipH="1" flipV="1">
            <a:off x="4478035" y="3254112"/>
            <a:ext cx="267653" cy="52310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直线连接符 433">
            <a:extLst>
              <a:ext uri="{FF2B5EF4-FFF2-40B4-BE49-F238E27FC236}">
                <a16:creationId xmlns:a16="http://schemas.microsoft.com/office/drawing/2014/main" id="{11DDEE10-90D1-DA45-935F-7ED602AAA4C1}"/>
              </a:ext>
            </a:extLst>
          </p:cNvPr>
          <p:cNvCxnSpPr>
            <a:cxnSpLocks/>
            <a:stCxn id="30" idx="2"/>
            <a:endCxn id="66" idx="3"/>
          </p:cNvCxnSpPr>
          <p:nvPr/>
        </p:nvCxnSpPr>
        <p:spPr>
          <a:xfrm flipH="1" flipV="1">
            <a:off x="4286507" y="3602487"/>
            <a:ext cx="459181" cy="17473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直线连接符 436">
            <a:extLst>
              <a:ext uri="{FF2B5EF4-FFF2-40B4-BE49-F238E27FC236}">
                <a16:creationId xmlns:a16="http://schemas.microsoft.com/office/drawing/2014/main" id="{C4C08CC8-3EFA-D846-946D-8ED67A199CD0}"/>
              </a:ext>
            </a:extLst>
          </p:cNvPr>
          <p:cNvCxnSpPr>
            <a:cxnSpLocks/>
            <a:stCxn id="30" idx="2"/>
            <a:endCxn id="69" idx="0"/>
          </p:cNvCxnSpPr>
          <p:nvPr/>
        </p:nvCxnSpPr>
        <p:spPr>
          <a:xfrm flipH="1">
            <a:off x="4187046" y="3777220"/>
            <a:ext cx="558642" cy="32174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直线连接符 439">
            <a:extLst>
              <a:ext uri="{FF2B5EF4-FFF2-40B4-BE49-F238E27FC236}">
                <a16:creationId xmlns:a16="http://schemas.microsoft.com/office/drawing/2014/main" id="{B900933A-8F1D-5F4F-A3A9-8FBAAA8016B6}"/>
              </a:ext>
            </a:extLst>
          </p:cNvPr>
          <p:cNvCxnSpPr>
            <a:cxnSpLocks/>
            <a:stCxn id="31" idx="2"/>
            <a:endCxn id="69" idx="3"/>
          </p:cNvCxnSpPr>
          <p:nvPr/>
        </p:nvCxnSpPr>
        <p:spPr>
          <a:xfrm flipH="1" flipV="1">
            <a:off x="4295046" y="4170970"/>
            <a:ext cx="227625" cy="8396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直线连接符 444">
            <a:extLst>
              <a:ext uri="{FF2B5EF4-FFF2-40B4-BE49-F238E27FC236}">
                <a16:creationId xmlns:a16="http://schemas.microsoft.com/office/drawing/2014/main" id="{1F506131-0FEE-0344-BE39-D6C75E80A106}"/>
              </a:ext>
            </a:extLst>
          </p:cNvPr>
          <p:cNvCxnSpPr>
            <a:cxnSpLocks/>
            <a:stCxn id="32" idx="2"/>
            <a:endCxn id="69" idx="2"/>
          </p:cNvCxnSpPr>
          <p:nvPr/>
        </p:nvCxnSpPr>
        <p:spPr>
          <a:xfrm flipV="1">
            <a:off x="4158104" y="4242976"/>
            <a:ext cx="28942" cy="49061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直线连接符 447">
            <a:extLst>
              <a:ext uri="{FF2B5EF4-FFF2-40B4-BE49-F238E27FC236}">
                <a16:creationId xmlns:a16="http://schemas.microsoft.com/office/drawing/2014/main" id="{4B6ED31D-A0A8-4F4D-82EB-AC42C4245457}"/>
              </a:ext>
            </a:extLst>
          </p:cNvPr>
          <p:cNvCxnSpPr>
            <a:cxnSpLocks/>
            <a:stCxn id="32" idx="2"/>
            <a:endCxn id="70" idx="2"/>
          </p:cNvCxnSpPr>
          <p:nvPr/>
        </p:nvCxnSpPr>
        <p:spPr>
          <a:xfrm flipH="1" flipV="1">
            <a:off x="3759950" y="4517951"/>
            <a:ext cx="398154" cy="21563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直线连接符 450">
            <a:extLst>
              <a:ext uri="{FF2B5EF4-FFF2-40B4-BE49-F238E27FC236}">
                <a16:creationId xmlns:a16="http://schemas.microsoft.com/office/drawing/2014/main" id="{05C0AC12-7068-DA4A-85CD-4DC815A3FC7F}"/>
              </a:ext>
            </a:extLst>
          </p:cNvPr>
          <p:cNvCxnSpPr>
            <a:cxnSpLocks/>
            <a:stCxn id="33" idx="0"/>
            <a:endCxn id="70" idx="2"/>
          </p:cNvCxnSpPr>
          <p:nvPr/>
        </p:nvCxnSpPr>
        <p:spPr>
          <a:xfrm flipV="1">
            <a:off x="3682843" y="4517951"/>
            <a:ext cx="77107" cy="59759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直线连接符 453">
            <a:extLst>
              <a:ext uri="{FF2B5EF4-FFF2-40B4-BE49-F238E27FC236}">
                <a16:creationId xmlns:a16="http://schemas.microsoft.com/office/drawing/2014/main" id="{020383D2-F2B4-8A4F-AFEF-B659FBFFBFDE}"/>
              </a:ext>
            </a:extLst>
          </p:cNvPr>
          <p:cNvCxnSpPr>
            <a:cxnSpLocks/>
            <a:stCxn id="33" idx="0"/>
            <a:endCxn id="71" idx="2"/>
          </p:cNvCxnSpPr>
          <p:nvPr/>
        </p:nvCxnSpPr>
        <p:spPr>
          <a:xfrm flipH="1" flipV="1">
            <a:off x="3303195" y="4710499"/>
            <a:ext cx="379648" cy="40504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线连接符 456">
            <a:extLst>
              <a:ext uri="{FF2B5EF4-FFF2-40B4-BE49-F238E27FC236}">
                <a16:creationId xmlns:a16="http://schemas.microsoft.com/office/drawing/2014/main" id="{9A19192E-BD10-ED40-B687-F50C15F9E0AA}"/>
              </a:ext>
            </a:extLst>
          </p:cNvPr>
          <p:cNvCxnSpPr>
            <a:cxnSpLocks/>
            <a:stCxn id="33" idx="0"/>
            <a:endCxn id="72" idx="3"/>
          </p:cNvCxnSpPr>
          <p:nvPr/>
        </p:nvCxnSpPr>
        <p:spPr>
          <a:xfrm flipH="1" flipV="1">
            <a:off x="3120045" y="5022205"/>
            <a:ext cx="562798" cy="9334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直线连接符 459">
            <a:extLst>
              <a:ext uri="{FF2B5EF4-FFF2-40B4-BE49-F238E27FC236}">
                <a16:creationId xmlns:a16="http://schemas.microsoft.com/office/drawing/2014/main" id="{D13A6C35-9FC8-2B4F-BA46-6CD99C7FFEC8}"/>
              </a:ext>
            </a:extLst>
          </p:cNvPr>
          <p:cNvCxnSpPr>
            <a:cxnSpLocks/>
            <a:stCxn id="34" idx="0"/>
            <a:endCxn id="72" idx="2"/>
          </p:cNvCxnSpPr>
          <p:nvPr/>
        </p:nvCxnSpPr>
        <p:spPr>
          <a:xfrm flipH="1" flipV="1">
            <a:off x="3012045" y="5094211"/>
            <a:ext cx="178834" cy="27334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直线连接符 462">
            <a:extLst>
              <a:ext uri="{FF2B5EF4-FFF2-40B4-BE49-F238E27FC236}">
                <a16:creationId xmlns:a16="http://schemas.microsoft.com/office/drawing/2014/main" id="{A7EDDF69-8953-4E4B-87A5-AAF9391982F0}"/>
              </a:ext>
            </a:extLst>
          </p:cNvPr>
          <p:cNvCxnSpPr>
            <a:cxnSpLocks/>
            <a:stCxn id="35" idx="0"/>
            <a:endCxn id="72" idx="2"/>
          </p:cNvCxnSpPr>
          <p:nvPr/>
        </p:nvCxnSpPr>
        <p:spPr>
          <a:xfrm flipV="1">
            <a:off x="2602085" y="5094211"/>
            <a:ext cx="409960" cy="43773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直线连接符 465">
            <a:extLst>
              <a:ext uri="{FF2B5EF4-FFF2-40B4-BE49-F238E27FC236}">
                <a16:creationId xmlns:a16="http://schemas.microsoft.com/office/drawing/2014/main" id="{F16FF912-83A7-3F48-A70D-EA940D756DE7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2602085" y="5001107"/>
            <a:ext cx="31613" cy="53083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直线连接符 468">
            <a:extLst>
              <a:ext uri="{FF2B5EF4-FFF2-40B4-BE49-F238E27FC236}">
                <a16:creationId xmlns:a16="http://schemas.microsoft.com/office/drawing/2014/main" id="{D7F0F158-EA95-CF4B-B176-A8C6A496B5F9}"/>
              </a:ext>
            </a:extLst>
          </p:cNvPr>
          <p:cNvCxnSpPr>
            <a:cxnSpLocks/>
            <a:stCxn id="35" idx="0"/>
            <a:endCxn id="75" idx="2"/>
          </p:cNvCxnSpPr>
          <p:nvPr/>
        </p:nvCxnSpPr>
        <p:spPr>
          <a:xfrm flipH="1" flipV="1">
            <a:off x="2154250" y="5126161"/>
            <a:ext cx="447835" cy="40578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线连接符 472">
            <a:extLst>
              <a:ext uri="{FF2B5EF4-FFF2-40B4-BE49-F238E27FC236}">
                <a16:creationId xmlns:a16="http://schemas.microsoft.com/office/drawing/2014/main" id="{C7882A85-B3E8-2444-B2CD-2B03FA631310}"/>
              </a:ext>
            </a:extLst>
          </p:cNvPr>
          <p:cNvCxnSpPr>
            <a:cxnSpLocks/>
            <a:stCxn id="43" idx="0"/>
            <a:endCxn id="76" idx="2"/>
          </p:cNvCxnSpPr>
          <p:nvPr/>
        </p:nvCxnSpPr>
        <p:spPr>
          <a:xfrm flipH="1" flipV="1">
            <a:off x="1566501" y="5120540"/>
            <a:ext cx="452895" cy="44034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线连接符 475">
            <a:extLst>
              <a:ext uri="{FF2B5EF4-FFF2-40B4-BE49-F238E27FC236}">
                <a16:creationId xmlns:a16="http://schemas.microsoft.com/office/drawing/2014/main" id="{AC09FB3B-E5BE-0E4E-ADEB-53BD1371F974}"/>
              </a:ext>
            </a:extLst>
          </p:cNvPr>
          <p:cNvCxnSpPr>
            <a:cxnSpLocks/>
            <a:stCxn id="43" idx="0"/>
            <a:endCxn id="75" idx="2"/>
          </p:cNvCxnSpPr>
          <p:nvPr/>
        </p:nvCxnSpPr>
        <p:spPr>
          <a:xfrm flipV="1">
            <a:off x="2019396" y="5126161"/>
            <a:ext cx="134854" cy="43472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线连接符 478">
            <a:extLst>
              <a:ext uri="{FF2B5EF4-FFF2-40B4-BE49-F238E27FC236}">
                <a16:creationId xmlns:a16="http://schemas.microsoft.com/office/drawing/2014/main" id="{A4820F71-0CCF-DA43-8EC7-B132AAB3850B}"/>
              </a:ext>
            </a:extLst>
          </p:cNvPr>
          <p:cNvCxnSpPr>
            <a:cxnSpLocks/>
            <a:stCxn id="42" idx="0"/>
            <a:endCxn id="76" idx="2"/>
          </p:cNvCxnSpPr>
          <p:nvPr/>
        </p:nvCxnSpPr>
        <p:spPr>
          <a:xfrm flipV="1">
            <a:off x="1442493" y="5120540"/>
            <a:ext cx="124008" cy="34773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直线连接符 629">
            <a:extLst>
              <a:ext uri="{FF2B5EF4-FFF2-40B4-BE49-F238E27FC236}">
                <a16:creationId xmlns:a16="http://schemas.microsoft.com/office/drawing/2014/main" id="{8719B498-160F-2D46-857D-EDF8E29893F6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>
            <a:off x="4184437" y="1897453"/>
            <a:ext cx="105730" cy="34563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3" name="直线连接符 632">
            <a:extLst>
              <a:ext uri="{FF2B5EF4-FFF2-40B4-BE49-F238E27FC236}">
                <a16:creationId xmlns:a16="http://schemas.microsoft.com/office/drawing/2014/main" id="{6F8A8CD8-095D-9549-8950-8974FB26BB58}"/>
              </a:ext>
            </a:extLst>
          </p:cNvPr>
          <p:cNvCxnSpPr>
            <a:cxnSpLocks/>
            <a:stCxn id="65" idx="2"/>
            <a:endCxn id="67" idx="0"/>
          </p:cNvCxnSpPr>
          <p:nvPr/>
        </p:nvCxnSpPr>
        <p:spPr>
          <a:xfrm>
            <a:off x="4290167" y="2387104"/>
            <a:ext cx="33139" cy="25943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6" name="直线连接符 635">
            <a:extLst>
              <a:ext uri="{FF2B5EF4-FFF2-40B4-BE49-F238E27FC236}">
                <a16:creationId xmlns:a16="http://schemas.microsoft.com/office/drawing/2014/main" id="{5E6E90FA-1DF8-1844-BE5A-F92CCC6315A0}"/>
              </a:ext>
            </a:extLst>
          </p:cNvPr>
          <p:cNvCxnSpPr>
            <a:cxnSpLocks/>
            <a:stCxn id="67" idx="2"/>
            <a:endCxn id="68" idx="0"/>
          </p:cNvCxnSpPr>
          <p:nvPr/>
        </p:nvCxnSpPr>
        <p:spPr>
          <a:xfrm>
            <a:off x="4286032" y="2785647"/>
            <a:ext cx="192003" cy="32445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直线连接符 645">
            <a:extLst>
              <a:ext uri="{FF2B5EF4-FFF2-40B4-BE49-F238E27FC236}">
                <a16:creationId xmlns:a16="http://schemas.microsoft.com/office/drawing/2014/main" id="{23A50B13-2BEF-034F-A8EE-D1CA6122CA0A}"/>
              </a:ext>
            </a:extLst>
          </p:cNvPr>
          <p:cNvCxnSpPr>
            <a:cxnSpLocks/>
            <a:stCxn id="68" idx="2"/>
            <a:endCxn id="66" idx="0"/>
          </p:cNvCxnSpPr>
          <p:nvPr/>
        </p:nvCxnSpPr>
        <p:spPr>
          <a:xfrm flipH="1">
            <a:off x="4178507" y="3254112"/>
            <a:ext cx="299528" cy="27636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9" name="直线连接符 648">
            <a:extLst>
              <a:ext uri="{FF2B5EF4-FFF2-40B4-BE49-F238E27FC236}">
                <a16:creationId xmlns:a16="http://schemas.microsoft.com/office/drawing/2014/main" id="{8FA310B3-2555-4341-BEB6-4175F6DC0A21}"/>
              </a:ext>
            </a:extLst>
          </p:cNvPr>
          <p:cNvCxnSpPr>
            <a:cxnSpLocks/>
            <a:stCxn id="66" idx="2"/>
            <a:endCxn id="69" idx="0"/>
          </p:cNvCxnSpPr>
          <p:nvPr/>
        </p:nvCxnSpPr>
        <p:spPr>
          <a:xfrm>
            <a:off x="4178507" y="3674493"/>
            <a:ext cx="8539" cy="42447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2" name="直线连接符 651">
            <a:extLst>
              <a:ext uri="{FF2B5EF4-FFF2-40B4-BE49-F238E27FC236}">
                <a16:creationId xmlns:a16="http://schemas.microsoft.com/office/drawing/2014/main" id="{0046F607-42F8-184F-AF0C-424C39580744}"/>
              </a:ext>
            </a:extLst>
          </p:cNvPr>
          <p:cNvCxnSpPr>
            <a:cxnSpLocks/>
            <a:stCxn id="104" idx="3"/>
          </p:cNvCxnSpPr>
          <p:nvPr/>
        </p:nvCxnSpPr>
        <p:spPr>
          <a:xfrm>
            <a:off x="3872723" y="3933430"/>
            <a:ext cx="197784" cy="21024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" name="直线连接符 654">
            <a:extLst>
              <a:ext uri="{FF2B5EF4-FFF2-40B4-BE49-F238E27FC236}">
                <a16:creationId xmlns:a16="http://schemas.microsoft.com/office/drawing/2014/main" id="{EB4506E1-7C54-AA46-9664-D057EF52F77E}"/>
              </a:ext>
            </a:extLst>
          </p:cNvPr>
          <p:cNvCxnSpPr>
            <a:cxnSpLocks/>
            <a:stCxn id="104" idx="2"/>
            <a:endCxn id="70" idx="0"/>
          </p:cNvCxnSpPr>
          <p:nvPr/>
        </p:nvCxnSpPr>
        <p:spPr>
          <a:xfrm flipH="1">
            <a:off x="3759950" y="4005436"/>
            <a:ext cx="4773" cy="36850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直线连接符 657">
            <a:extLst>
              <a:ext uri="{FF2B5EF4-FFF2-40B4-BE49-F238E27FC236}">
                <a16:creationId xmlns:a16="http://schemas.microsoft.com/office/drawing/2014/main" id="{2B430321-310D-1B4F-A7B2-220348F74CDE}"/>
              </a:ext>
            </a:extLst>
          </p:cNvPr>
          <p:cNvCxnSpPr>
            <a:cxnSpLocks/>
            <a:stCxn id="69" idx="2"/>
            <a:endCxn id="70" idx="0"/>
          </p:cNvCxnSpPr>
          <p:nvPr/>
        </p:nvCxnSpPr>
        <p:spPr>
          <a:xfrm flipH="1">
            <a:off x="3759950" y="4242976"/>
            <a:ext cx="427096" cy="13096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直线连接符 712">
            <a:extLst>
              <a:ext uri="{FF2B5EF4-FFF2-40B4-BE49-F238E27FC236}">
                <a16:creationId xmlns:a16="http://schemas.microsoft.com/office/drawing/2014/main" id="{38E89955-2023-3D49-9B19-5C0389D59329}"/>
              </a:ext>
            </a:extLst>
          </p:cNvPr>
          <p:cNvCxnSpPr>
            <a:cxnSpLocks/>
            <a:stCxn id="127" idx="2"/>
            <a:endCxn id="129" idx="0"/>
          </p:cNvCxnSpPr>
          <p:nvPr/>
        </p:nvCxnSpPr>
        <p:spPr>
          <a:xfrm>
            <a:off x="2219855" y="2958253"/>
            <a:ext cx="169730" cy="32570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" name="直线连接符 715">
            <a:extLst>
              <a:ext uri="{FF2B5EF4-FFF2-40B4-BE49-F238E27FC236}">
                <a16:creationId xmlns:a16="http://schemas.microsoft.com/office/drawing/2014/main" id="{DC0F76D7-F1BC-3447-BECB-E00D22DE751F}"/>
              </a:ext>
            </a:extLst>
          </p:cNvPr>
          <p:cNvCxnSpPr>
            <a:cxnSpLocks/>
            <a:stCxn id="129" idx="2"/>
            <a:endCxn id="121" idx="0"/>
          </p:cNvCxnSpPr>
          <p:nvPr/>
        </p:nvCxnSpPr>
        <p:spPr>
          <a:xfrm>
            <a:off x="2389585" y="3427967"/>
            <a:ext cx="174862" cy="30289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" name="直线连接符 718">
            <a:extLst>
              <a:ext uri="{FF2B5EF4-FFF2-40B4-BE49-F238E27FC236}">
                <a16:creationId xmlns:a16="http://schemas.microsoft.com/office/drawing/2014/main" id="{ABD8C0DB-05A2-8747-9A82-9C37657180A8}"/>
              </a:ext>
            </a:extLst>
          </p:cNvPr>
          <p:cNvCxnSpPr>
            <a:cxnSpLocks/>
            <a:stCxn id="121" idx="2"/>
            <a:endCxn id="102" idx="0"/>
          </p:cNvCxnSpPr>
          <p:nvPr/>
        </p:nvCxnSpPr>
        <p:spPr>
          <a:xfrm>
            <a:off x="2564447" y="3874874"/>
            <a:ext cx="212086" cy="43405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" name="直线连接符 721">
            <a:extLst>
              <a:ext uri="{FF2B5EF4-FFF2-40B4-BE49-F238E27FC236}">
                <a16:creationId xmlns:a16="http://schemas.microsoft.com/office/drawing/2014/main" id="{A9C8A6A6-166A-4A47-8B42-688F33662F59}"/>
              </a:ext>
            </a:extLst>
          </p:cNvPr>
          <p:cNvCxnSpPr>
            <a:cxnSpLocks/>
            <a:stCxn id="102" idx="2"/>
            <a:endCxn id="72" idx="0"/>
          </p:cNvCxnSpPr>
          <p:nvPr/>
        </p:nvCxnSpPr>
        <p:spPr>
          <a:xfrm>
            <a:off x="2776533" y="4452938"/>
            <a:ext cx="235512" cy="49726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8" name="直线连接符 847">
            <a:extLst>
              <a:ext uri="{FF2B5EF4-FFF2-40B4-BE49-F238E27FC236}">
                <a16:creationId xmlns:a16="http://schemas.microsoft.com/office/drawing/2014/main" id="{3BBE714A-B491-3742-B520-9BE896727681}"/>
              </a:ext>
            </a:extLst>
          </p:cNvPr>
          <p:cNvCxnSpPr>
            <a:cxnSpLocks/>
            <a:stCxn id="107" idx="3"/>
            <a:endCxn id="68" idx="1"/>
          </p:cNvCxnSpPr>
          <p:nvPr/>
        </p:nvCxnSpPr>
        <p:spPr>
          <a:xfrm>
            <a:off x="3857543" y="3115381"/>
            <a:ext cx="512492" cy="6672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1" name="直线连接符 850">
            <a:extLst>
              <a:ext uri="{FF2B5EF4-FFF2-40B4-BE49-F238E27FC236}">
                <a16:creationId xmlns:a16="http://schemas.microsoft.com/office/drawing/2014/main" id="{41B82B76-C239-C84E-9AED-EAFCC8BA397E}"/>
              </a:ext>
            </a:extLst>
          </p:cNvPr>
          <p:cNvCxnSpPr>
            <a:cxnSpLocks/>
            <a:stCxn id="107" idx="2"/>
            <a:endCxn id="66" idx="0"/>
          </p:cNvCxnSpPr>
          <p:nvPr/>
        </p:nvCxnSpPr>
        <p:spPr>
          <a:xfrm>
            <a:off x="3749543" y="3187387"/>
            <a:ext cx="428964" cy="34309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6" name="直线连接符 855">
            <a:extLst>
              <a:ext uri="{FF2B5EF4-FFF2-40B4-BE49-F238E27FC236}">
                <a16:creationId xmlns:a16="http://schemas.microsoft.com/office/drawing/2014/main" id="{20A4B255-9094-DF4F-997B-6E0849744679}"/>
              </a:ext>
            </a:extLst>
          </p:cNvPr>
          <p:cNvCxnSpPr>
            <a:cxnSpLocks/>
            <a:stCxn id="107" idx="2"/>
            <a:endCxn id="108" idx="0"/>
          </p:cNvCxnSpPr>
          <p:nvPr/>
        </p:nvCxnSpPr>
        <p:spPr>
          <a:xfrm>
            <a:off x="3749543" y="3187387"/>
            <a:ext cx="10407" cy="28645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直线连接符 861">
            <a:extLst>
              <a:ext uri="{FF2B5EF4-FFF2-40B4-BE49-F238E27FC236}">
                <a16:creationId xmlns:a16="http://schemas.microsoft.com/office/drawing/2014/main" id="{E5BE5797-4A78-9241-B839-6F2C5CCCFC09}"/>
              </a:ext>
            </a:extLst>
          </p:cNvPr>
          <p:cNvCxnSpPr>
            <a:cxnSpLocks/>
            <a:stCxn id="64" idx="1"/>
            <a:endCxn id="105" idx="0"/>
          </p:cNvCxnSpPr>
          <p:nvPr/>
        </p:nvCxnSpPr>
        <p:spPr>
          <a:xfrm flipH="1">
            <a:off x="3878991" y="1825447"/>
            <a:ext cx="197446" cy="21865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5" name="直线连接符 864">
            <a:extLst>
              <a:ext uri="{FF2B5EF4-FFF2-40B4-BE49-F238E27FC236}">
                <a16:creationId xmlns:a16="http://schemas.microsoft.com/office/drawing/2014/main" id="{EDB35A13-6CC4-D748-B71B-99CD170F3E13}"/>
              </a:ext>
            </a:extLst>
          </p:cNvPr>
          <p:cNvCxnSpPr>
            <a:cxnSpLocks/>
            <a:stCxn id="65" idx="0"/>
            <a:endCxn id="105" idx="3"/>
          </p:cNvCxnSpPr>
          <p:nvPr/>
        </p:nvCxnSpPr>
        <p:spPr>
          <a:xfrm flipH="1" flipV="1">
            <a:off x="3986991" y="2116112"/>
            <a:ext cx="303176" cy="12697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直线连接符 868">
            <a:extLst>
              <a:ext uri="{FF2B5EF4-FFF2-40B4-BE49-F238E27FC236}">
                <a16:creationId xmlns:a16="http://schemas.microsoft.com/office/drawing/2014/main" id="{A7C5E51B-0233-7944-8DEA-0D276F2615FC}"/>
              </a:ext>
            </a:extLst>
          </p:cNvPr>
          <p:cNvCxnSpPr>
            <a:cxnSpLocks/>
            <a:stCxn id="106" idx="0"/>
            <a:endCxn id="105" idx="2"/>
          </p:cNvCxnSpPr>
          <p:nvPr/>
        </p:nvCxnSpPr>
        <p:spPr>
          <a:xfrm flipV="1">
            <a:off x="3847534" y="2188118"/>
            <a:ext cx="31457" cy="29517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直线连接符 871">
            <a:extLst>
              <a:ext uri="{FF2B5EF4-FFF2-40B4-BE49-F238E27FC236}">
                <a16:creationId xmlns:a16="http://schemas.microsoft.com/office/drawing/2014/main" id="{CBF7030E-DA2B-6541-96CC-453FAE1795B0}"/>
              </a:ext>
            </a:extLst>
          </p:cNvPr>
          <p:cNvCxnSpPr>
            <a:cxnSpLocks/>
            <a:stCxn id="106" idx="0"/>
            <a:endCxn id="65" idx="1"/>
          </p:cNvCxnSpPr>
          <p:nvPr/>
        </p:nvCxnSpPr>
        <p:spPr>
          <a:xfrm flipV="1">
            <a:off x="3847534" y="2315098"/>
            <a:ext cx="334633" cy="16819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直线连接符 874">
            <a:extLst>
              <a:ext uri="{FF2B5EF4-FFF2-40B4-BE49-F238E27FC236}">
                <a16:creationId xmlns:a16="http://schemas.microsoft.com/office/drawing/2014/main" id="{27E48DA7-52E5-2945-B5F1-35983077E099}"/>
              </a:ext>
            </a:extLst>
          </p:cNvPr>
          <p:cNvCxnSpPr>
            <a:cxnSpLocks/>
            <a:stCxn id="106" idx="3"/>
            <a:endCxn id="67" idx="1"/>
          </p:cNvCxnSpPr>
          <p:nvPr/>
        </p:nvCxnSpPr>
        <p:spPr>
          <a:xfrm>
            <a:off x="3903022" y="2600642"/>
            <a:ext cx="297327" cy="8750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直线连接符 877">
            <a:extLst>
              <a:ext uri="{FF2B5EF4-FFF2-40B4-BE49-F238E27FC236}">
                <a16:creationId xmlns:a16="http://schemas.microsoft.com/office/drawing/2014/main" id="{C2255611-033F-0740-AE5D-F9A794834C60}"/>
              </a:ext>
            </a:extLst>
          </p:cNvPr>
          <p:cNvCxnSpPr>
            <a:cxnSpLocks/>
            <a:stCxn id="106" idx="2"/>
            <a:endCxn id="107" idx="0"/>
          </p:cNvCxnSpPr>
          <p:nvPr/>
        </p:nvCxnSpPr>
        <p:spPr>
          <a:xfrm flipH="1">
            <a:off x="3749543" y="2606739"/>
            <a:ext cx="23819" cy="43663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直线连接符 880">
            <a:extLst>
              <a:ext uri="{FF2B5EF4-FFF2-40B4-BE49-F238E27FC236}">
                <a16:creationId xmlns:a16="http://schemas.microsoft.com/office/drawing/2014/main" id="{61AAA306-B61B-474B-8428-83BD1B63C117}"/>
              </a:ext>
            </a:extLst>
          </p:cNvPr>
          <p:cNvCxnSpPr>
            <a:cxnSpLocks/>
            <a:stCxn id="67" idx="2"/>
            <a:endCxn id="107" idx="3"/>
          </p:cNvCxnSpPr>
          <p:nvPr/>
        </p:nvCxnSpPr>
        <p:spPr>
          <a:xfrm flipH="1">
            <a:off x="3857543" y="2785647"/>
            <a:ext cx="428489" cy="32973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直线连接符 921">
            <a:extLst>
              <a:ext uri="{FF2B5EF4-FFF2-40B4-BE49-F238E27FC236}">
                <a16:creationId xmlns:a16="http://schemas.microsoft.com/office/drawing/2014/main" id="{8D56C2E5-203E-074E-85FA-EBF7EC355BC0}"/>
              </a:ext>
            </a:extLst>
          </p:cNvPr>
          <p:cNvCxnSpPr>
            <a:cxnSpLocks/>
            <a:stCxn id="114" idx="3"/>
            <a:endCxn id="116" idx="1"/>
          </p:cNvCxnSpPr>
          <p:nvPr/>
        </p:nvCxnSpPr>
        <p:spPr>
          <a:xfrm flipV="1">
            <a:off x="3023444" y="2144491"/>
            <a:ext cx="283579" cy="2008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直线连接符 930">
            <a:extLst>
              <a:ext uri="{FF2B5EF4-FFF2-40B4-BE49-F238E27FC236}">
                <a16:creationId xmlns:a16="http://schemas.microsoft.com/office/drawing/2014/main" id="{A3BDAD2D-AF66-AA4A-A38C-5593B2A4BF10}"/>
              </a:ext>
            </a:extLst>
          </p:cNvPr>
          <p:cNvCxnSpPr>
            <a:cxnSpLocks/>
            <a:stCxn id="116" idx="3"/>
            <a:endCxn id="105" idx="1"/>
          </p:cNvCxnSpPr>
          <p:nvPr/>
        </p:nvCxnSpPr>
        <p:spPr>
          <a:xfrm flipV="1">
            <a:off x="3523023" y="2116112"/>
            <a:ext cx="247968" cy="2837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直线连接符 933">
            <a:extLst>
              <a:ext uri="{FF2B5EF4-FFF2-40B4-BE49-F238E27FC236}">
                <a16:creationId xmlns:a16="http://schemas.microsoft.com/office/drawing/2014/main" id="{6D4A866E-2969-E14E-A867-BC3E9F5366AB}"/>
              </a:ext>
            </a:extLst>
          </p:cNvPr>
          <p:cNvCxnSpPr>
            <a:cxnSpLocks/>
            <a:stCxn id="116" idx="2"/>
            <a:endCxn id="106" idx="1"/>
          </p:cNvCxnSpPr>
          <p:nvPr/>
        </p:nvCxnSpPr>
        <p:spPr>
          <a:xfrm>
            <a:off x="3415023" y="2216497"/>
            <a:ext cx="302851" cy="27289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直线连接符 936">
            <a:extLst>
              <a:ext uri="{FF2B5EF4-FFF2-40B4-BE49-F238E27FC236}">
                <a16:creationId xmlns:a16="http://schemas.microsoft.com/office/drawing/2014/main" id="{5FF368D3-F3D6-584A-871C-0CD4D9D1CCDE}"/>
              </a:ext>
            </a:extLst>
          </p:cNvPr>
          <p:cNvCxnSpPr>
            <a:cxnSpLocks/>
            <a:stCxn id="116" idx="2"/>
            <a:endCxn id="125" idx="0"/>
          </p:cNvCxnSpPr>
          <p:nvPr/>
        </p:nvCxnSpPr>
        <p:spPr>
          <a:xfrm flipH="1">
            <a:off x="3195064" y="2216497"/>
            <a:ext cx="219959" cy="37011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直线连接符 939">
            <a:extLst>
              <a:ext uri="{FF2B5EF4-FFF2-40B4-BE49-F238E27FC236}">
                <a16:creationId xmlns:a16="http://schemas.microsoft.com/office/drawing/2014/main" id="{67DFB347-D003-E842-9513-2E8A856281C8}"/>
              </a:ext>
            </a:extLst>
          </p:cNvPr>
          <p:cNvCxnSpPr>
            <a:cxnSpLocks/>
            <a:stCxn id="114" idx="2"/>
            <a:endCxn id="125" idx="0"/>
          </p:cNvCxnSpPr>
          <p:nvPr/>
        </p:nvCxnSpPr>
        <p:spPr>
          <a:xfrm>
            <a:off x="2906474" y="2220848"/>
            <a:ext cx="288590" cy="36576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直线连接符 942">
            <a:extLst>
              <a:ext uri="{FF2B5EF4-FFF2-40B4-BE49-F238E27FC236}">
                <a16:creationId xmlns:a16="http://schemas.microsoft.com/office/drawing/2014/main" id="{AABC2712-B0F8-0A47-AB29-CF8EEF23FD24}"/>
              </a:ext>
            </a:extLst>
          </p:cNvPr>
          <p:cNvCxnSpPr>
            <a:cxnSpLocks/>
            <a:stCxn id="114" idx="2"/>
            <a:endCxn id="126" idx="0"/>
          </p:cNvCxnSpPr>
          <p:nvPr/>
        </p:nvCxnSpPr>
        <p:spPr>
          <a:xfrm flipH="1">
            <a:off x="2574091" y="2220848"/>
            <a:ext cx="332383" cy="23606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直线连接符 945">
            <a:extLst>
              <a:ext uri="{FF2B5EF4-FFF2-40B4-BE49-F238E27FC236}">
                <a16:creationId xmlns:a16="http://schemas.microsoft.com/office/drawing/2014/main" id="{33FBC36A-9147-1741-B746-CC56EAE9221E}"/>
              </a:ext>
            </a:extLst>
          </p:cNvPr>
          <p:cNvCxnSpPr>
            <a:cxnSpLocks/>
            <a:stCxn id="125" idx="1"/>
            <a:endCxn id="126" idx="3"/>
          </p:cNvCxnSpPr>
          <p:nvPr/>
        </p:nvCxnSpPr>
        <p:spPr>
          <a:xfrm flipH="1" flipV="1">
            <a:off x="2666368" y="2548202"/>
            <a:ext cx="420696" cy="11041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直线连接符 949">
            <a:extLst>
              <a:ext uri="{FF2B5EF4-FFF2-40B4-BE49-F238E27FC236}">
                <a16:creationId xmlns:a16="http://schemas.microsoft.com/office/drawing/2014/main" id="{7CBB0CAB-0D22-C047-ABEB-12216D6DD1C2}"/>
              </a:ext>
            </a:extLst>
          </p:cNvPr>
          <p:cNvCxnSpPr>
            <a:cxnSpLocks/>
            <a:stCxn id="106" idx="1"/>
            <a:endCxn id="125" idx="3"/>
          </p:cNvCxnSpPr>
          <p:nvPr/>
        </p:nvCxnSpPr>
        <p:spPr>
          <a:xfrm flipH="1">
            <a:off x="3303064" y="2489394"/>
            <a:ext cx="414810" cy="16922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直线连接符 952">
            <a:extLst>
              <a:ext uri="{FF2B5EF4-FFF2-40B4-BE49-F238E27FC236}">
                <a16:creationId xmlns:a16="http://schemas.microsoft.com/office/drawing/2014/main" id="{5F275A9F-A574-9044-AEB3-AECF09A9AC02}"/>
              </a:ext>
            </a:extLst>
          </p:cNvPr>
          <p:cNvCxnSpPr>
            <a:cxnSpLocks/>
            <a:stCxn id="107" idx="1"/>
            <a:endCxn id="125" idx="2"/>
          </p:cNvCxnSpPr>
          <p:nvPr/>
        </p:nvCxnSpPr>
        <p:spPr>
          <a:xfrm flipH="1" flipV="1">
            <a:off x="3195064" y="2730626"/>
            <a:ext cx="446479" cy="38475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直线连接符 955">
            <a:extLst>
              <a:ext uri="{FF2B5EF4-FFF2-40B4-BE49-F238E27FC236}">
                <a16:creationId xmlns:a16="http://schemas.microsoft.com/office/drawing/2014/main" id="{5FA14C7B-9345-3B4D-9EDA-C826C23FE64E}"/>
              </a:ext>
            </a:extLst>
          </p:cNvPr>
          <p:cNvCxnSpPr>
            <a:cxnSpLocks/>
            <a:stCxn id="124" idx="0"/>
            <a:endCxn id="125" idx="2"/>
          </p:cNvCxnSpPr>
          <p:nvPr/>
        </p:nvCxnSpPr>
        <p:spPr>
          <a:xfrm flipV="1">
            <a:off x="3166121" y="2730626"/>
            <a:ext cx="28943" cy="36577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直线连接符 958">
            <a:extLst>
              <a:ext uri="{FF2B5EF4-FFF2-40B4-BE49-F238E27FC236}">
                <a16:creationId xmlns:a16="http://schemas.microsoft.com/office/drawing/2014/main" id="{B15FF237-587D-1347-BB22-4C8A32DE269E}"/>
              </a:ext>
            </a:extLst>
          </p:cNvPr>
          <p:cNvCxnSpPr>
            <a:cxnSpLocks/>
            <a:stCxn id="107" idx="1"/>
            <a:endCxn id="124" idx="3"/>
          </p:cNvCxnSpPr>
          <p:nvPr/>
        </p:nvCxnSpPr>
        <p:spPr>
          <a:xfrm flipH="1">
            <a:off x="3274121" y="3115381"/>
            <a:ext cx="367422" cy="5302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直线连接符 961">
            <a:extLst>
              <a:ext uri="{FF2B5EF4-FFF2-40B4-BE49-F238E27FC236}">
                <a16:creationId xmlns:a16="http://schemas.microsoft.com/office/drawing/2014/main" id="{8D788921-45DF-9F41-B6D3-EF0C9FFC932F}"/>
              </a:ext>
            </a:extLst>
          </p:cNvPr>
          <p:cNvCxnSpPr>
            <a:cxnSpLocks/>
            <a:stCxn id="123" idx="0"/>
            <a:endCxn id="124" idx="2"/>
          </p:cNvCxnSpPr>
          <p:nvPr/>
        </p:nvCxnSpPr>
        <p:spPr>
          <a:xfrm flipH="1" flipV="1">
            <a:off x="3166121" y="3240409"/>
            <a:ext cx="140902" cy="32969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直线连接符 964">
            <a:extLst>
              <a:ext uri="{FF2B5EF4-FFF2-40B4-BE49-F238E27FC236}">
                <a16:creationId xmlns:a16="http://schemas.microsoft.com/office/drawing/2014/main" id="{2F4022BD-1958-B845-BAD2-6D8A81E65EF8}"/>
              </a:ext>
            </a:extLst>
          </p:cNvPr>
          <p:cNvCxnSpPr>
            <a:cxnSpLocks/>
            <a:stCxn id="123" idx="0"/>
            <a:endCxn id="107" idx="2"/>
          </p:cNvCxnSpPr>
          <p:nvPr/>
        </p:nvCxnSpPr>
        <p:spPr>
          <a:xfrm flipV="1">
            <a:off x="3307023" y="3187387"/>
            <a:ext cx="442520" cy="38271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直线连接符 969">
            <a:extLst>
              <a:ext uri="{FF2B5EF4-FFF2-40B4-BE49-F238E27FC236}">
                <a16:creationId xmlns:a16="http://schemas.microsoft.com/office/drawing/2014/main" id="{620F3258-2F09-C041-9BBA-3F868D85D67E}"/>
              </a:ext>
            </a:extLst>
          </p:cNvPr>
          <p:cNvCxnSpPr>
            <a:cxnSpLocks/>
            <a:stCxn id="123" idx="3"/>
            <a:endCxn id="108" idx="1"/>
          </p:cNvCxnSpPr>
          <p:nvPr/>
        </p:nvCxnSpPr>
        <p:spPr>
          <a:xfrm flipV="1">
            <a:off x="3415023" y="3545849"/>
            <a:ext cx="236927" cy="9625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直线连接符 972">
            <a:extLst>
              <a:ext uri="{FF2B5EF4-FFF2-40B4-BE49-F238E27FC236}">
                <a16:creationId xmlns:a16="http://schemas.microsoft.com/office/drawing/2014/main" id="{821CE2FF-5036-864F-8658-9182D8F263C3}"/>
              </a:ext>
            </a:extLst>
          </p:cNvPr>
          <p:cNvCxnSpPr>
            <a:cxnSpLocks/>
            <a:stCxn id="108" idx="3"/>
            <a:endCxn id="66" idx="1"/>
          </p:cNvCxnSpPr>
          <p:nvPr/>
        </p:nvCxnSpPr>
        <p:spPr>
          <a:xfrm>
            <a:off x="3867950" y="3545849"/>
            <a:ext cx="202557" cy="5663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直线连接符 975">
            <a:extLst>
              <a:ext uri="{FF2B5EF4-FFF2-40B4-BE49-F238E27FC236}">
                <a16:creationId xmlns:a16="http://schemas.microsoft.com/office/drawing/2014/main" id="{66375DDB-EBD2-9840-BFFF-77F66A107483}"/>
              </a:ext>
            </a:extLst>
          </p:cNvPr>
          <p:cNvCxnSpPr>
            <a:cxnSpLocks/>
            <a:stCxn id="108" idx="2"/>
            <a:endCxn id="104" idx="0"/>
          </p:cNvCxnSpPr>
          <p:nvPr/>
        </p:nvCxnSpPr>
        <p:spPr>
          <a:xfrm>
            <a:off x="3759950" y="3617855"/>
            <a:ext cx="4773" cy="24356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直线连接符 978">
            <a:extLst>
              <a:ext uri="{FF2B5EF4-FFF2-40B4-BE49-F238E27FC236}">
                <a16:creationId xmlns:a16="http://schemas.microsoft.com/office/drawing/2014/main" id="{34D65412-3692-7A44-9936-95C004B3F172}"/>
              </a:ext>
            </a:extLst>
          </p:cNvPr>
          <p:cNvCxnSpPr>
            <a:cxnSpLocks/>
            <a:stCxn id="66" idx="1"/>
            <a:endCxn id="104" idx="0"/>
          </p:cNvCxnSpPr>
          <p:nvPr/>
        </p:nvCxnSpPr>
        <p:spPr>
          <a:xfrm flipH="1">
            <a:off x="3764723" y="3602487"/>
            <a:ext cx="305784" cy="25893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直线连接符 981">
            <a:extLst>
              <a:ext uri="{FF2B5EF4-FFF2-40B4-BE49-F238E27FC236}">
                <a16:creationId xmlns:a16="http://schemas.microsoft.com/office/drawing/2014/main" id="{7DECD527-929A-1F44-98DE-D4916132B544}"/>
              </a:ext>
            </a:extLst>
          </p:cNvPr>
          <p:cNvCxnSpPr>
            <a:cxnSpLocks/>
            <a:stCxn id="104" idx="1"/>
            <a:endCxn id="103" idx="0"/>
          </p:cNvCxnSpPr>
          <p:nvPr/>
        </p:nvCxnSpPr>
        <p:spPr>
          <a:xfrm flipH="1">
            <a:off x="3318728" y="3933430"/>
            <a:ext cx="337995" cy="16274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直线连接符 984">
            <a:extLst>
              <a:ext uri="{FF2B5EF4-FFF2-40B4-BE49-F238E27FC236}">
                <a16:creationId xmlns:a16="http://schemas.microsoft.com/office/drawing/2014/main" id="{8D925B00-A118-4540-ABF4-40B114D1D744}"/>
              </a:ext>
            </a:extLst>
          </p:cNvPr>
          <p:cNvCxnSpPr>
            <a:cxnSpLocks/>
            <a:stCxn id="123" idx="2"/>
            <a:endCxn id="103" idx="0"/>
          </p:cNvCxnSpPr>
          <p:nvPr/>
        </p:nvCxnSpPr>
        <p:spPr>
          <a:xfrm>
            <a:off x="3307023" y="3714112"/>
            <a:ext cx="11705" cy="38206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直线连接符 987">
            <a:extLst>
              <a:ext uri="{FF2B5EF4-FFF2-40B4-BE49-F238E27FC236}">
                <a16:creationId xmlns:a16="http://schemas.microsoft.com/office/drawing/2014/main" id="{1594BD7B-99A7-A844-A8A2-2A5FCE5C49B1}"/>
              </a:ext>
            </a:extLst>
          </p:cNvPr>
          <p:cNvCxnSpPr>
            <a:cxnSpLocks/>
            <a:stCxn id="123" idx="3"/>
            <a:endCxn id="104" idx="0"/>
          </p:cNvCxnSpPr>
          <p:nvPr/>
        </p:nvCxnSpPr>
        <p:spPr>
          <a:xfrm>
            <a:off x="3415023" y="3642106"/>
            <a:ext cx="349700" cy="21931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  <a:stCxn id="127" idx="0"/>
            <a:endCxn id="126" idx="2"/>
          </p:cNvCxnSpPr>
          <p:nvPr/>
        </p:nvCxnSpPr>
        <p:spPr>
          <a:xfrm flipV="1">
            <a:off x="2219855" y="2598278"/>
            <a:ext cx="326758" cy="21596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  <a:stCxn id="128" idx="0"/>
            <a:endCxn id="126" idx="2"/>
          </p:cNvCxnSpPr>
          <p:nvPr/>
        </p:nvCxnSpPr>
        <p:spPr>
          <a:xfrm flipH="1" flipV="1">
            <a:off x="2546613" y="2598278"/>
            <a:ext cx="200229" cy="33736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直线连接符 1008">
            <a:extLst>
              <a:ext uri="{FF2B5EF4-FFF2-40B4-BE49-F238E27FC236}">
                <a16:creationId xmlns:a16="http://schemas.microsoft.com/office/drawing/2014/main" id="{B7ACD4DE-7D76-694D-865B-600E02A00E89}"/>
              </a:ext>
            </a:extLst>
          </p:cNvPr>
          <p:cNvCxnSpPr>
            <a:cxnSpLocks/>
            <a:stCxn id="128" idx="0"/>
            <a:endCxn id="125" idx="1"/>
          </p:cNvCxnSpPr>
          <p:nvPr/>
        </p:nvCxnSpPr>
        <p:spPr>
          <a:xfrm flipV="1">
            <a:off x="2746842" y="2658620"/>
            <a:ext cx="340222" cy="277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直线连接符 1020">
            <a:extLst>
              <a:ext uri="{FF2B5EF4-FFF2-40B4-BE49-F238E27FC236}">
                <a16:creationId xmlns:a16="http://schemas.microsoft.com/office/drawing/2014/main" id="{AE160E6F-3ADF-CE42-B98E-4F1DF0A5C677}"/>
              </a:ext>
            </a:extLst>
          </p:cNvPr>
          <p:cNvCxnSpPr>
            <a:cxnSpLocks/>
            <a:stCxn id="124" idx="1"/>
            <a:endCxn id="128" idx="3"/>
          </p:cNvCxnSpPr>
          <p:nvPr/>
        </p:nvCxnSpPr>
        <p:spPr>
          <a:xfrm flipH="1" flipV="1">
            <a:off x="2820004" y="3042862"/>
            <a:ext cx="238117" cy="12554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直线连接符 1023">
            <a:extLst>
              <a:ext uri="{FF2B5EF4-FFF2-40B4-BE49-F238E27FC236}">
                <a16:creationId xmlns:a16="http://schemas.microsoft.com/office/drawing/2014/main" id="{89DC03A6-BA7F-8142-9F8D-D1190922D014}"/>
              </a:ext>
            </a:extLst>
          </p:cNvPr>
          <p:cNvCxnSpPr>
            <a:cxnSpLocks/>
            <a:stCxn id="130" idx="0"/>
            <a:endCxn id="128" idx="2"/>
          </p:cNvCxnSpPr>
          <p:nvPr/>
        </p:nvCxnSpPr>
        <p:spPr>
          <a:xfrm flipH="1" flipV="1">
            <a:off x="2692894" y="3069168"/>
            <a:ext cx="159389" cy="32871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  <a:stCxn id="128" idx="1"/>
            <a:endCxn id="127" idx="3"/>
          </p:cNvCxnSpPr>
          <p:nvPr/>
        </p:nvCxnSpPr>
        <p:spPr>
          <a:xfrm flipH="1" flipV="1">
            <a:off x="2327855" y="2886247"/>
            <a:ext cx="291877" cy="7570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直线连接符 1029">
            <a:extLst>
              <a:ext uri="{FF2B5EF4-FFF2-40B4-BE49-F238E27FC236}">
                <a16:creationId xmlns:a16="http://schemas.microsoft.com/office/drawing/2014/main" id="{43295269-EAD4-1C41-BFFE-03E0391DF776}"/>
              </a:ext>
            </a:extLst>
          </p:cNvPr>
          <p:cNvCxnSpPr>
            <a:cxnSpLocks/>
            <a:stCxn id="128" idx="2"/>
            <a:endCxn id="129" idx="0"/>
          </p:cNvCxnSpPr>
          <p:nvPr/>
        </p:nvCxnSpPr>
        <p:spPr>
          <a:xfrm flipH="1">
            <a:off x="2389585" y="3069168"/>
            <a:ext cx="303309" cy="21478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直线连接符 1032">
            <a:extLst>
              <a:ext uri="{FF2B5EF4-FFF2-40B4-BE49-F238E27FC236}">
                <a16:creationId xmlns:a16="http://schemas.microsoft.com/office/drawing/2014/main" id="{88CCC1DB-C9CE-7947-BE0F-8160CB2A0177}"/>
              </a:ext>
            </a:extLst>
          </p:cNvPr>
          <p:cNvCxnSpPr>
            <a:cxnSpLocks/>
            <a:stCxn id="130" idx="1"/>
            <a:endCxn id="129" idx="3"/>
          </p:cNvCxnSpPr>
          <p:nvPr/>
        </p:nvCxnSpPr>
        <p:spPr>
          <a:xfrm flipH="1" flipV="1">
            <a:off x="2497585" y="3355961"/>
            <a:ext cx="246698" cy="11392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直线连接符 1035">
            <a:extLst>
              <a:ext uri="{FF2B5EF4-FFF2-40B4-BE49-F238E27FC236}">
                <a16:creationId xmlns:a16="http://schemas.microsoft.com/office/drawing/2014/main" id="{19D9BCA1-77F7-D541-AAC6-AE8050DFDD70}"/>
              </a:ext>
            </a:extLst>
          </p:cNvPr>
          <p:cNvCxnSpPr>
            <a:cxnSpLocks/>
            <a:endCxn id="124" idx="1"/>
          </p:cNvCxnSpPr>
          <p:nvPr/>
        </p:nvCxnSpPr>
        <p:spPr>
          <a:xfrm flipV="1">
            <a:off x="2867914" y="3168403"/>
            <a:ext cx="190207" cy="21252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直线连接符 1038">
            <a:extLst>
              <a:ext uri="{FF2B5EF4-FFF2-40B4-BE49-F238E27FC236}">
                <a16:creationId xmlns:a16="http://schemas.microsoft.com/office/drawing/2014/main" id="{F0116F29-5B76-5640-A041-3885A4ACA45C}"/>
              </a:ext>
            </a:extLst>
          </p:cNvPr>
          <p:cNvCxnSpPr>
            <a:cxnSpLocks/>
            <a:stCxn id="130" idx="3"/>
            <a:endCxn id="123" idx="0"/>
          </p:cNvCxnSpPr>
          <p:nvPr/>
        </p:nvCxnSpPr>
        <p:spPr>
          <a:xfrm>
            <a:off x="2960283" y="3469885"/>
            <a:ext cx="346740" cy="10021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直线连接符 1041">
            <a:extLst>
              <a:ext uri="{FF2B5EF4-FFF2-40B4-BE49-F238E27FC236}">
                <a16:creationId xmlns:a16="http://schemas.microsoft.com/office/drawing/2014/main" id="{68B7F922-5262-8D40-8DB0-EF7C8D2405AF}"/>
              </a:ext>
            </a:extLst>
          </p:cNvPr>
          <p:cNvCxnSpPr>
            <a:cxnSpLocks/>
            <a:stCxn id="130" idx="2"/>
            <a:endCxn id="122" idx="0"/>
          </p:cNvCxnSpPr>
          <p:nvPr/>
        </p:nvCxnSpPr>
        <p:spPr>
          <a:xfrm>
            <a:off x="2852283" y="3541891"/>
            <a:ext cx="119210" cy="27409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直线连接符 1044">
            <a:extLst>
              <a:ext uri="{FF2B5EF4-FFF2-40B4-BE49-F238E27FC236}">
                <a16:creationId xmlns:a16="http://schemas.microsoft.com/office/drawing/2014/main" id="{D105B562-8EA6-934D-B62B-0D20C941F11C}"/>
              </a:ext>
            </a:extLst>
          </p:cNvPr>
          <p:cNvCxnSpPr>
            <a:cxnSpLocks/>
            <a:stCxn id="130" idx="1"/>
            <a:endCxn id="121" idx="0"/>
          </p:cNvCxnSpPr>
          <p:nvPr/>
        </p:nvCxnSpPr>
        <p:spPr>
          <a:xfrm flipH="1">
            <a:off x="2564447" y="3469885"/>
            <a:ext cx="179836" cy="26097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直线连接符 1047">
            <a:extLst>
              <a:ext uri="{FF2B5EF4-FFF2-40B4-BE49-F238E27FC236}">
                <a16:creationId xmlns:a16="http://schemas.microsoft.com/office/drawing/2014/main" id="{E2A74B4D-A7DF-6641-812F-B4AAEEB5717B}"/>
              </a:ext>
            </a:extLst>
          </p:cNvPr>
          <p:cNvCxnSpPr>
            <a:cxnSpLocks/>
            <a:stCxn id="122" idx="1"/>
            <a:endCxn id="121" idx="3"/>
          </p:cNvCxnSpPr>
          <p:nvPr/>
        </p:nvCxnSpPr>
        <p:spPr>
          <a:xfrm flipH="1" flipV="1">
            <a:off x="2672447" y="3802868"/>
            <a:ext cx="227767" cy="12160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直线连接符 1056">
            <a:extLst>
              <a:ext uri="{FF2B5EF4-FFF2-40B4-BE49-F238E27FC236}">
                <a16:creationId xmlns:a16="http://schemas.microsoft.com/office/drawing/2014/main" id="{6C226E97-3146-E248-A612-4C230DEE13C5}"/>
              </a:ext>
            </a:extLst>
          </p:cNvPr>
          <p:cNvCxnSpPr>
            <a:cxnSpLocks/>
            <a:stCxn id="122" idx="1"/>
            <a:endCxn id="102" idx="0"/>
          </p:cNvCxnSpPr>
          <p:nvPr/>
        </p:nvCxnSpPr>
        <p:spPr>
          <a:xfrm flipH="1">
            <a:off x="2776533" y="3924469"/>
            <a:ext cx="123681" cy="38445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直线连接符 1060">
            <a:extLst>
              <a:ext uri="{FF2B5EF4-FFF2-40B4-BE49-F238E27FC236}">
                <a16:creationId xmlns:a16="http://schemas.microsoft.com/office/drawing/2014/main" id="{761D4BFA-4476-A747-89EE-EEFFCE134979}"/>
              </a:ext>
            </a:extLst>
          </p:cNvPr>
          <p:cNvCxnSpPr>
            <a:cxnSpLocks/>
            <a:endCxn id="122" idx="3"/>
          </p:cNvCxnSpPr>
          <p:nvPr/>
        </p:nvCxnSpPr>
        <p:spPr>
          <a:xfrm flipH="1" flipV="1">
            <a:off x="3099043" y="3840071"/>
            <a:ext cx="230696" cy="23681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直线连接符 1063">
            <a:extLst>
              <a:ext uri="{FF2B5EF4-FFF2-40B4-BE49-F238E27FC236}">
                <a16:creationId xmlns:a16="http://schemas.microsoft.com/office/drawing/2014/main" id="{3977FCA4-408A-0D45-8261-F41C42905F78}"/>
              </a:ext>
            </a:extLst>
          </p:cNvPr>
          <p:cNvCxnSpPr>
            <a:cxnSpLocks/>
            <a:stCxn id="123" idx="1"/>
            <a:endCxn id="122" idx="0"/>
          </p:cNvCxnSpPr>
          <p:nvPr/>
        </p:nvCxnSpPr>
        <p:spPr>
          <a:xfrm flipH="1">
            <a:off x="2971493" y="3642106"/>
            <a:ext cx="227530" cy="17388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直线连接符 1066">
            <a:extLst>
              <a:ext uri="{FF2B5EF4-FFF2-40B4-BE49-F238E27FC236}">
                <a16:creationId xmlns:a16="http://schemas.microsoft.com/office/drawing/2014/main" id="{680028B3-9114-6D4B-B763-EF61CEB18711}"/>
              </a:ext>
            </a:extLst>
          </p:cNvPr>
          <p:cNvCxnSpPr>
            <a:cxnSpLocks/>
            <a:stCxn id="103" idx="1"/>
            <a:endCxn id="102" idx="3"/>
          </p:cNvCxnSpPr>
          <p:nvPr/>
        </p:nvCxnSpPr>
        <p:spPr>
          <a:xfrm flipH="1">
            <a:off x="2884533" y="4168185"/>
            <a:ext cx="326195" cy="21274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直线连接符 1074">
            <a:extLst>
              <a:ext uri="{FF2B5EF4-FFF2-40B4-BE49-F238E27FC236}">
                <a16:creationId xmlns:a16="http://schemas.microsoft.com/office/drawing/2014/main" id="{9D903305-910D-C547-8E6B-F59E33351DE0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3426728" y="4168185"/>
            <a:ext cx="225222" cy="27776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直线连接符 1077">
            <a:extLst>
              <a:ext uri="{FF2B5EF4-FFF2-40B4-BE49-F238E27FC236}">
                <a16:creationId xmlns:a16="http://schemas.microsoft.com/office/drawing/2014/main" id="{09D8BAB4-46E4-9A45-800E-9A2962FF7E15}"/>
              </a:ext>
            </a:extLst>
          </p:cNvPr>
          <p:cNvCxnSpPr>
            <a:cxnSpLocks/>
            <a:stCxn id="103" idx="2"/>
            <a:endCxn id="71" idx="0"/>
          </p:cNvCxnSpPr>
          <p:nvPr/>
        </p:nvCxnSpPr>
        <p:spPr>
          <a:xfrm flipH="1">
            <a:off x="3303195" y="4240191"/>
            <a:ext cx="15533" cy="32629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直线连接符 1080">
            <a:extLst>
              <a:ext uri="{FF2B5EF4-FFF2-40B4-BE49-F238E27FC236}">
                <a16:creationId xmlns:a16="http://schemas.microsoft.com/office/drawing/2014/main" id="{8C1AC6BF-56A0-D245-A607-A9CE00DBCB11}"/>
              </a:ext>
            </a:extLst>
          </p:cNvPr>
          <p:cNvCxnSpPr>
            <a:cxnSpLocks/>
            <a:stCxn id="102" idx="3"/>
            <a:endCxn id="71" idx="0"/>
          </p:cNvCxnSpPr>
          <p:nvPr/>
        </p:nvCxnSpPr>
        <p:spPr>
          <a:xfrm>
            <a:off x="2884533" y="4380932"/>
            <a:ext cx="418662" cy="18555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直线连接符 1083">
            <a:extLst>
              <a:ext uri="{FF2B5EF4-FFF2-40B4-BE49-F238E27FC236}">
                <a16:creationId xmlns:a16="http://schemas.microsoft.com/office/drawing/2014/main" id="{C7CD610B-02A0-9248-81A5-04B11AD27210}"/>
              </a:ext>
            </a:extLst>
          </p:cNvPr>
          <p:cNvCxnSpPr>
            <a:cxnSpLocks/>
            <a:stCxn id="72" idx="0"/>
            <a:endCxn id="71" idx="2"/>
          </p:cNvCxnSpPr>
          <p:nvPr/>
        </p:nvCxnSpPr>
        <p:spPr>
          <a:xfrm flipV="1">
            <a:off x="3012045" y="4710499"/>
            <a:ext cx="291150" cy="23969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直线连接符 1090">
            <a:extLst>
              <a:ext uri="{FF2B5EF4-FFF2-40B4-BE49-F238E27FC236}">
                <a16:creationId xmlns:a16="http://schemas.microsoft.com/office/drawing/2014/main" id="{5E779E93-4C86-B844-9C50-7846F143C80E}"/>
              </a:ext>
            </a:extLst>
          </p:cNvPr>
          <p:cNvCxnSpPr>
            <a:cxnSpLocks/>
            <a:stCxn id="71" idx="3"/>
            <a:endCxn id="70" idx="1"/>
          </p:cNvCxnSpPr>
          <p:nvPr/>
        </p:nvCxnSpPr>
        <p:spPr>
          <a:xfrm flipV="1">
            <a:off x="3411195" y="4445945"/>
            <a:ext cx="240755" cy="19254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线连接符 1094">
            <a:extLst>
              <a:ext uri="{FF2B5EF4-FFF2-40B4-BE49-F238E27FC236}">
                <a16:creationId xmlns:a16="http://schemas.microsoft.com/office/drawing/2014/main" id="{745FA83A-16BD-2347-A2F8-9902CAD5B550}"/>
              </a:ext>
            </a:extLst>
          </p:cNvPr>
          <p:cNvCxnSpPr>
            <a:cxnSpLocks/>
            <a:stCxn id="102" idx="2"/>
            <a:endCxn id="74" idx="0"/>
          </p:cNvCxnSpPr>
          <p:nvPr/>
        </p:nvCxnSpPr>
        <p:spPr>
          <a:xfrm flipH="1">
            <a:off x="2568359" y="4452938"/>
            <a:ext cx="208174" cy="43773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线连接符 1097">
            <a:extLst>
              <a:ext uri="{FF2B5EF4-FFF2-40B4-BE49-F238E27FC236}">
                <a16:creationId xmlns:a16="http://schemas.microsoft.com/office/drawing/2014/main" id="{E137A5F0-3A32-D549-80DB-C2F6CF9B5C32}"/>
              </a:ext>
            </a:extLst>
          </p:cNvPr>
          <p:cNvCxnSpPr>
            <a:cxnSpLocks/>
            <a:stCxn id="72" idx="1"/>
            <a:endCxn id="74" idx="3"/>
          </p:cNvCxnSpPr>
          <p:nvPr/>
        </p:nvCxnSpPr>
        <p:spPr>
          <a:xfrm flipH="1" flipV="1">
            <a:off x="2676359" y="4962677"/>
            <a:ext cx="227686" cy="5952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直线连接符 1100">
            <a:extLst>
              <a:ext uri="{FF2B5EF4-FFF2-40B4-BE49-F238E27FC236}">
                <a16:creationId xmlns:a16="http://schemas.microsoft.com/office/drawing/2014/main" id="{D6B6D05E-B31B-FB4C-86FC-586C7407B929}"/>
              </a:ext>
            </a:extLst>
          </p:cNvPr>
          <p:cNvCxnSpPr>
            <a:cxnSpLocks/>
            <a:stCxn id="74" idx="1"/>
            <a:endCxn id="75" idx="3"/>
          </p:cNvCxnSpPr>
          <p:nvPr/>
        </p:nvCxnSpPr>
        <p:spPr>
          <a:xfrm flipH="1">
            <a:off x="2234713" y="4962677"/>
            <a:ext cx="225646" cy="6162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线连接符 1103">
            <a:extLst>
              <a:ext uri="{FF2B5EF4-FFF2-40B4-BE49-F238E27FC236}">
                <a16:creationId xmlns:a16="http://schemas.microsoft.com/office/drawing/2014/main" id="{D4AF202C-2714-B940-95FC-45B7EDF86C18}"/>
              </a:ext>
            </a:extLst>
          </p:cNvPr>
          <p:cNvCxnSpPr>
            <a:cxnSpLocks/>
            <a:stCxn id="75" idx="1"/>
            <a:endCxn id="76" idx="3"/>
          </p:cNvCxnSpPr>
          <p:nvPr/>
        </p:nvCxnSpPr>
        <p:spPr>
          <a:xfrm flipH="1" flipV="1">
            <a:off x="1691466" y="5085432"/>
            <a:ext cx="337819" cy="56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8" name="直线连接符 1327">
            <a:extLst>
              <a:ext uri="{FF2B5EF4-FFF2-40B4-BE49-F238E27FC236}">
                <a16:creationId xmlns:a16="http://schemas.microsoft.com/office/drawing/2014/main" id="{6FE6884C-5CD1-C547-A82A-278A4A79B500}"/>
              </a:ext>
            </a:extLst>
          </p:cNvPr>
          <p:cNvCxnSpPr>
            <a:cxnSpLocks/>
            <a:stCxn id="119" idx="0"/>
            <a:endCxn id="127" idx="1"/>
          </p:cNvCxnSpPr>
          <p:nvPr/>
        </p:nvCxnSpPr>
        <p:spPr>
          <a:xfrm flipV="1">
            <a:off x="1902114" y="2886247"/>
            <a:ext cx="209741" cy="25675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4" name="直线连接符 1353">
            <a:extLst>
              <a:ext uri="{FF2B5EF4-FFF2-40B4-BE49-F238E27FC236}">
                <a16:creationId xmlns:a16="http://schemas.microsoft.com/office/drawing/2014/main" id="{4B050A4B-29E7-CF4C-A244-C5DECDFC232F}"/>
              </a:ext>
            </a:extLst>
          </p:cNvPr>
          <p:cNvCxnSpPr>
            <a:cxnSpLocks/>
            <a:stCxn id="129" idx="1"/>
            <a:endCxn id="119" idx="3"/>
          </p:cNvCxnSpPr>
          <p:nvPr/>
        </p:nvCxnSpPr>
        <p:spPr>
          <a:xfrm flipH="1" flipV="1">
            <a:off x="2010114" y="3215004"/>
            <a:ext cx="271471" cy="14095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1" name="直线连接符 1360">
            <a:extLst>
              <a:ext uri="{FF2B5EF4-FFF2-40B4-BE49-F238E27FC236}">
                <a16:creationId xmlns:a16="http://schemas.microsoft.com/office/drawing/2014/main" id="{C5C2EDE1-D164-8644-8D06-CA65E00908F1}"/>
              </a:ext>
            </a:extLst>
          </p:cNvPr>
          <p:cNvCxnSpPr>
            <a:cxnSpLocks/>
            <a:stCxn id="120" idx="0"/>
            <a:endCxn id="119" idx="2"/>
          </p:cNvCxnSpPr>
          <p:nvPr/>
        </p:nvCxnSpPr>
        <p:spPr>
          <a:xfrm flipH="1" flipV="1">
            <a:off x="1902114" y="3287010"/>
            <a:ext cx="194204" cy="33375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4" name="直线连接符 1363">
            <a:extLst>
              <a:ext uri="{FF2B5EF4-FFF2-40B4-BE49-F238E27FC236}">
                <a16:creationId xmlns:a16="http://schemas.microsoft.com/office/drawing/2014/main" id="{8E205CE8-9D86-5847-B4F6-4161FE2330C2}"/>
              </a:ext>
            </a:extLst>
          </p:cNvPr>
          <p:cNvCxnSpPr>
            <a:cxnSpLocks/>
            <a:stCxn id="120" idx="0"/>
            <a:endCxn id="129" idx="2"/>
          </p:cNvCxnSpPr>
          <p:nvPr/>
        </p:nvCxnSpPr>
        <p:spPr>
          <a:xfrm flipV="1">
            <a:off x="2096318" y="3427967"/>
            <a:ext cx="293267" cy="19279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7" name="直线连接符 1366">
            <a:extLst>
              <a:ext uri="{FF2B5EF4-FFF2-40B4-BE49-F238E27FC236}">
                <a16:creationId xmlns:a16="http://schemas.microsoft.com/office/drawing/2014/main" id="{4FFE31FE-20B4-E24F-81EA-28B5113FB8A0}"/>
              </a:ext>
            </a:extLst>
          </p:cNvPr>
          <p:cNvCxnSpPr>
            <a:cxnSpLocks/>
            <a:stCxn id="120" idx="3"/>
            <a:endCxn id="121" idx="1"/>
          </p:cNvCxnSpPr>
          <p:nvPr/>
        </p:nvCxnSpPr>
        <p:spPr>
          <a:xfrm>
            <a:off x="2183690" y="3716761"/>
            <a:ext cx="272757" cy="8610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4" name="直线连接符 1373">
            <a:extLst>
              <a:ext uri="{FF2B5EF4-FFF2-40B4-BE49-F238E27FC236}">
                <a16:creationId xmlns:a16="http://schemas.microsoft.com/office/drawing/2014/main" id="{FA498C10-D813-264A-942B-66CC1F0E4B3C}"/>
              </a:ext>
            </a:extLst>
          </p:cNvPr>
          <p:cNvCxnSpPr>
            <a:cxnSpLocks/>
            <a:stCxn id="119" idx="2"/>
            <a:endCxn id="112" idx="0"/>
          </p:cNvCxnSpPr>
          <p:nvPr/>
        </p:nvCxnSpPr>
        <p:spPr>
          <a:xfrm flipH="1">
            <a:off x="1599412" y="3287010"/>
            <a:ext cx="302702" cy="26851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5" name="直线连接符 1414">
            <a:extLst>
              <a:ext uri="{FF2B5EF4-FFF2-40B4-BE49-F238E27FC236}">
                <a16:creationId xmlns:a16="http://schemas.microsoft.com/office/drawing/2014/main" id="{79FD5816-CAFF-BA4B-99F4-98C49942525A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>
            <a:off x="1707412" y="3627536"/>
            <a:ext cx="266694" cy="3696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8" name="直线连接符 1427">
            <a:extLst>
              <a:ext uri="{FF2B5EF4-FFF2-40B4-BE49-F238E27FC236}">
                <a16:creationId xmlns:a16="http://schemas.microsoft.com/office/drawing/2014/main" id="{355299B8-7627-D448-B649-F9F7954E1D61}"/>
              </a:ext>
            </a:extLst>
          </p:cNvPr>
          <p:cNvCxnSpPr>
            <a:cxnSpLocks/>
            <a:stCxn id="112" idx="2"/>
            <a:endCxn id="117" idx="0"/>
          </p:cNvCxnSpPr>
          <p:nvPr/>
        </p:nvCxnSpPr>
        <p:spPr>
          <a:xfrm>
            <a:off x="1599412" y="3699542"/>
            <a:ext cx="218108" cy="38816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1" name="直线连接符 1430">
            <a:extLst>
              <a:ext uri="{FF2B5EF4-FFF2-40B4-BE49-F238E27FC236}">
                <a16:creationId xmlns:a16="http://schemas.microsoft.com/office/drawing/2014/main" id="{AFDC780C-A190-584A-8800-B44FEB5CBCF8}"/>
              </a:ext>
            </a:extLst>
          </p:cNvPr>
          <p:cNvCxnSpPr>
            <a:cxnSpLocks/>
            <a:stCxn id="120" idx="2"/>
            <a:endCxn id="117" idx="0"/>
          </p:cNvCxnSpPr>
          <p:nvPr/>
        </p:nvCxnSpPr>
        <p:spPr>
          <a:xfrm flipH="1">
            <a:off x="1817520" y="3760500"/>
            <a:ext cx="243958" cy="32721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4" name="直线连接符 1433">
            <a:extLst>
              <a:ext uri="{FF2B5EF4-FFF2-40B4-BE49-F238E27FC236}">
                <a16:creationId xmlns:a16="http://schemas.microsoft.com/office/drawing/2014/main" id="{F91E8F6A-1FCD-2048-9E24-63221F876D48}"/>
              </a:ext>
            </a:extLst>
          </p:cNvPr>
          <p:cNvCxnSpPr>
            <a:cxnSpLocks/>
            <a:stCxn id="120" idx="2"/>
            <a:endCxn id="118" idx="0"/>
          </p:cNvCxnSpPr>
          <p:nvPr/>
        </p:nvCxnSpPr>
        <p:spPr>
          <a:xfrm>
            <a:off x="2061478" y="3760500"/>
            <a:ext cx="249912" cy="31154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7" name="直线连接符 1436">
            <a:extLst>
              <a:ext uri="{FF2B5EF4-FFF2-40B4-BE49-F238E27FC236}">
                <a16:creationId xmlns:a16="http://schemas.microsoft.com/office/drawing/2014/main" id="{0B89DB01-8039-E54E-81A8-C6D16E23DF40}"/>
              </a:ext>
            </a:extLst>
          </p:cNvPr>
          <p:cNvCxnSpPr>
            <a:cxnSpLocks/>
            <a:stCxn id="121" idx="1"/>
            <a:endCxn id="118" idx="0"/>
          </p:cNvCxnSpPr>
          <p:nvPr/>
        </p:nvCxnSpPr>
        <p:spPr>
          <a:xfrm flipH="1">
            <a:off x="2311390" y="3802868"/>
            <a:ext cx="145057" cy="26917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0" name="直线连接符 1439">
            <a:extLst>
              <a:ext uri="{FF2B5EF4-FFF2-40B4-BE49-F238E27FC236}">
                <a16:creationId xmlns:a16="http://schemas.microsoft.com/office/drawing/2014/main" id="{0FCCF4AF-F4D4-A349-916A-E4BCDB762818}"/>
              </a:ext>
            </a:extLst>
          </p:cNvPr>
          <p:cNvCxnSpPr>
            <a:cxnSpLocks/>
            <a:stCxn id="102" idx="1"/>
            <a:endCxn id="118" idx="3"/>
          </p:cNvCxnSpPr>
          <p:nvPr/>
        </p:nvCxnSpPr>
        <p:spPr>
          <a:xfrm flipH="1" flipV="1">
            <a:off x="2419390" y="4144049"/>
            <a:ext cx="249143" cy="23688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3" name="直线连接符 1442">
            <a:extLst>
              <a:ext uri="{FF2B5EF4-FFF2-40B4-BE49-F238E27FC236}">
                <a16:creationId xmlns:a16="http://schemas.microsoft.com/office/drawing/2014/main" id="{8F49E64E-08E1-5B4A-B14F-2408C0DBD8B0}"/>
              </a:ext>
            </a:extLst>
          </p:cNvPr>
          <p:cNvCxnSpPr>
            <a:cxnSpLocks/>
            <a:stCxn id="102" idx="1"/>
            <a:endCxn id="101" idx="3"/>
          </p:cNvCxnSpPr>
          <p:nvPr/>
        </p:nvCxnSpPr>
        <p:spPr>
          <a:xfrm flipH="1">
            <a:off x="2335625" y="4380932"/>
            <a:ext cx="332908" cy="14063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8" name="直线连接符 1457">
            <a:extLst>
              <a:ext uri="{FF2B5EF4-FFF2-40B4-BE49-F238E27FC236}">
                <a16:creationId xmlns:a16="http://schemas.microsoft.com/office/drawing/2014/main" id="{8212AF4E-C918-3C4E-83B1-93F0BA7DAB4C}"/>
              </a:ext>
            </a:extLst>
          </p:cNvPr>
          <p:cNvCxnSpPr>
            <a:cxnSpLocks/>
            <a:stCxn id="74" idx="0"/>
            <a:endCxn id="101" idx="2"/>
          </p:cNvCxnSpPr>
          <p:nvPr/>
        </p:nvCxnSpPr>
        <p:spPr>
          <a:xfrm flipH="1" flipV="1">
            <a:off x="2248253" y="4617562"/>
            <a:ext cx="320106" cy="27310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1" name="直线连接符 1460">
            <a:extLst>
              <a:ext uri="{FF2B5EF4-FFF2-40B4-BE49-F238E27FC236}">
                <a16:creationId xmlns:a16="http://schemas.microsoft.com/office/drawing/2014/main" id="{64F576BC-3AD6-B243-BE73-E675FBE6E798}"/>
              </a:ext>
            </a:extLst>
          </p:cNvPr>
          <p:cNvCxnSpPr>
            <a:cxnSpLocks/>
            <a:stCxn id="75" idx="0"/>
            <a:endCxn id="101" idx="2"/>
          </p:cNvCxnSpPr>
          <p:nvPr/>
        </p:nvCxnSpPr>
        <p:spPr>
          <a:xfrm flipV="1">
            <a:off x="2109748" y="4617562"/>
            <a:ext cx="138505" cy="37163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4" name="直线连接符 1463">
            <a:extLst>
              <a:ext uri="{FF2B5EF4-FFF2-40B4-BE49-F238E27FC236}">
                <a16:creationId xmlns:a16="http://schemas.microsoft.com/office/drawing/2014/main" id="{E9450E05-1597-FE42-B91C-F20DAD755D78}"/>
              </a:ext>
            </a:extLst>
          </p:cNvPr>
          <p:cNvCxnSpPr>
            <a:cxnSpLocks/>
            <a:stCxn id="75" idx="0"/>
            <a:endCxn id="100" idx="2"/>
          </p:cNvCxnSpPr>
          <p:nvPr/>
        </p:nvCxnSpPr>
        <p:spPr>
          <a:xfrm flipH="1" flipV="1">
            <a:off x="1848809" y="4726598"/>
            <a:ext cx="260939" cy="26259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7" name="直线连接符 1466">
            <a:extLst>
              <a:ext uri="{FF2B5EF4-FFF2-40B4-BE49-F238E27FC236}">
                <a16:creationId xmlns:a16="http://schemas.microsoft.com/office/drawing/2014/main" id="{1CC91781-7B8D-0445-8E13-4105CD40C0B8}"/>
              </a:ext>
            </a:extLst>
          </p:cNvPr>
          <p:cNvCxnSpPr>
            <a:cxnSpLocks/>
            <a:stCxn id="118" idx="1"/>
            <a:endCxn id="117" idx="3"/>
          </p:cNvCxnSpPr>
          <p:nvPr/>
        </p:nvCxnSpPr>
        <p:spPr>
          <a:xfrm flipH="1">
            <a:off x="1925520" y="4144049"/>
            <a:ext cx="277870" cy="1566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0" name="直线连接符 1469">
            <a:extLst>
              <a:ext uri="{FF2B5EF4-FFF2-40B4-BE49-F238E27FC236}">
                <a16:creationId xmlns:a16="http://schemas.microsoft.com/office/drawing/2014/main" id="{7F5E9CD2-BD1D-934E-ADDD-916CCF37F342}"/>
              </a:ext>
            </a:extLst>
          </p:cNvPr>
          <p:cNvCxnSpPr>
            <a:cxnSpLocks/>
            <a:stCxn id="101" idx="0"/>
            <a:endCxn id="117" idx="2"/>
          </p:cNvCxnSpPr>
          <p:nvPr/>
        </p:nvCxnSpPr>
        <p:spPr>
          <a:xfrm flipH="1" flipV="1">
            <a:off x="1817520" y="4231723"/>
            <a:ext cx="395893" cy="24610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3" name="直线连接符 1472">
            <a:extLst>
              <a:ext uri="{FF2B5EF4-FFF2-40B4-BE49-F238E27FC236}">
                <a16:creationId xmlns:a16="http://schemas.microsoft.com/office/drawing/2014/main" id="{CB70F9B0-7525-8049-AEF8-AB3DAC4FB825}"/>
              </a:ext>
            </a:extLst>
          </p:cNvPr>
          <p:cNvCxnSpPr>
            <a:cxnSpLocks/>
            <a:stCxn id="101" idx="0"/>
            <a:endCxn id="118" idx="2"/>
          </p:cNvCxnSpPr>
          <p:nvPr/>
        </p:nvCxnSpPr>
        <p:spPr>
          <a:xfrm flipV="1">
            <a:off x="2213413" y="4216055"/>
            <a:ext cx="97977" cy="26177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6" name="直线连接符 1475">
            <a:extLst>
              <a:ext uri="{FF2B5EF4-FFF2-40B4-BE49-F238E27FC236}">
                <a16:creationId xmlns:a16="http://schemas.microsoft.com/office/drawing/2014/main" id="{56FFBAFF-6A5B-CC47-9E41-0E336AC84338}"/>
              </a:ext>
            </a:extLst>
          </p:cNvPr>
          <p:cNvCxnSpPr>
            <a:cxnSpLocks/>
            <a:stCxn id="100" idx="0"/>
            <a:endCxn id="117" idx="2"/>
          </p:cNvCxnSpPr>
          <p:nvPr/>
        </p:nvCxnSpPr>
        <p:spPr>
          <a:xfrm flipH="1" flipV="1">
            <a:off x="1817520" y="4231723"/>
            <a:ext cx="31289" cy="35086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9" name="直线连接符 1478">
            <a:extLst>
              <a:ext uri="{FF2B5EF4-FFF2-40B4-BE49-F238E27FC236}">
                <a16:creationId xmlns:a16="http://schemas.microsoft.com/office/drawing/2014/main" id="{69A57C29-4121-A848-8A04-26949D2E9207}"/>
              </a:ext>
            </a:extLst>
          </p:cNvPr>
          <p:cNvCxnSpPr>
            <a:cxnSpLocks/>
            <a:stCxn id="100" idx="3"/>
            <a:endCxn id="101" idx="1"/>
          </p:cNvCxnSpPr>
          <p:nvPr/>
        </p:nvCxnSpPr>
        <p:spPr>
          <a:xfrm flipV="1">
            <a:off x="1956809" y="4573823"/>
            <a:ext cx="169232" cy="8076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9" name="直线连接符 1488">
            <a:extLst>
              <a:ext uri="{FF2B5EF4-FFF2-40B4-BE49-F238E27FC236}">
                <a16:creationId xmlns:a16="http://schemas.microsoft.com/office/drawing/2014/main" id="{D501D5FA-E8DC-334E-B4CF-37F735281C05}"/>
              </a:ext>
            </a:extLst>
          </p:cNvPr>
          <p:cNvCxnSpPr>
            <a:cxnSpLocks/>
            <a:stCxn id="111" idx="0"/>
            <a:endCxn id="112" idx="2"/>
          </p:cNvCxnSpPr>
          <p:nvPr/>
        </p:nvCxnSpPr>
        <p:spPr>
          <a:xfrm flipV="1">
            <a:off x="1291953" y="3699542"/>
            <a:ext cx="307459" cy="24480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2" name="直线连接符 1491">
            <a:extLst>
              <a:ext uri="{FF2B5EF4-FFF2-40B4-BE49-F238E27FC236}">
                <a16:creationId xmlns:a16="http://schemas.microsoft.com/office/drawing/2014/main" id="{D23B771C-D449-C849-9F46-59BE38ED3843}"/>
              </a:ext>
            </a:extLst>
          </p:cNvPr>
          <p:cNvCxnSpPr>
            <a:cxnSpLocks/>
            <a:stCxn id="111" idx="3"/>
            <a:endCxn id="117" idx="1"/>
          </p:cNvCxnSpPr>
          <p:nvPr/>
        </p:nvCxnSpPr>
        <p:spPr>
          <a:xfrm>
            <a:off x="1399953" y="4016356"/>
            <a:ext cx="309567" cy="14336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5" name="直线连接符 1494">
            <a:extLst>
              <a:ext uri="{FF2B5EF4-FFF2-40B4-BE49-F238E27FC236}">
                <a16:creationId xmlns:a16="http://schemas.microsoft.com/office/drawing/2014/main" id="{BF1108AC-B674-8945-96CC-6DAF8636119D}"/>
              </a:ext>
            </a:extLst>
          </p:cNvPr>
          <p:cNvCxnSpPr>
            <a:cxnSpLocks/>
            <a:stCxn id="111" idx="2"/>
            <a:endCxn id="99" idx="0"/>
          </p:cNvCxnSpPr>
          <p:nvPr/>
        </p:nvCxnSpPr>
        <p:spPr>
          <a:xfrm>
            <a:off x="1291953" y="4088362"/>
            <a:ext cx="167216" cy="32074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8" name="直线连接符 1497">
            <a:extLst>
              <a:ext uri="{FF2B5EF4-FFF2-40B4-BE49-F238E27FC236}">
                <a16:creationId xmlns:a16="http://schemas.microsoft.com/office/drawing/2014/main" id="{91359D64-3D05-4440-AC9B-457CFD096662}"/>
              </a:ext>
            </a:extLst>
          </p:cNvPr>
          <p:cNvCxnSpPr>
            <a:cxnSpLocks/>
            <a:stCxn id="117" idx="1"/>
            <a:endCxn id="99" idx="0"/>
          </p:cNvCxnSpPr>
          <p:nvPr/>
        </p:nvCxnSpPr>
        <p:spPr>
          <a:xfrm flipH="1">
            <a:off x="1459169" y="4159717"/>
            <a:ext cx="250351" cy="24938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3" name="直线连接符 1502">
            <a:extLst>
              <a:ext uri="{FF2B5EF4-FFF2-40B4-BE49-F238E27FC236}">
                <a16:creationId xmlns:a16="http://schemas.microsoft.com/office/drawing/2014/main" id="{335A08B5-0865-224B-AA7C-FAB7421A0B2D}"/>
              </a:ext>
            </a:extLst>
          </p:cNvPr>
          <p:cNvCxnSpPr>
            <a:cxnSpLocks/>
            <a:stCxn id="100" idx="1"/>
            <a:endCxn id="99" idx="3"/>
          </p:cNvCxnSpPr>
          <p:nvPr/>
        </p:nvCxnSpPr>
        <p:spPr>
          <a:xfrm flipH="1" flipV="1">
            <a:off x="1567169" y="4481111"/>
            <a:ext cx="173640" cy="17348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6" name="直线连接符 1505">
            <a:extLst>
              <a:ext uri="{FF2B5EF4-FFF2-40B4-BE49-F238E27FC236}">
                <a16:creationId xmlns:a16="http://schemas.microsoft.com/office/drawing/2014/main" id="{51F90C95-1D2A-6F42-B5DD-F258BDB788AC}"/>
              </a:ext>
            </a:extLst>
          </p:cNvPr>
          <p:cNvCxnSpPr>
            <a:cxnSpLocks/>
            <a:stCxn id="76" idx="0"/>
            <a:endCxn id="99" idx="2"/>
          </p:cNvCxnSpPr>
          <p:nvPr/>
        </p:nvCxnSpPr>
        <p:spPr>
          <a:xfrm flipH="1" flipV="1">
            <a:off x="1459169" y="4553117"/>
            <a:ext cx="151834" cy="43045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6" name="直线连接符 1515">
            <a:extLst>
              <a:ext uri="{FF2B5EF4-FFF2-40B4-BE49-F238E27FC236}">
                <a16:creationId xmlns:a16="http://schemas.microsoft.com/office/drawing/2014/main" id="{DDC6F9A9-7763-F741-BA91-BAAEF419B268}"/>
              </a:ext>
            </a:extLst>
          </p:cNvPr>
          <p:cNvCxnSpPr>
            <a:cxnSpLocks/>
            <a:stCxn id="76" idx="0"/>
            <a:endCxn id="100" idx="2"/>
          </p:cNvCxnSpPr>
          <p:nvPr/>
        </p:nvCxnSpPr>
        <p:spPr>
          <a:xfrm flipV="1">
            <a:off x="1611003" y="4726598"/>
            <a:ext cx="237806" cy="25697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576304A-0556-EF46-A321-DC43B51564BD}"/>
              </a:ext>
            </a:extLst>
          </p:cNvPr>
          <p:cNvSpPr txBox="1"/>
          <p:nvPr/>
        </p:nvSpPr>
        <p:spPr>
          <a:xfrm>
            <a:off x="428017" y="437745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B1F169-96F9-F54B-9CAC-8E6D107AA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00" y="1206500"/>
            <a:ext cx="39116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23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75B84F75-F966-834A-9DA5-94B750E71AC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46763" y="345057"/>
            <a:ext cx="7014924" cy="61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4850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38FCFF5-AE0F-8243-8297-BA345D73014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142613" y="270766"/>
            <a:ext cx="5964702" cy="5892365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E02D6EE5-28E4-2844-BDD5-CBC281E6D0E6}"/>
              </a:ext>
            </a:extLst>
          </p:cNvPr>
          <p:cNvGrpSpPr/>
          <p:nvPr/>
        </p:nvGrpSpPr>
        <p:grpSpPr>
          <a:xfrm>
            <a:off x="2802428" y="0"/>
            <a:ext cx="5039603" cy="3082710"/>
            <a:chOff x="1534066" y="555007"/>
            <a:chExt cx="5039603" cy="3082429"/>
          </a:xfrm>
          <a:noFill/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6C32A3B-F994-2D4B-A8DE-D749112BC20C}"/>
                </a:ext>
              </a:extLst>
            </p:cNvPr>
            <p:cNvSpPr/>
            <p:nvPr/>
          </p:nvSpPr>
          <p:spPr>
            <a:xfrm rot="-1560000">
              <a:off x="2411925" y="88132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929501D-65C2-8A42-B775-79B0E595B74E}"/>
                </a:ext>
              </a:extLst>
            </p:cNvPr>
            <p:cNvSpPr/>
            <p:nvPr/>
          </p:nvSpPr>
          <p:spPr>
            <a:xfrm rot="-2220000">
              <a:off x="1914622" y="121454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C0F2F9B-8CB4-AA4F-AECD-C4EF48CE981B}"/>
                </a:ext>
              </a:extLst>
            </p:cNvPr>
            <p:cNvSpPr/>
            <p:nvPr/>
          </p:nvSpPr>
          <p:spPr>
            <a:xfrm rot="-3000000">
              <a:off x="1498066" y="163682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DF51E95-FBB4-EC41-91D6-78EA50612F24}"/>
                </a:ext>
              </a:extLst>
            </p:cNvPr>
            <p:cNvSpPr/>
            <p:nvPr/>
          </p:nvSpPr>
          <p:spPr>
            <a:xfrm rot="-1080000">
              <a:off x="2971848" y="65071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B32DBAD-054B-CB42-B2E1-55E2C52C4284}"/>
                </a:ext>
              </a:extLst>
            </p:cNvPr>
            <p:cNvSpPr/>
            <p:nvPr/>
          </p:nvSpPr>
          <p:spPr>
            <a:xfrm>
              <a:off x="3576807" y="55500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DF471AD-CF20-A640-AD6C-71DAEA1D1B69}"/>
                </a:ext>
              </a:extLst>
            </p:cNvPr>
            <p:cNvSpPr/>
            <p:nvPr/>
          </p:nvSpPr>
          <p:spPr>
            <a:xfrm rot="720000">
              <a:off x="4194073" y="58283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37A5C95-17F4-554F-9270-F7A9940DFDAF}"/>
                </a:ext>
              </a:extLst>
            </p:cNvPr>
            <p:cNvSpPr/>
            <p:nvPr/>
          </p:nvSpPr>
          <p:spPr>
            <a:xfrm rot="1320000">
              <a:off x="4780557" y="76519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994F720-959B-9241-BCE0-4743C22EFF31}"/>
                </a:ext>
              </a:extLst>
            </p:cNvPr>
            <p:cNvSpPr/>
            <p:nvPr/>
          </p:nvSpPr>
          <p:spPr>
            <a:xfrm rot="2340000">
              <a:off x="5325100" y="105155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6B5A438-4D02-AE44-A990-C1EABF893E8C}"/>
                </a:ext>
              </a:extLst>
            </p:cNvPr>
            <p:cNvSpPr/>
            <p:nvPr/>
          </p:nvSpPr>
          <p:spPr>
            <a:xfrm rot="2400000">
              <a:off x="5768436" y="142306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DABA224-1EA2-9147-9A0A-46ABD6B05352}"/>
                </a:ext>
              </a:extLst>
            </p:cNvPr>
            <p:cNvSpPr/>
            <p:nvPr/>
          </p:nvSpPr>
          <p:spPr>
            <a:xfrm>
              <a:off x="2411926" y="129470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2D462AF-8D8F-E541-98AC-2593A8353A6E}"/>
                </a:ext>
              </a:extLst>
            </p:cNvPr>
            <p:cNvSpPr/>
            <p:nvPr/>
          </p:nvSpPr>
          <p:spPr>
            <a:xfrm>
              <a:off x="2864311" y="114548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3A08A4A-0459-BC4D-896C-4EA790F21BE1}"/>
                </a:ext>
              </a:extLst>
            </p:cNvPr>
            <p:cNvSpPr/>
            <p:nvPr/>
          </p:nvSpPr>
          <p:spPr>
            <a:xfrm>
              <a:off x="3286393" y="98688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892346B2-6EBC-9B4C-8B4B-0E63DF3BBF53}"/>
                </a:ext>
              </a:extLst>
            </p:cNvPr>
            <p:cNvSpPr/>
            <p:nvPr/>
          </p:nvSpPr>
          <p:spPr>
            <a:xfrm>
              <a:off x="3731599" y="108857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A2DFC17-34E2-F442-9613-657C779DB08D}"/>
                </a:ext>
              </a:extLst>
            </p:cNvPr>
            <p:cNvSpPr/>
            <p:nvPr/>
          </p:nvSpPr>
          <p:spPr>
            <a:xfrm>
              <a:off x="4397156" y="120706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532DC71-0AD2-2540-ABB6-A906495B2140}"/>
                </a:ext>
              </a:extLst>
            </p:cNvPr>
            <p:cNvSpPr/>
            <p:nvPr/>
          </p:nvSpPr>
          <p:spPr>
            <a:xfrm>
              <a:off x="4907665" y="118708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8021112-D6AD-D64F-AE0C-8A9348D748A0}"/>
                </a:ext>
              </a:extLst>
            </p:cNvPr>
            <p:cNvSpPr/>
            <p:nvPr/>
          </p:nvSpPr>
          <p:spPr>
            <a:xfrm>
              <a:off x="5294549" y="154980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E214A55-C9D5-E647-9764-22621DE0BEE0}"/>
                </a:ext>
              </a:extLst>
            </p:cNvPr>
            <p:cNvSpPr/>
            <p:nvPr/>
          </p:nvSpPr>
          <p:spPr>
            <a:xfrm rot="3660000">
              <a:off x="6160606" y="193708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41B05CB-96F7-4E40-9D7C-EB8E23739903}"/>
                </a:ext>
              </a:extLst>
            </p:cNvPr>
            <p:cNvSpPr/>
            <p:nvPr/>
          </p:nvSpPr>
          <p:spPr>
            <a:xfrm rot="4080000">
              <a:off x="6393669" y="242798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9C6C0799-272C-0842-894C-E0B217029171}"/>
                </a:ext>
              </a:extLst>
            </p:cNvPr>
            <p:cNvSpPr/>
            <p:nvPr/>
          </p:nvSpPr>
          <p:spPr>
            <a:xfrm>
              <a:off x="2161925" y="169462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5C8C9FE-47AC-E740-A5CE-97ED4973C85C}"/>
                </a:ext>
              </a:extLst>
            </p:cNvPr>
            <p:cNvSpPr/>
            <p:nvPr/>
          </p:nvSpPr>
          <p:spPr>
            <a:xfrm>
              <a:off x="1777716" y="2214388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6E83B292-67A5-F747-973A-967ADC3C1EC7}"/>
                </a:ext>
              </a:extLst>
            </p:cNvPr>
            <p:cNvSpPr/>
            <p:nvPr/>
          </p:nvSpPr>
          <p:spPr>
            <a:xfrm>
              <a:off x="2651364" y="154763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1B984287-AAB7-F54E-A884-F7F25229DCCA}"/>
                </a:ext>
              </a:extLst>
            </p:cNvPr>
            <p:cNvSpPr/>
            <p:nvPr/>
          </p:nvSpPr>
          <p:spPr>
            <a:xfrm>
              <a:off x="3348554" y="131126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D18BD1D9-CAD7-A148-9E6E-67DC12717665}"/>
                </a:ext>
              </a:extLst>
            </p:cNvPr>
            <p:cNvSpPr/>
            <p:nvPr/>
          </p:nvSpPr>
          <p:spPr>
            <a:xfrm>
              <a:off x="3024554" y="160975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99CADA6B-59A7-AF4F-97C9-B3BEE14B3F85}"/>
                </a:ext>
              </a:extLst>
            </p:cNvPr>
            <p:cNvSpPr/>
            <p:nvPr/>
          </p:nvSpPr>
          <p:spPr>
            <a:xfrm rot="1260000">
              <a:off x="3946135" y="154433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ACB508B2-677D-0847-B793-E3BDD86CDA4B}"/>
                </a:ext>
              </a:extLst>
            </p:cNvPr>
            <p:cNvSpPr/>
            <p:nvPr/>
          </p:nvSpPr>
          <p:spPr>
            <a:xfrm>
              <a:off x="3523720" y="158687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BCBEAEE0-435D-BD4D-839E-8CA67FD28B96}"/>
                </a:ext>
              </a:extLst>
            </p:cNvPr>
            <p:cNvSpPr/>
            <p:nvPr/>
          </p:nvSpPr>
          <p:spPr>
            <a:xfrm>
              <a:off x="2720658" y="191719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D13EEFA7-CABB-A14B-A976-7F14420AB8E7}"/>
                </a:ext>
              </a:extLst>
            </p:cNvPr>
            <p:cNvSpPr/>
            <p:nvPr/>
          </p:nvSpPr>
          <p:spPr>
            <a:xfrm>
              <a:off x="2373746" y="226170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73DA129A-B00E-544C-B584-4AE56DE4AEC1}"/>
                </a:ext>
              </a:extLst>
            </p:cNvPr>
            <p:cNvSpPr/>
            <p:nvPr/>
          </p:nvSpPr>
          <p:spPr>
            <a:xfrm>
              <a:off x="4732126" y="155818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E82EC0DB-8893-F948-8242-628EAAD619FA}"/>
                </a:ext>
              </a:extLst>
            </p:cNvPr>
            <p:cNvSpPr/>
            <p:nvPr/>
          </p:nvSpPr>
          <p:spPr>
            <a:xfrm>
              <a:off x="5710584" y="184523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78DB84C-5604-F14B-A675-826BD9B6AB4E}"/>
                </a:ext>
              </a:extLst>
            </p:cNvPr>
            <p:cNvSpPr/>
            <p:nvPr/>
          </p:nvSpPr>
          <p:spPr>
            <a:xfrm>
              <a:off x="5744813" y="231658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42AE9DC4-61E5-7D4C-9EA2-9E7AF12E6FE9}"/>
                </a:ext>
              </a:extLst>
            </p:cNvPr>
            <p:cNvSpPr/>
            <p:nvPr/>
          </p:nvSpPr>
          <p:spPr>
            <a:xfrm>
              <a:off x="5850543" y="280619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11273C14-8578-0848-80C9-A48E9B18CF4E}"/>
                </a:ext>
              </a:extLst>
            </p:cNvPr>
            <p:cNvSpPr/>
            <p:nvPr/>
          </p:nvSpPr>
          <p:spPr>
            <a:xfrm>
              <a:off x="3232512" y="200378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F4834B34-9E86-484A-895B-DFCC21D01FDF}"/>
                </a:ext>
              </a:extLst>
            </p:cNvPr>
            <p:cNvSpPr/>
            <p:nvPr/>
          </p:nvSpPr>
          <p:spPr>
            <a:xfrm>
              <a:off x="4404450" y="179257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B3346A85-3DC3-6D4E-8526-FAB9C18639CF}"/>
                </a:ext>
              </a:extLst>
            </p:cNvPr>
            <p:cNvSpPr/>
            <p:nvPr/>
          </p:nvSpPr>
          <p:spPr>
            <a:xfrm>
              <a:off x="3791460" y="199197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4BB40DBE-6144-104B-9004-545E7B52EFE4}"/>
                </a:ext>
              </a:extLst>
            </p:cNvPr>
            <p:cNvSpPr/>
            <p:nvPr/>
          </p:nvSpPr>
          <p:spPr>
            <a:xfrm>
              <a:off x="4938462" y="189420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6DB2B630-3E55-6243-93B5-489C8DD7D9C1}"/>
                </a:ext>
              </a:extLst>
            </p:cNvPr>
            <p:cNvSpPr/>
            <p:nvPr/>
          </p:nvSpPr>
          <p:spPr>
            <a:xfrm>
              <a:off x="5378325" y="199075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655DD48E-F26F-1A4B-91EF-E1DDDFB04557}"/>
                </a:ext>
              </a:extLst>
            </p:cNvPr>
            <p:cNvSpPr/>
            <p:nvPr/>
          </p:nvSpPr>
          <p:spPr>
            <a:xfrm>
              <a:off x="5198491" y="229768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D4036586-374E-5F42-84C1-7D2694B422FD}"/>
                </a:ext>
              </a:extLst>
            </p:cNvPr>
            <p:cNvSpPr/>
            <p:nvPr/>
          </p:nvSpPr>
          <p:spPr>
            <a:xfrm>
              <a:off x="4741268" y="227555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2904CB59-8B4B-6741-AFA5-EF35870EDE52}"/>
                </a:ext>
              </a:extLst>
            </p:cNvPr>
            <p:cNvSpPr/>
            <p:nvPr/>
          </p:nvSpPr>
          <p:spPr>
            <a:xfrm>
              <a:off x="4263829" y="225051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000CD976-D729-AC4D-AE5D-BACB423E5307}"/>
                </a:ext>
              </a:extLst>
            </p:cNvPr>
            <p:cNvSpPr/>
            <p:nvPr/>
          </p:nvSpPr>
          <p:spPr>
            <a:xfrm>
              <a:off x="2920842" y="236886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E2E62A99-9843-CF46-A504-34A19D391BBF}"/>
                </a:ext>
              </a:extLst>
            </p:cNvPr>
            <p:cNvSpPr/>
            <p:nvPr/>
          </p:nvSpPr>
          <p:spPr>
            <a:xfrm rot="1140000">
              <a:off x="2575051" y="270559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D2E7C028-EA6B-EC46-9A72-0F9D4A4D3623}"/>
                </a:ext>
              </a:extLst>
            </p:cNvPr>
            <p:cNvSpPr/>
            <p:nvPr/>
          </p:nvSpPr>
          <p:spPr>
            <a:xfrm rot="660000">
              <a:off x="3088860" y="278270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B4EDA5CF-7D92-6540-B8B7-17421712660A}"/>
                </a:ext>
              </a:extLst>
            </p:cNvPr>
            <p:cNvSpPr/>
            <p:nvPr/>
          </p:nvSpPr>
          <p:spPr>
            <a:xfrm rot="1200000">
              <a:off x="3460046" y="241512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CAC6FF1C-547A-6849-9A8F-89FA42CC80D9}"/>
                </a:ext>
              </a:extLst>
            </p:cNvPr>
            <p:cNvSpPr/>
            <p:nvPr/>
          </p:nvSpPr>
          <p:spPr>
            <a:xfrm>
              <a:off x="3286099" y="327328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72084C07-6A37-274C-AD10-C4D361D8AB51}"/>
                </a:ext>
              </a:extLst>
            </p:cNvPr>
            <p:cNvSpPr/>
            <p:nvPr/>
          </p:nvSpPr>
          <p:spPr>
            <a:xfrm>
              <a:off x="5439367" y="260722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C4CE0268-17D5-9940-8ED3-B36BD7385E2B}"/>
                </a:ext>
              </a:extLst>
            </p:cNvPr>
            <p:cNvSpPr/>
            <p:nvPr/>
          </p:nvSpPr>
          <p:spPr>
            <a:xfrm rot="1860000">
              <a:off x="5370824" y="303609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8798435E-59DE-D14C-932B-D4A85A10C660}"/>
                </a:ext>
              </a:extLst>
            </p:cNvPr>
            <p:cNvSpPr/>
            <p:nvPr/>
          </p:nvSpPr>
          <p:spPr>
            <a:xfrm rot="1020000">
              <a:off x="3963861" y="255366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DD51E1DD-C807-0E47-9805-D8755BCB1D2A}"/>
                </a:ext>
              </a:extLst>
            </p:cNvPr>
            <p:cNvSpPr/>
            <p:nvPr/>
          </p:nvSpPr>
          <p:spPr>
            <a:xfrm rot="480000">
              <a:off x="4476871" y="264065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23687F90-6512-D14F-978B-157CAA0C1A98}"/>
                </a:ext>
              </a:extLst>
            </p:cNvPr>
            <p:cNvSpPr/>
            <p:nvPr/>
          </p:nvSpPr>
          <p:spPr>
            <a:xfrm rot="960000">
              <a:off x="3600774" y="2924458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DFC52A3E-4BEE-BD4A-A424-8CE21A6A5EAB}"/>
                </a:ext>
              </a:extLst>
            </p:cNvPr>
            <p:cNvSpPr/>
            <p:nvPr/>
          </p:nvSpPr>
          <p:spPr>
            <a:xfrm>
              <a:off x="4975399" y="263560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40BEE8BA-39E0-F847-9BE5-EA544BE55403}"/>
                </a:ext>
              </a:extLst>
            </p:cNvPr>
            <p:cNvSpPr/>
            <p:nvPr/>
          </p:nvSpPr>
          <p:spPr>
            <a:xfrm>
              <a:off x="4755440" y="314968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23267520-3813-AD40-9FB6-557FF1829893}"/>
                </a:ext>
              </a:extLst>
            </p:cNvPr>
            <p:cNvSpPr/>
            <p:nvPr/>
          </p:nvSpPr>
          <p:spPr>
            <a:xfrm rot="660000">
              <a:off x="4120728" y="301866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A5B49373-D2FF-F742-8794-0FCBE217F65B}"/>
                </a:ext>
              </a:extLst>
            </p:cNvPr>
            <p:cNvSpPr/>
            <p:nvPr/>
          </p:nvSpPr>
          <p:spPr>
            <a:xfrm>
              <a:off x="3780231" y="337728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956A8C0F-799F-0245-B7B3-D73916432351}"/>
                </a:ext>
              </a:extLst>
            </p:cNvPr>
            <p:cNvSpPr/>
            <p:nvPr/>
          </p:nvSpPr>
          <p:spPr>
            <a:xfrm rot="1320000">
              <a:off x="4280244" y="349343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33" name="直线连接符 132">
            <a:extLst>
              <a:ext uri="{FF2B5EF4-FFF2-40B4-BE49-F238E27FC236}">
                <a16:creationId xmlns:a16="http://schemas.microsoft.com/office/drawing/2014/main" id="{377ECF51-8C2B-A54C-B196-3D4019980F0A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5061169" y="72007"/>
            <a:ext cx="403626" cy="53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连接符 138">
            <a:extLst>
              <a:ext uri="{FF2B5EF4-FFF2-40B4-BE49-F238E27FC236}">
                <a16:creationId xmlns:a16="http://schemas.microsoft.com/office/drawing/2014/main" id="{39AC264B-C20D-3C46-9BA3-FD03105483F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6257055" y="322673"/>
            <a:ext cx="360475" cy="1779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线连接符 139">
            <a:extLst>
              <a:ext uri="{FF2B5EF4-FFF2-40B4-BE49-F238E27FC236}">
                <a16:creationId xmlns:a16="http://schemas.microsoft.com/office/drawing/2014/main" id="{E8D5F730-7DEB-A749-B85C-F4A2B0BCE193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5676075" y="122296"/>
            <a:ext cx="380708" cy="1194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337BB83E-5C24-574C-BB39-1369D8DC7AE8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6785393" y="636568"/>
            <a:ext cx="276672" cy="2341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线连接符 146">
            <a:extLst>
              <a:ext uri="{FF2B5EF4-FFF2-40B4-BE49-F238E27FC236}">
                <a16:creationId xmlns:a16="http://schemas.microsoft.com/office/drawing/2014/main" id="{0BDB8AE2-F69A-6446-8912-52A094B047D2}"/>
              </a:ext>
            </a:extLst>
          </p:cNvPr>
          <p:cNvCxnSpPr>
            <a:cxnSpLocks/>
            <a:stCxn id="16" idx="3"/>
            <a:endCxn id="26" idx="1"/>
          </p:cNvCxnSpPr>
          <p:nvPr/>
        </p:nvCxnSpPr>
        <p:spPr>
          <a:xfrm>
            <a:off x="7227530" y="1009562"/>
            <a:ext cx="257074" cy="3501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DEAE630B-DA0E-554F-B12C-38B17DB35B97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7589332" y="1548682"/>
            <a:ext cx="140238" cy="2963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连接符 152">
            <a:extLst>
              <a:ext uri="{FF2B5EF4-FFF2-40B4-BE49-F238E27FC236}">
                <a16:creationId xmlns:a16="http://schemas.microsoft.com/office/drawing/2014/main" id="{0854F60C-25E5-A142-AF22-F5642251A57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4450924" y="72007"/>
            <a:ext cx="394245" cy="623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E92548BC-9F61-194A-82D3-34A291B5E363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 flipH="1">
            <a:off x="4662755" y="144013"/>
            <a:ext cx="290414" cy="2879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线连接符 163">
            <a:extLst>
              <a:ext uri="{FF2B5EF4-FFF2-40B4-BE49-F238E27FC236}">
                <a16:creationId xmlns:a16="http://schemas.microsoft.com/office/drawing/2014/main" id="{80A53706-A032-6C4F-B283-8A4180321175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3377237" y="445699"/>
            <a:ext cx="313980" cy="2209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线连接符 164">
            <a:extLst>
              <a:ext uri="{FF2B5EF4-FFF2-40B4-BE49-F238E27FC236}">
                <a16:creationId xmlns:a16="http://schemas.microsoft.com/office/drawing/2014/main" id="{EF2DFC9E-69E3-2F43-93A7-5C5826109AD8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3885357" y="201094"/>
            <a:ext cx="360139" cy="14991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95007A08-DC32-E047-BA7A-4B9BCFA8F1F7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2943855" y="796601"/>
            <a:ext cx="260877" cy="27458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线连接符 166">
            <a:extLst>
              <a:ext uri="{FF2B5EF4-FFF2-40B4-BE49-F238E27FC236}">
                <a16:creationId xmlns:a16="http://schemas.microsoft.com/office/drawing/2014/main" id="{2722FF3E-5132-6A48-B0F8-5AF3CBDE4E20}"/>
              </a:ext>
            </a:extLst>
          </p:cNvPr>
          <p:cNvCxnSpPr>
            <a:cxnSpLocks/>
            <a:stCxn id="9" idx="2"/>
            <a:endCxn id="21" idx="0"/>
          </p:cNvCxnSpPr>
          <p:nvPr/>
        </p:nvCxnSpPr>
        <p:spPr>
          <a:xfrm>
            <a:off x="4370461" y="236202"/>
            <a:ext cx="292294" cy="19571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线连接符 198">
            <a:extLst>
              <a:ext uri="{FF2B5EF4-FFF2-40B4-BE49-F238E27FC236}">
                <a16:creationId xmlns:a16="http://schemas.microsoft.com/office/drawing/2014/main" id="{B3590F9C-1355-F947-8893-157F813C3493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 flipH="1">
            <a:off x="4240673" y="236202"/>
            <a:ext cx="129788" cy="3543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直线连接符 375">
            <a:extLst>
              <a:ext uri="{FF2B5EF4-FFF2-40B4-BE49-F238E27FC236}">
                <a16:creationId xmlns:a16="http://schemas.microsoft.com/office/drawing/2014/main" id="{813716EE-6FA1-9F40-A5DC-3BEF729E3C1C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4953169" y="144013"/>
            <a:ext cx="154792" cy="3896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直线连接符 378">
            <a:extLst>
              <a:ext uri="{FF2B5EF4-FFF2-40B4-BE49-F238E27FC236}">
                <a16:creationId xmlns:a16="http://schemas.microsoft.com/office/drawing/2014/main" id="{394780F6-1421-1F42-B996-87B7FD307CD1}"/>
              </a:ext>
            </a:extLst>
          </p:cNvPr>
          <p:cNvCxnSpPr>
            <a:cxnSpLocks/>
            <a:stCxn id="13" idx="2"/>
            <a:endCxn id="22" idx="0"/>
          </p:cNvCxnSpPr>
          <p:nvPr/>
        </p:nvCxnSpPr>
        <p:spPr>
          <a:xfrm flipH="1">
            <a:off x="5107961" y="170274"/>
            <a:ext cx="447503" cy="3633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直线连接符 381">
            <a:extLst>
              <a:ext uri="{FF2B5EF4-FFF2-40B4-BE49-F238E27FC236}">
                <a16:creationId xmlns:a16="http://schemas.microsoft.com/office/drawing/2014/main" id="{9BE2D4EE-2AF1-DC42-95DD-F5A7506E9886}"/>
              </a:ext>
            </a:extLst>
          </p:cNvPr>
          <p:cNvCxnSpPr>
            <a:cxnSpLocks/>
            <a:stCxn id="13" idx="2"/>
            <a:endCxn id="23" idx="0"/>
          </p:cNvCxnSpPr>
          <p:nvPr/>
        </p:nvCxnSpPr>
        <p:spPr>
          <a:xfrm>
            <a:off x="5555464" y="170274"/>
            <a:ext cx="218054" cy="4818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直线连接符 384">
            <a:extLst>
              <a:ext uri="{FF2B5EF4-FFF2-40B4-BE49-F238E27FC236}">
                <a16:creationId xmlns:a16="http://schemas.microsoft.com/office/drawing/2014/main" id="{D85B4074-5D04-DB4F-86E9-2D74F170CA8F}"/>
              </a:ext>
            </a:extLst>
          </p:cNvPr>
          <p:cNvCxnSpPr>
            <a:cxnSpLocks/>
            <a:stCxn id="14" idx="2"/>
            <a:endCxn id="23" idx="0"/>
          </p:cNvCxnSpPr>
          <p:nvPr/>
        </p:nvCxnSpPr>
        <p:spPr>
          <a:xfrm flipH="1">
            <a:off x="5773518" y="348979"/>
            <a:ext cx="356427" cy="3031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直线连接符 387">
            <a:extLst>
              <a:ext uri="{FF2B5EF4-FFF2-40B4-BE49-F238E27FC236}">
                <a16:creationId xmlns:a16="http://schemas.microsoft.com/office/drawing/2014/main" id="{9441F9C8-0515-A443-AD5E-CADB03472209}"/>
              </a:ext>
            </a:extLst>
          </p:cNvPr>
          <p:cNvCxnSpPr>
            <a:cxnSpLocks/>
            <a:stCxn id="14" idx="2"/>
            <a:endCxn id="24" idx="0"/>
          </p:cNvCxnSpPr>
          <p:nvPr/>
        </p:nvCxnSpPr>
        <p:spPr>
          <a:xfrm>
            <a:off x="6129945" y="348979"/>
            <a:ext cx="154082" cy="2831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线连接符 390">
            <a:extLst>
              <a:ext uri="{FF2B5EF4-FFF2-40B4-BE49-F238E27FC236}">
                <a16:creationId xmlns:a16="http://schemas.microsoft.com/office/drawing/2014/main" id="{560F611E-F9AC-DA45-B928-87A9B1F3F537}"/>
              </a:ext>
            </a:extLst>
          </p:cNvPr>
          <p:cNvCxnSpPr>
            <a:cxnSpLocks/>
            <a:stCxn id="15" idx="2"/>
            <a:endCxn id="24" idx="3"/>
          </p:cNvCxnSpPr>
          <p:nvPr/>
        </p:nvCxnSpPr>
        <p:spPr>
          <a:xfrm flipH="1">
            <a:off x="6392027" y="624561"/>
            <a:ext cx="264120" cy="795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直线连接符 393">
            <a:extLst>
              <a:ext uri="{FF2B5EF4-FFF2-40B4-BE49-F238E27FC236}">
                <a16:creationId xmlns:a16="http://schemas.microsoft.com/office/drawing/2014/main" id="{EF407347-7D83-774E-94C7-9DA5B6F0DE5B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6669324" y="648256"/>
            <a:ext cx="1587" cy="3466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直线连接符 398">
            <a:extLst>
              <a:ext uri="{FF2B5EF4-FFF2-40B4-BE49-F238E27FC236}">
                <a16:creationId xmlns:a16="http://schemas.microsoft.com/office/drawing/2014/main" id="{A29D779D-F1EE-154F-9196-6E3F2F3F10D2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6777323" y="995301"/>
            <a:ext cx="321190" cy="621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直线连接符 401">
            <a:extLst>
              <a:ext uri="{FF2B5EF4-FFF2-40B4-BE49-F238E27FC236}">
                <a16:creationId xmlns:a16="http://schemas.microsoft.com/office/drawing/2014/main" id="{E839BD02-54E6-AE41-AF0C-B114B741E2D3}"/>
              </a:ext>
            </a:extLst>
          </p:cNvPr>
          <p:cNvCxnSpPr>
            <a:cxnSpLocks/>
            <a:stCxn id="16" idx="2"/>
            <a:endCxn id="63" idx="0"/>
          </p:cNvCxnSpPr>
          <p:nvPr/>
        </p:nvCxnSpPr>
        <p:spPr>
          <a:xfrm flipH="1">
            <a:off x="7086946" y="995301"/>
            <a:ext cx="11567" cy="2950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直线连接符 405">
            <a:extLst>
              <a:ext uri="{FF2B5EF4-FFF2-40B4-BE49-F238E27FC236}">
                <a16:creationId xmlns:a16="http://schemas.microsoft.com/office/drawing/2014/main" id="{6AC70ACC-9A3B-AB4E-B4B1-E5189E438D7F}"/>
              </a:ext>
            </a:extLst>
          </p:cNvPr>
          <p:cNvCxnSpPr>
            <a:cxnSpLocks/>
            <a:stCxn id="26" idx="2"/>
            <a:endCxn id="63" idx="3"/>
          </p:cNvCxnSpPr>
          <p:nvPr/>
        </p:nvCxnSpPr>
        <p:spPr>
          <a:xfrm flipH="1" flipV="1">
            <a:off x="7194946" y="1362350"/>
            <a:ext cx="279049" cy="1267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线连接符 408">
            <a:extLst>
              <a:ext uri="{FF2B5EF4-FFF2-40B4-BE49-F238E27FC236}">
                <a16:creationId xmlns:a16="http://schemas.microsoft.com/office/drawing/2014/main" id="{06FC94FB-C1EC-2A46-B08D-AA37BE6433D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7112545" y="1489120"/>
            <a:ext cx="361450" cy="272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线连接符 412">
            <a:extLst>
              <a:ext uri="{FF2B5EF4-FFF2-40B4-BE49-F238E27FC236}">
                <a16:creationId xmlns:a16="http://schemas.microsoft.com/office/drawing/2014/main" id="{13EBBC55-D2C8-5341-80F8-375828416352}"/>
              </a:ext>
            </a:extLst>
          </p:cNvPr>
          <p:cNvCxnSpPr>
            <a:cxnSpLocks/>
            <a:stCxn id="27" idx="2"/>
            <a:endCxn id="64" idx="3"/>
          </p:cNvCxnSpPr>
          <p:nvPr/>
        </p:nvCxnSpPr>
        <p:spPr>
          <a:xfrm flipH="1" flipV="1">
            <a:off x="7229175" y="1833745"/>
            <a:ext cx="474099" cy="1383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线连接符 415">
            <a:extLst>
              <a:ext uri="{FF2B5EF4-FFF2-40B4-BE49-F238E27FC236}">
                <a16:creationId xmlns:a16="http://schemas.microsoft.com/office/drawing/2014/main" id="{2465993D-8A65-A048-9015-40AC9031D6F6}"/>
              </a:ext>
            </a:extLst>
          </p:cNvPr>
          <p:cNvCxnSpPr>
            <a:cxnSpLocks/>
            <a:stCxn id="27" idx="2"/>
            <a:endCxn id="65" idx="0"/>
          </p:cNvCxnSpPr>
          <p:nvPr/>
        </p:nvCxnSpPr>
        <p:spPr>
          <a:xfrm flipH="1">
            <a:off x="7226905" y="1972131"/>
            <a:ext cx="476369" cy="2792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直线连接符 489">
            <a:extLst>
              <a:ext uri="{FF2B5EF4-FFF2-40B4-BE49-F238E27FC236}">
                <a16:creationId xmlns:a16="http://schemas.microsoft.com/office/drawing/2014/main" id="{5CB4A37E-4780-0C40-9B02-9E83F2DED5D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H="1" flipV="1">
            <a:off x="3334319" y="789111"/>
            <a:ext cx="203968" cy="3506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直线连接符 492">
            <a:extLst>
              <a:ext uri="{FF2B5EF4-FFF2-40B4-BE49-F238E27FC236}">
                <a16:creationId xmlns:a16="http://schemas.microsoft.com/office/drawing/2014/main" id="{B8D0A75C-6C0C-FA48-87DA-BB30DEF5D29F}"/>
              </a:ext>
            </a:extLst>
          </p:cNvPr>
          <p:cNvCxnSpPr>
            <a:cxnSpLocks/>
            <a:stCxn id="19" idx="1"/>
            <a:endCxn id="7" idx="2"/>
          </p:cNvCxnSpPr>
          <p:nvPr/>
        </p:nvCxnSpPr>
        <p:spPr>
          <a:xfrm flipH="1" flipV="1">
            <a:off x="3334319" y="789111"/>
            <a:ext cx="345969" cy="226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直线连接符 495">
            <a:extLst>
              <a:ext uri="{FF2B5EF4-FFF2-40B4-BE49-F238E27FC236}">
                <a16:creationId xmlns:a16="http://schemas.microsoft.com/office/drawing/2014/main" id="{B5A97A66-B9A0-9F4D-8C87-ED80BC0ECB7E}"/>
              </a:ext>
            </a:extLst>
          </p:cNvPr>
          <p:cNvCxnSpPr>
            <a:cxnSpLocks/>
            <a:stCxn id="20" idx="0"/>
            <a:endCxn id="6" idx="2"/>
          </p:cNvCxnSpPr>
          <p:nvPr/>
        </p:nvCxnSpPr>
        <p:spPr>
          <a:xfrm flipH="1" flipV="1">
            <a:off x="3819853" y="463074"/>
            <a:ext cx="420820" cy="1274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直线连接符 498">
            <a:extLst>
              <a:ext uri="{FF2B5EF4-FFF2-40B4-BE49-F238E27FC236}">
                <a16:creationId xmlns:a16="http://schemas.microsoft.com/office/drawing/2014/main" id="{CF7577F4-351F-F14E-B3F4-5A1895CA410B}"/>
              </a:ext>
            </a:extLst>
          </p:cNvPr>
          <p:cNvCxnSpPr>
            <a:cxnSpLocks/>
            <a:stCxn id="19" idx="0"/>
            <a:endCxn id="6" idx="2"/>
          </p:cNvCxnSpPr>
          <p:nvPr/>
        </p:nvCxnSpPr>
        <p:spPr>
          <a:xfrm flipV="1">
            <a:off x="3788288" y="463074"/>
            <a:ext cx="31565" cy="27668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直线连接符 501">
            <a:extLst>
              <a:ext uri="{FF2B5EF4-FFF2-40B4-BE49-F238E27FC236}">
                <a16:creationId xmlns:a16="http://schemas.microsoft.com/office/drawing/2014/main" id="{32DC86DD-4D25-B643-87A9-2225524644FC}"/>
              </a:ext>
            </a:extLst>
          </p:cNvPr>
          <p:cNvCxnSpPr>
            <a:cxnSpLocks/>
            <a:stCxn id="44" idx="1"/>
            <a:endCxn id="8" idx="2"/>
          </p:cNvCxnSpPr>
          <p:nvPr/>
        </p:nvCxnSpPr>
        <p:spPr>
          <a:xfrm flipH="1" flipV="1">
            <a:off x="2929583" y="1200202"/>
            <a:ext cx="500704" cy="1152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线连接符 504">
            <a:extLst>
              <a:ext uri="{FF2B5EF4-FFF2-40B4-BE49-F238E27FC236}">
                <a16:creationId xmlns:a16="http://schemas.microsoft.com/office/drawing/2014/main" id="{28A30E69-B297-F94B-9B9D-EB905CC554EF}"/>
              </a:ext>
            </a:extLst>
          </p:cNvPr>
          <p:cNvCxnSpPr>
            <a:cxnSpLocks/>
            <a:stCxn id="45" idx="0"/>
            <a:endCxn id="8" idx="2"/>
          </p:cNvCxnSpPr>
          <p:nvPr/>
        </p:nvCxnSpPr>
        <p:spPr>
          <a:xfrm flipH="1" flipV="1">
            <a:off x="2929583" y="1200202"/>
            <a:ext cx="224495" cy="45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直线连接符 557">
            <a:extLst>
              <a:ext uri="{FF2B5EF4-FFF2-40B4-BE49-F238E27FC236}">
                <a16:creationId xmlns:a16="http://schemas.microsoft.com/office/drawing/2014/main" id="{BBA407A6-C5F1-4E4D-B346-995BDB7AFF0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3896288" y="662541"/>
            <a:ext cx="236385" cy="1492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直线连接符 560">
            <a:extLst>
              <a:ext uri="{FF2B5EF4-FFF2-40B4-BE49-F238E27FC236}">
                <a16:creationId xmlns:a16="http://schemas.microsoft.com/office/drawing/2014/main" id="{76F2C089-BD7C-CF44-8AED-8DA0E86E5C02}"/>
              </a:ext>
            </a:extLst>
          </p:cNvPr>
          <p:cNvCxnSpPr>
            <a:cxnSpLocks/>
            <a:stCxn id="21" idx="1"/>
            <a:endCxn id="20" idx="3"/>
          </p:cNvCxnSpPr>
          <p:nvPr/>
        </p:nvCxnSpPr>
        <p:spPr>
          <a:xfrm flipH="1">
            <a:off x="4348673" y="503922"/>
            <a:ext cx="206082" cy="1586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直线连接符 563">
            <a:extLst>
              <a:ext uri="{FF2B5EF4-FFF2-40B4-BE49-F238E27FC236}">
                <a16:creationId xmlns:a16="http://schemas.microsoft.com/office/drawing/2014/main" id="{BF061634-6D76-7F44-8BAA-D1BAD48C91A6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flipH="1" flipV="1">
            <a:off x="4770755" y="503922"/>
            <a:ext cx="229206" cy="1017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直线连接符 566">
            <a:extLst>
              <a:ext uri="{FF2B5EF4-FFF2-40B4-BE49-F238E27FC236}">
                <a16:creationId xmlns:a16="http://schemas.microsoft.com/office/drawing/2014/main" id="{5C19795B-420B-2F49-91A3-07F95C2A1F8B}"/>
              </a:ext>
            </a:extLst>
          </p:cNvPr>
          <p:cNvCxnSpPr>
            <a:cxnSpLocks/>
            <a:stCxn id="23" idx="1"/>
            <a:endCxn id="22" idx="3"/>
          </p:cNvCxnSpPr>
          <p:nvPr/>
        </p:nvCxnSpPr>
        <p:spPr>
          <a:xfrm flipH="1" flipV="1">
            <a:off x="5215961" y="605625"/>
            <a:ext cx="449557" cy="1185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直线连接符 570">
            <a:extLst>
              <a:ext uri="{FF2B5EF4-FFF2-40B4-BE49-F238E27FC236}">
                <a16:creationId xmlns:a16="http://schemas.microsoft.com/office/drawing/2014/main" id="{A66B6BD8-A1E9-C646-A8AB-E3AAB5E891BC}"/>
              </a:ext>
            </a:extLst>
          </p:cNvPr>
          <p:cNvCxnSpPr>
            <a:cxnSpLocks/>
            <a:stCxn id="24" idx="1"/>
            <a:endCxn id="23" idx="3"/>
          </p:cNvCxnSpPr>
          <p:nvPr/>
        </p:nvCxnSpPr>
        <p:spPr>
          <a:xfrm flipH="1">
            <a:off x="5881518" y="704142"/>
            <a:ext cx="294509" cy="199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直线连接符 573">
            <a:extLst>
              <a:ext uri="{FF2B5EF4-FFF2-40B4-BE49-F238E27FC236}">
                <a16:creationId xmlns:a16="http://schemas.microsoft.com/office/drawing/2014/main" id="{0C80EAA4-91A9-7343-B1BE-C8CA7D9025D8}"/>
              </a:ext>
            </a:extLst>
          </p:cNvPr>
          <p:cNvCxnSpPr>
            <a:cxnSpLocks/>
            <a:stCxn id="25" idx="1"/>
            <a:endCxn id="24" idx="2"/>
          </p:cNvCxnSpPr>
          <p:nvPr/>
        </p:nvCxnSpPr>
        <p:spPr>
          <a:xfrm flipH="1" flipV="1">
            <a:off x="6284027" y="776148"/>
            <a:ext cx="278884" cy="2907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直线连接符 579">
            <a:extLst>
              <a:ext uri="{FF2B5EF4-FFF2-40B4-BE49-F238E27FC236}">
                <a16:creationId xmlns:a16="http://schemas.microsoft.com/office/drawing/2014/main" id="{4C6C3936-F3A8-0D4E-9B4E-7995736D9950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H="1">
            <a:off x="3154078" y="1283732"/>
            <a:ext cx="384209" cy="3758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直线连接符 623">
            <a:extLst>
              <a:ext uri="{FF2B5EF4-FFF2-40B4-BE49-F238E27FC236}">
                <a16:creationId xmlns:a16="http://schemas.microsoft.com/office/drawing/2014/main" id="{42789FA5-81FD-B747-8D40-8D4565DFCBCB}"/>
              </a:ext>
            </a:extLst>
          </p:cNvPr>
          <p:cNvCxnSpPr>
            <a:cxnSpLocks/>
            <a:stCxn id="25" idx="3"/>
            <a:endCxn id="63" idx="0"/>
          </p:cNvCxnSpPr>
          <p:nvPr/>
        </p:nvCxnSpPr>
        <p:spPr>
          <a:xfrm>
            <a:off x="6778911" y="1066896"/>
            <a:ext cx="308035" cy="2234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直线连接符 626">
            <a:extLst>
              <a:ext uri="{FF2B5EF4-FFF2-40B4-BE49-F238E27FC236}">
                <a16:creationId xmlns:a16="http://schemas.microsoft.com/office/drawing/2014/main" id="{2982AD1E-B613-7247-88AA-867775749140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7086743" y="1483855"/>
            <a:ext cx="34432" cy="277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直线连接符 629">
            <a:extLst>
              <a:ext uri="{FF2B5EF4-FFF2-40B4-BE49-F238E27FC236}">
                <a16:creationId xmlns:a16="http://schemas.microsoft.com/office/drawing/2014/main" id="{8719B498-160F-2D46-857D-EDF8E29893F6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>
            <a:off x="7121175" y="1905751"/>
            <a:ext cx="105730" cy="345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" name="直线连接符 667">
            <a:extLst>
              <a:ext uri="{FF2B5EF4-FFF2-40B4-BE49-F238E27FC236}">
                <a16:creationId xmlns:a16="http://schemas.microsoft.com/office/drawing/2014/main" id="{68D8F008-C9A6-3A4B-927C-AA6255FB5821}"/>
              </a:ext>
            </a:extLst>
          </p:cNvPr>
          <p:cNvCxnSpPr>
            <a:cxnSpLocks/>
            <a:stCxn id="44" idx="0"/>
            <a:endCxn id="19" idx="2"/>
          </p:cNvCxnSpPr>
          <p:nvPr/>
        </p:nvCxnSpPr>
        <p:spPr>
          <a:xfrm flipV="1">
            <a:off x="3538287" y="883775"/>
            <a:ext cx="250001" cy="2559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1" name="直线连接符 670">
            <a:extLst>
              <a:ext uri="{FF2B5EF4-FFF2-40B4-BE49-F238E27FC236}">
                <a16:creationId xmlns:a16="http://schemas.microsoft.com/office/drawing/2014/main" id="{98D3CAB6-63B0-0E43-BD89-0E1151A515EB}"/>
              </a:ext>
            </a:extLst>
          </p:cNvPr>
          <p:cNvCxnSpPr>
            <a:cxnSpLocks/>
            <a:stCxn id="47" idx="0"/>
            <a:endCxn id="20" idx="2"/>
          </p:cNvCxnSpPr>
          <p:nvPr/>
        </p:nvCxnSpPr>
        <p:spPr>
          <a:xfrm flipV="1">
            <a:off x="4027726" y="734547"/>
            <a:ext cx="212947" cy="25817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5" name="直线连接符 674">
            <a:extLst>
              <a:ext uri="{FF2B5EF4-FFF2-40B4-BE49-F238E27FC236}">
                <a16:creationId xmlns:a16="http://schemas.microsoft.com/office/drawing/2014/main" id="{ED633EF3-24EC-1042-9C00-C2F17B72BDF4}"/>
              </a:ext>
            </a:extLst>
          </p:cNvPr>
          <p:cNvCxnSpPr>
            <a:cxnSpLocks/>
            <a:stCxn id="47" idx="0"/>
            <a:endCxn id="19" idx="2"/>
          </p:cNvCxnSpPr>
          <p:nvPr/>
        </p:nvCxnSpPr>
        <p:spPr>
          <a:xfrm flipH="1" flipV="1">
            <a:off x="3788288" y="883775"/>
            <a:ext cx="239438" cy="1089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直线连接符 677">
            <a:extLst>
              <a:ext uri="{FF2B5EF4-FFF2-40B4-BE49-F238E27FC236}">
                <a16:creationId xmlns:a16="http://schemas.microsoft.com/office/drawing/2014/main" id="{7A2F9EE0-E1D0-1249-84BF-F05A56494496}"/>
              </a:ext>
            </a:extLst>
          </p:cNvPr>
          <p:cNvCxnSpPr>
            <a:cxnSpLocks/>
            <a:stCxn id="56" idx="0"/>
            <a:endCxn id="20" idx="2"/>
          </p:cNvCxnSpPr>
          <p:nvPr/>
        </p:nvCxnSpPr>
        <p:spPr>
          <a:xfrm flipH="1" flipV="1">
            <a:off x="4240673" y="734547"/>
            <a:ext cx="160243" cy="3202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直线连接符 682">
            <a:extLst>
              <a:ext uri="{FF2B5EF4-FFF2-40B4-BE49-F238E27FC236}">
                <a16:creationId xmlns:a16="http://schemas.microsoft.com/office/drawing/2014/main" id="{5AEEBCE3-F4B2-2E40-91CF-4CF6505A6911}"/>
              </a:ext>
            </a:extLst>
          </p:cNvPr>
          <p:cNvCxnSpPr>
            <a:cxnSpLocks/>
            <a:stCxn id="55" idx="1"/>
            <a:endCxn id="20" idx="2"/>
          </p:cNvCxnSpPr>
          <p:nvPr/>
        </p:nvCxnSpPr>
        <p:spPr>
          <a:xfrm flipH="1" flipV="1">
            <a:off x="4240673" y="734547"/>
            <a:ext cx="376243" cy="937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直线连接符 685">
            <a:extLst>
              <a:ext uri="{FF2B5EF4-FFF2-40B4-BE49-F238E27FC236}">
                <a16:creationId xmlns:a16="http://schemas.microsoft.com/office/drawing/2014/main" id="{DFEC53AC-7F2F-9743-94EE-2DA2B8181F19}"/>
              </a:ext>
            </a:extLst>
          </p:cNvPr>
          <p:cNvCxnSpPr>
            <a:cxnSpLocks/>
            <a:stCxn id="55" idx="0"/>
          </p:cNvCxnSpPr>
          <p:nvPr/>
        </p:nvCxnSpPr>
        <p:spPr>
          <a:xfrm flipH="1" flipV="1">
            <a:off x="4648678" y="572667"/>
            <a:ext cx="76238" cy="1836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直线连接符 688">
            <a:extLst>
              <a:ext uri="{FF2B5EF4-FFF2-40B4-BE49-F238E27FC236}">
                <a16:creationId xmlns:a16="http://schemas.microsoft.com/office/drawing/2014/main" id="{1441458E-8BB8-2741-B530-62E2904DB5F3}"/>
              </a:ext>
            </a:extLst>
          </p:cNvPr>
          <p:cNvCxnSpPr>
            <a:cxnSpLocks/>
            <a:stCxn id="55" idx="0"/>
            <a:endCxn id="22" idx="1"/>
          </p:cNvCxnSpPr>
          <p:nvPr/>
        </p:nvCxnSpPr>
        <p:spPr>
          <a:xfrm flipV="1">
            <a:off x="4724916" y="605625"/>
            <a:ext cx="275045" cy="150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直线连接符 691">
            <a:extLst>
              <a:ext uri="{FF2B5EF4-FFF2-40B4-BE49-F238E27FC236}">
                <a16:creationId xmlns:a16="http://schemas.microsoft.com/office/drawing/2014/main" id="{6165B23D-385F-524E-92A3-13A9E9BBD4FB}"/>
              </a:ext>
            </a:extLst>
          </p:cNvPr>
          <p:cNvCxnSpPr>
            <a:cxnSpLocks/>
            <a:stCxn id="58" idx="0"/>
            <a:endCxn id="22" idx="2"/>
          </p:cNvCxnSpPr>
          <p:nvPr/>
        </p:nvCxnSpPr>
        <p:spPr>
          <a:xfrm flipV="1">
            <a:off x="4900082" y="677631"/>
            <a:ext cx="207879" cy="3543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直线连接符 694">
            <a:extLst>
              <a:ext uri="{FF2B5EF4-FFF2-40B4-BE49-F238E27FC236}">
                <a16:creationId xmlns:a16="http://schemas.microsoft.com/office/drawing/2014/main" id="{87C81B96-182A-6E47-8EA0-8AAD52209331}"/>
              </a:ext>
            </a:extLst>
          </p:cNvPr>
          <p:cNvCxnSpPr>
            <a:cxnSpLocks/>
            <a:stCxn id="57" idx="0"/>
            <a:endCxn id="22" idx="2"/>
          </p:cNvCxnSpPr>
          <p:nvPr/>
        </p:nvCxnSpPr>
        <p:spPr>
          <a:xfrm flipH="1" flipV="1">
            <a:off x="5107961" y="677631"/>
            <a:ext cx="240341" cy="3165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直线连接符 697">
            <a:extLst>
              <a:ext uri="{FF2B5EF4-FFF2-40B4-BE49-F238E27FC236}">
                <a16:creationId xmlns:a16="http://schemas.microsoft.com/office/drawing/2014/main" id="{2603EADA-9CAE-4A4F-9BD2-62DEE179C8E8}"/>
              </a:ext>
            </a:extLst>
          </p:cNvPr>
          <p:cNvCxnSpPr>
            <a:cxnSpLocks/>
            <a:stCxn id="57" idx="0"/>
            <a:endCxn id="23" idx="1"/>
          </p:cNvCxnSpPr>
          <p:nvPr/>
        </p:nvCxnSpPr>
        <p:spPr>
          <a:xfrm flipV="1">
            <a:off x="5348302" y="724128"/>
            <a:ext cx="317216" cy="27007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1" name="直线连接符 700">
            <a:extLst>
              <a:ext uri="{FF2B5EF4-FFF2-40B4-BE49-F238E27FC236}">
                <a16:creationId xmlns:a16="http://schemas.microsoft.com/office/drawing/2014/main" id="{53647792-3232-F142-8F04-5F2092271016}"/>
              </a:ext>
            </a:extLst>
          </p:cNvPr>
          <p:cNvCxnSpPr>
            <a:cxnSpLocks/>
            <a:stCxn id="57" idx="2"/>
            <a:endCxn id="81" idx="0"/>
          </p:cNvCxnSpPr>
          <p:nvPr/>
        </p:nvCxnSpPr>
        <p:spPr>
          <a:xfrm flipH="1">
            <a:off x="5167822" y="1128650"/>
            <a:ext cx="128870" cy="3084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4" name="直线连接符 703">
            <a:extLst>
              <a:ext uri="{FF2B5EF4-FFF2-40B4-BE49-F238E27FC236}">
                <a16:creationId xmlns:a16="http://schemas.microsoft.com/office/drawing/2014/main" id="{5A449421-2375-0B41-9858-BF0EB59FD3B3}"/>
              </a:ext>
            </a:extLst>
          </p:cNvPr>
          <p:cNvCxnSpPr>
            <a:cxnSpLocks/>
            <a:stCxn id="81" idx="2"/>
            <a:endCxn id="95" idx="0"/>
          </p:cNvCxnSpPr>
          <p:nvPr/>
        </p:nvCxnSpPr>
        <p:spPr>
          <a:xfrm flipH="1">
            <a:off x="4861036" y="1581113"/>
            <a:ext cx="306786" cy="2835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直线连接符 706">
            <a:extLst>
              <a:ext uri="{FF2B5EF4-FFF2-40B4-BE49-F238E27FC236}">
                <a16:creationId xmlns:a16="http://schemas.microsoft.com/office/drawing/2014/main" id="{0F4C0F90-373A-0D4A-BBCF-3D875E3D606B}"/>
              </a:ext>
            </a:extLst>
          </p:cNvPr>
          <p:cNvCxnSpPr>
            <a:cxnSpLocks/>
            <a:stCxn id="95" idx="2"/>
            <a:endCxn id="115" idx="0"/>
          </p:cNvCxnSpPr>
          <p:nvPr/>
        </p:nvCxnSpPr>
        <p:spPr>
          <a:xfrm>
            <a:off x="4811780" y="1999959"/>
            <a:ext cx="185204" cy="3724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直线连接符 709">
            <a:extLst>
              <a:ext uri="{FF2B5EF4-FFF2-40B4-BE49-F238E27FC236}">
                <a16:creationId xmlns:a16="http://schemas.microsoft.com/office/drawing/2014/main" id="{35A34726-58E9-6C4E-AB0A-271D74982182}"/>
              </a:ext>
            </a:extLst>
          </p:cNvPr>
          <p:cNvCxnSpPr>
            <a:cxnSpLocks/>
            <a:stCxn id="115" idx="2"/>
            <a:endCxn id="127" idx="0"/>
          </p:cNvCxnSpPr>
          <p:nvPr/>
        </p:nvCxnSpPr>
        <p:spPr>
          <a:xfrm>
            <a:off x="4957288" y="2510891"/>
            <a:ext cx="199305" cy="3116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直线连接符 725">
            <a:extLst>
              <a:ext uri="{FF2B5EF4-FFF2-40B4-BE49-F238E27FC236}">
                <a16:creationId xmlns:a16="http://schemas.microsoft.com/office/drawing/2014/main" id="{EB87AAD7-E425-604F-B8E9-6FE2A39F6809}"/>
              </a:ext>
            </a:extLst>
          </p:cNvPr>
          <p:cNvCxnSpPr>
            <a:cxnSpLocks/>
            <a:stCxn id="57" idx="1"/>
            <a:endCxn id="58" idx="3"/>
          </p:cNvCxnSpPr>
          <p:nvPr/>
        </p:nvCxnSpPr>
        <p:spPr>
          <a:xfrm flipH="1">
            <a:off x="5008082" y="1022723"/>
            <a:ext cx="213588" cy="812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直线连接符 728">
            <a:extLst>
              <a:ext uri="{FF2B5EF4-FFF2-40B4-BE49-F238E27FC236}">
                <a16:creationId xmlns:a16="http://schemas.microsoft.com/office/drawing/2014/main" id="{6003556D-928C-D846-8B38-BA922E19AAB1}"/>
              </a:ext>
            </a:extLst>
          </p:cNvPr>
          <p:cNvCxnSpPr>
            <a:cxnSpLocks/>
            <a:stCxn id="55" idx="2"/>
            <a:endCxn id="58" idx="0"/>
          </p:cNvCxnSpPr>
          <p:nvPr/>
        </p:nvCxnSpPr>
        <p:spPr>
          <a:xfrm>
            <a:off x="4724916" y="900337"/>
            <a:ext cx="175166" cy="1316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直线连接符 731">
            <a:extLst>
              <a:ext uri="{FF2B5EF4-FFF2-40B4-BE49-F238E27FC236}">
                <a16:creationId xmlns:a16="http://schemas.microsoft.com/office/drawing/2014/main" id="{70AF1A40-DBFA-2544-9B21-E1AD82C26AA5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 flipV="1">
            <a:off x="4508916" y="1103966"/>
            <a:ext cx="283166" cy="22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直线连接符 734">
            <a:extLst>
              <a:ext uri="{FF2B5EF4-FFF2-40B4-BE49-F238E27FC236}">
                <a16:creationId xmlns:a16="http://schemas.microsoft.com/office/drawing/2014/main" id="{897D8F17-19D4-7145-92E3-CB75114A361F}"/>
              </a:ext>
            </a:extLst>
          </p:cNvPr>
          <p:cNvCxnSpPr>
            <a:cxnSpLocks/>
            <a:stCxn id="56" idx="0"/>
            <a:endCxn id="55" idx="1"/>
          </p:cNvCxnSpPr>
          <p:nvPr/>
        </p:nvCxnSpPr>
        <p:spPr>
          <a:xfrm flipV="1">
            <a:off x="4400916" y="828331"/>
            <a:ext cx="216000" cy="2265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直线连接符 737">
            <a:extLst>
              <a:ext uri="{FF2B5EF4-FFF2-40B4-BE49-F238E27FC236}">
                <a16:creationId xmlns:a16="http://schemas.microsoft.com/office/drawing/2014/main" id="{3019F340-58CA-494C-AF87-8F83319D51F1}"/>
              </a:ext>
            </a:extLst>
          </p:cNvPr>
          <p:cNvCxnSpPr>
            <a:cxnSpLocks/>
            <a:stCxn id="56" idx="1"/>
            <a:endCxn id="47" idx="3"/>
          </p:cNvCxnSpPr>
          <p:nvPr/>
        </p:nvCxnSpPr>
        <p:spPr>
          <a:xfrm flipH="1" flipV="1">
            <a:off x="4135726" y="1064729"/>
            <a:ext cx="157190" cy="621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直线连接符 740">
            <a:extLst>
              <a:ext uri="{FF2B5EF4-FFF2-40B4-BE49-F238E27FC236}">
                <a16:creationId xmlns:a16="http://schemas.microsoft.com/office/drawing/2014/main" id="{75976C03-61CE-7D4F-B449-596BF4B65F80}"/>
              </a:ext>
            </a:extLst>
          </p:cNvPr>
          <p:cNvCxnSpPr>
            <a:cxnSpLocks/>
            <a:stCxn id="47" idx="1"/>
            <a:endCxn id="44" idx="3"/>
          </p:cNvCxnSpPr>
          <p:nvPr/>
        </p:nvCxnSpPr>
        <p:spPr>
          <a:xfrm flipH="1">
            <a:off x="3646287" y="1064729"/>
            <a:ext cx="273439" cy="1469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直线连接符 743">
            <a:extLst>
              <a:ext uri="{FF2B5EF4-FFF2-40B4-BE49-F238E27FC236}">
                <a16:creationId xmlns:a16="http://schemas.microsoft.com/office/drawing/2014/main" id="{0EDC4C39-FE08-BA45-ABAB-C381175ACDD8}"/>
              </a:ext>
            </a:extLst>
          </p:cNvPr>
          <p:cNvCxnSpPr>
            <a:cxnSpLocks/>
            <a:stCxn id="59" idx="1"/>
            <a:endCxn id="44" idx="3"/>
          </p:cNvCxnSpPr>
          <p:nvPr/>
        </p:nvCxnSpPr>
        <p:spPr>
          <a:xfrm flipH="1" flipV="1">
            <a:off x="3646287" y="1211726"/>
            <a:ext cx="342733" cy="22259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直线连接符 746">
            <a:extLst>
              <a:ext uri="{FF2B5EF4-FFF2-40B4-BE49-F238E27FC236}">
                <a16:creationId xmlns:a16="http://schemas.microsoft.com/office/drawing/2014/main" id="{CEE7EF77-83FF-4048-8655-BE385BD6787D}"/>
              </a:ext>
            </a:extLst>
          </p:cNvPr>
          <p:cNvCxnSpPr>
            <a:cxnSpLocks/>
            <a:stCxn id="60" idx="0"/>
            <a:endCxn id="44" idx="2"/>
          </p:cNvCxnSpPr>
          <p:nvPr/>
        </p:nvCxnSpPr>
        <p:spPr>
          <a:xfrm flipH="1" flipV="1">
            <a:off x="3538287" y="1283732"/>
            <a:ext cx="211821" cy="4231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直线连接符 749">
            <a:extLst>
              <a:ext uri="{FF2B5EF4-FFF2-40B4-BE49-F238E27FC236}">
                <a16:creationId xmlns:a16="http://schemas.microsoft.com/office/drawing/2014/main" id="{01821C96-1A49-2245-844A-C2DD293C2BDD}"/>
              </a:ext>
            </a:extLst>
          </p:cNvPr>
          <p:cNvCxnSpPr>
            <a:cxnSpLocks/>
            <a:stCxn id="60" idx="1"/>
            <a:endCxn id="45" idx="3"/>
          </p:cNvCxnSpPr>
          <p:nvPr/>
        </p:nvCxnSpPr>
        <p:spPr>
          <a:xfrm flipH="1" flipV="1">
            <a:off x="3262078" y="1731539"/>
            <a:ext cx="380030" cy="473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9" name="直线连接符 768">
            <a:extLst>
              <a:ext uri="{FF2B5EF4-FFF2-40B4-BE49-F238E27FC236}">
                <a16:creationId xmlns:a16="http://schemas.microsoft.com/office/drawing/2014/main" id="{1F9C0F63-E853-9D49-8294-F024AC413180}"/>
              </a:ext>
            </a:extLst>
          </p:cNvPr>
          <p:cNvCxnSpPr>
            <a:cxnSpLocks/>
            <a:stCxn id="59" idx="0"/>
            <a:endCxn id="47" idx="2"/>
          </p:cNvCxnSpPr>
          <p:nvPr/>
        </p:nvCxnSpPr>
        <p:spPr>
          <a:xfrm flipH="1" flipV="1">
            <a:off x="4027726" y="1136735"/>
            <a:ext cx="69294" cy="2255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直线连接符 771">
            <a:extLst>
              <a:ext uri="{FF2B5EF4-FFF2-40B4-BE49-F238E27FC236}">
                <a16:creationId xmlns:a16="http://schemas.microsoft.com/office/drawing/2014/main" id="{BD5B8644-34C5-9C4D-858D-C09FDD53E146}"/>
              </a:ext>
            </a:extLst>
          </p:cNvPr>
          <p:cNvCxnSpPr>
            <a:cxnSpLocks/>
            <a:stCxn id="59" idx="0"/>
            <a:endCxn id="56" idx="2"/>
          </p:cNvCxnSpPr>
          <p:nvPr/>
        </p:nvCxnSpPr>
        <p:spPr>
          <a:xfrm flipV="1">
            <a:off x="4097020" y="1198855"/>
            <a:ext cx="303896" cy="1634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直线连接符 778">
            <a:extLst>
              <a:ext uri="{FF2B5EF4-FFF2-40B4-BE49-F238E27FC236}">
                <a16:creationId xmlns:a16="http://schemas.microsoft.com/office/drawing/2014/main" id="{0384F46E-1F07-8A4C-9064-EECE73ADA519}"/>
              </a:ext>
            </a:extLst>
          </p:cNvPr>
          <p:cNvCxnSpPr>
            <a:cxnSpLocks/>
            <a:stCxn id="62" idx="0"/>
            <a:endCxn id="23" idx="3"/>
          </p:cNvCxnSpPr>
          <p:nvPr/>
        </p:nvCxnSpPr>
        <p:spPr>
          <a:xfrm flipH="1" flipV="1">
            <a:off x="5881518" y="724128"/>
            <a:ext cx="226970" cy="2791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直线连接符 782">
            <a:extLst>
              <a:ext uri="{FF2B5EF4-FFF2-40B4-BE49-F238E27FC236}">
                <a16:creationId xmlns:a16="http://schemas.microsoft.com/office/drawing/2014/main" id="{C8C02389-C56E-6E40-91F2-A7B43950760F}"/>
              </a:ext>
            </a:extLst>
          </p:cNvPr>
          <p:cNvCxnSpPr>
            <a:cxnSpLocks/>
            <a:stCxn id="62" idx="0"/>
            <a:endCxn id="24" idx="2"/>
          </p:cNvCxnSpPr>
          <p:nvPr/>
        </p:nvCxnSpPr>
        <p:spPr>
          <a:xfrm flipV="1">
            <a:off x="6108488" y="776148"/>
            <a:ext cx="175539" cy="2271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直线连接符 785">
            <a:extLst>
              <a:ext uri="{FF2B5EF4-FFF2-40B4-BE49-F238E27FC236}">
                <a16:creationId xmlns:a16="http://schemas.microsoft.com/office/drawing/2014/main" id="{7B9798DE-CF4D-C940-8C5C-127FF7C8A843}"/>
              </a:ext>
            </a:extLst>
          </p:cNvPr>
          <p:cNvCxnSpPr>
            <a:cxnSpLocks/>
            <a:stCxn id="62" idx="3"/>
            <a:endCxn id="25" idx="1"/>
          </p:cNvCxnSpPr>
          <p:nvPr/>
        </p:nvCxnSpPr>
        <p:spPr>
          <a:xfrm flipV="1">
            <a:off x="6216488" y="1066896"/>
            <a:ext cx="346423" cy="83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直线连接符 788">
            <a:extLst>
              <a:ext uri="{FF2B5EF4-FFF2-40B4-BE49-F238E27FC236}">
                <a16:creationId xmlns:a16="http://schemas.microsoft.com/office/drawing/2014/main" id="{F1B04BBF-AFC7-C74F-BB66-14A9A9838D45}"/>
              </a:ext>
            </a:extLst>
          </p:cNvPr>
          <p:cNvCxnSpPr>
            <a:cxnSpLocks/>
            <a:stCxn id="62" idx="3"/>
            <a:endCxn id="82" idx="0"/>
          </p:cNvCxnSpPr>
          <p:nvPr/>
        </p:nvCxnSpPr>
        <p:spPr>
          <a:xfrm>
            <a:off x="6216488" y="1075275"/>
            <a:ext cx="98336" cy="2640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直线连接符 791">
            <a:extLst>
              <a:ext uri="{FF2B5EF4-FFF2-40B4-BE49-F238E27FC236}">
                <a16:creationId xmlns:a16="http://schemas.microsoft.com/office/drawing/2014/main" id="{DAD1B76D-2796-EE46-973A-2B11D7F80B82}"/>
              </a:ext>
            </a:extLst>
          </p:cNvPr>
          <p:cNvCxnSpPr>
            <a:cxnSpLocks/>
            <a:stCxn id="25" idx="2"/>
            <a:endCxn id="82" idx="0"/>
          </p:cNvCxnSpPr>
          <p:nvPr/>
        </p:nvCxnSpPr>
        <p:spPr>
          <a:xfrm flipH="1">
            <a:off x="6314824" y="1138902"/>
            <a:ext cx="356087" cy="2004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直线连接符 794">
            <a:extLst>
              <a:ext uri="{FF2B5EF4-FFF2-40B4-BE49-F238E27FC236}">
                <a16:creationId xmlns:a16="http://schemas.microsoft.com/office/drawing/2014/main" id="{738EB53D-6B53-4A4F-A002-AFD6539445F9}"/>
              </a:ext>
            </a:extLst>
          </p:cNvPr>
          <p:cNvCxnSpPr>
            <a:cxnSpLocks/>
            <a:stCxn id="25" idx="2"/>
            <a:endCxn id="83" idx="0"/>
          </p:cNvCxnSpPr>
          <p:nvPr/>
        </p:nvCxnSpPr>
        <p:spPr>
          <a:xfrm>
            <a:off x="6670911" y="1138902"/>
            <a:ext cx="83776" cy="2969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8" name="直线连接符 797">
            <a:extLst>
              <a:ext uri="{FF2B5EF4-FFF2-40B4-BE49-F238E27FC236}">
                <a16:creationId xmlns:a16="http://schemas.microsoft.com/office/drawing/2014/main" id="{9E35D80C-2CAA-8747-A0F5-D3E6981A89F1}"/>
              </a:ext>
            </a:extLst>
          </p:cNvPr>
          <p:cNvCxnSpPr>
            <a:cxnSpLocks/>
            <a:stCxn id="63" idx="1"/>
            <a:endCxn id="83" idx="3"/>
          </p:cNvCxnSpPr>
          <p:nvPr/>
        </p:nvCxnSpPr>
        <p:spPr>
          <a:xfrm flipH="1">
            <a:off x="6862687" y="1362350"/>
            <a:ext cx="116259" cy="1455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4" name="直线连接符 803">
            <a:extLst>
              <a:ext uri="{FF2B5EF4-FFF2-40B4-BE49-F238E27FC236}">
                <a16:creationId xmlns:a16="http://schemas.microsoft.com/office/drawing/2014/main" id="{A6BBD3F4-FCBE-F844-AA70-B6EE5818CAAE}"/>
              </a:ext>
            </a:extLst>
          </p:cNvPr>
          <p:cNvCxnSpPr>
            <a:cxnSpLocks/>
            <a:stCxn id="80" idx="0"/>
            <a:endCxn id="23" idx="2"/>
          </p:cNvCxnSpPr>
          <p:nvPr/>
        </p:nvCxnSpPr>
        <p:spPr>
          <a:xfrm flipH="1" flipV="1">
            <a:off x="5773518" y="796134"/>
            <a:ext cx="7294" cy="4415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7" name="直线连接符 806">
            <a:extLst>
              <a:ext uri="{FF2B5EF4-FFF2-40B4-BE49-F238E27FC236}">
                <a16:creationId xmlns:a16="http://schemas.microsoft.com/office/drawing/2014/main" id="{70A05001-2BCF-D741-8C03-E45CED9B00E1}"/>
              </a:ext>
            </a:extLst>
          </p:cNvPr>
          <p:cNvCxnSpPr>
            <a:cxnSpLocks/>
            <a:stCxn id="80" idx="0"/>
            <a:endCxn id="57" idx="3"/>
          </p:cNvCxnSpPr>
          <p:nvPr/>
        </p:nvCxnSpPr>
        <p:spPr>
          <a:xfrm flipH="1" flipV="1">
            <a:off x="5423324" y="1100131"/>
            <a:ext cx="357488" cy="1375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0" name="直线连接符 809">
            <a:extLst>
              <a:ext uri="{FF2B5EF4-FFF2-40B4-BE49-F238E27FC236}">
                <a16:creationId xmlns:a16="http://schemas.microsoft.com/office/drawing/2014/main" id="{658D9821-D345-0E4B-8A76-371518CF7629}"/>
              </a:ext>
            </a:extLst>
          </p:cNvPr>
          <p:cNvCxnSpPr>
            <a:cxnSpLocks/>
            <a:stCxn id="80" idx="1"/>
            <a:endCxn id="81" idx="3"/>
          </p:cNvCxnSpPr>
          <p:nvPr/>
        </p:nvCxnSpPr>
        <p:spPr>
          <a:xfrm flipH="1">
            <a:off x="5275822" y="1309684"/>
            <a:ext cx="396990" cy="1994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直线连接符 812">
            <a:extLst>
              <a:ext uri="{FF2B5EF4-FFF2-40B4-BE49-F238E27FC236}">
                <a16:creationId xmlns:a16="http://schemas.microsoft.com/office/drawing/2014/main" id="{D080BF20-F710-894B-9188-531691400A8E}"/>
              </a:ext>
            </a:extLst>
          </p:cNvPr>
          <p:cNvCxnSpPr>
            <a:cxnSpLocks/>
            <a:stCxn id="80" idx="2"/>
            <a:endCxn id="86" idx="0"/>
          </p:cNvCxnSpPr>
          <p:nvPr/>
        </p:nvCxnSpPr>
        <p:spPr>
          <a:xfrm flipH="1">
            <a:off x="5640191" y="1381690"/>
            <a:ext cx="140621" cy="3139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直线连接符 815">
            <a:extLst>
              <a:ext uri="{FF2B5EF4-FFF2-40B4-BE49-F238E27FC236}">
                <a16:creationId xmlns:a16="http://schemas.microsoft.com/office/drawing/2014/main" id="{DDBB486D-D940-2840-8533-26D26156DA8D}"/>
              </a:ext>
            </a:extLst>
          </p:cNvPr>
          <p:cNvCxnSpPr>
            <a:cxnSpLocks/>
            <a:stCxn id="80" idx="2"/>
            <a:endCxn id="85" idx="0"/>
          </p:cNvCxnSpPr>
          <p:nvPr/>
        </p:nvCxnSpPr>
        <p:spPr>
          <a:xfrm>
            <a:off x="5780812" y="1381690"/>
            <a:ext cx="336818" cy="3390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直线连接符 818">
            <a:extLst>
              <a:ext uri="{FF2B5EF4-FFF2-40B4-BE49-F238E27FC236}">
                <a16:creationId xmlns:a16="http://schemas.microsoft.com/office/drawing/2014/main" id="{0B129021-380C-BB49-B732-1F3A538F94DD}"/>
              </a:ext>
            </a:extLst>
          </p:cNvPr>
          <p:cNvCxnSpPr>
            <a:cxnSpLocks/>
            <a:stCxn id="80" idx="3"/>
            <a:endCxn id="82" idx="1"/>
          </p:cNvCxnSpPr>
          <p:nvPr/>
        </p:nvCxnSpPr>
        <p:spPr>
          <a:xfrm>
            <a:off x="5888812" y="1309684"/>
            <a:ext cx="318012" cy="10164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直线连接符 821">
            <a:extLst>
              <a:ext uri="{FF2B5EF4-FFF2-40B4-BE49-F238E27FC236}">
                <a16:creationId xmlns:a16="http://schemas.microsoft.com/office/drawing/2014/main" id="{4CD17577-CEB1-404A-BEA8-A273B1C75D4D}"/>
              </a:ext>
            </a:extLst>
          </p:cNvPr>
          <p:cNvCxnSpPr>
            <a:cxnSpLocks/>
            <a:stCxn id="85" idx="0"/>
            <a:endCxn id="82" idx="2"/>
          </p:cNvCxnSpPr>
          <p:nvPr/>
        </p:nvCxnSpPr>
        <p:spPr>
          <a:xfrm flipV="1">
            <a:off x="6117630" y="1483335"/>
            <a:ext cx="197194" cy="2373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直线连接符 824">
            <a:extLst>
              <a:ext uri="{FF2B5EF4-FFF2-40B4-BE49-F238E27FC236}">
                <a16:creationId xmlns:a16="http://schemas.microsoft.com/office/drawing/2014/main" id="{CE2E0660-DDA2-C241-AAD6-54A46E8A2F78}"/>
              </a:ext>
            </a:extLst>
          </p:cNvPr>
          <p:cNvCxnSpPr>
            <a:cxnSpLocks/>
            <a:stCxn id="84" idx="0"/>
            <a:endCxn id="82" idx="2"/>
          </p:cNvCxnSpPr>
          <p:nvPr/>
        </p:nvCxnSpPr>
        <p:spPr>
          <a:xfrm flipH="1" flipV="1">
            <a:off x="6314824" y="1483335"/>
            <a:ext cx="260029" cy="2594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直线连接符 827">
            <a:extLst>
              <a:ext uri="{FF2B5EF4-FFF2-40B4-BE49-F238E27FC236}">
                <a16:creationId xmlns:a16="http://schemas.microsoft.com/office/drawing/2014/main" id="{00E6E113-62B4-1947-ABF3-3735D7742A69}"/>
              </a:ext>
            </a:extLst>
          </p:cNvPr>
          <p:cNvCxnSpPr>
            <a:cxnSpLocks/>
            <a:stCxn id="83" idx="1"/>
            <a:endCxn id="82" idx="3"/>
          </p:cNvCxnSpPr>
          <p:nvPr/>
        </p:nvCxnSpPr>
        <p:spPr>
          <a:xfrm flipH="1" flipV="1">
            <a:off x="6422824" y="1411329"/>
            <a:ext cx="223863" cy="965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直线连接符 836">
            <a:extLst>
              <a:ext uri="{FF2B5EF4-FFF2-40B4-BE49-F238E27FC236}">
                <a16:creationId xmlns:a16="http://schemas.microsoft.com/office/drawing/2014/main" id="{13B8D7C0-6CFC-C440-A649-3BBA8000E7EC}"/>
              </a:ext>
            </a:extLst>
          </p:cNvPr>
          <p:cNvCxnSpPr>
            <a:cxnSpLocks/>
            <a:stCxn id="64" idx="0"/>
            <a:endCxn id="83" idx="3"/>
          </p:cNvCxnSpPr>
          <p:nvPr/>
        </p:nvCxnSpPr>
        <p:spPr>
          <a:xfrm flipH="1" flipV="1">
            <a:off x="6862687" y="1507885"/>
            <a:ext cx="258488" cy="2538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直线连接符 839">
            <a:extLst>
              <a:ext uri="{FF2B5EF4-FFF2-40B4-BE49-F238E27FC236}">
                <a16:creationId xmlns:a16="http://schemas.microsoft.com/office/drawing/2014/main" id="{8E823170-D250-0442-83C0-103416D8E41E}"/>
              </a:ext>
            </a:extLst>
          </p:cNvPr>
          <p:cNvCxnSpPr>
            <a:cxnSpLocks/>
            <a:stCxn id="84" idx="0"/>
            <a:endCxn id="83" idx="2"/>
          </p:cNvCxnSpPr>
          <p:nvPr/>
        </p:nvCxnSpPr>
        <p:spPr>
          <a:xfrm flipV="1">
            <a:off x="6574853" y="1579891"/>
            <a:ext cx="179834" cy="1629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5" name="直线连接符 844">
            <a:extLst>
              <a:ext uri="{FF2B5EF4-FFF2-40B4-BE49-F238E27FC236}">
                <a16:creationId xmlns:a16="http://schemas.microsoft.com/office/drawing/2014/main" id="{4DDE8FB5-7336-CE43-AD00-BE8D32F58512}"/>
              </a:ext>
            </a:extLst>
          </p:cNvPr>
          <p:cNvCxnSpPr>
            <a:cxnSpLocks/>
            <a:stCxn id="84" idx="3"/>
            <a:endCxn id="64" idx="1"/>
          </p:cNvCxnSpPr>
          <p:nvPr/>
        </p:nvCxnSpPr>
        <p:spPr>
          <a:xfrm>
            <a:off x="6682853" y="1814839"/>
            <a:ext cx="330322" cy="189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9" name="直线连接符 858">
            <a:extLst>
              <a:ext uri="{FF2B5EF4-FFF2-40B4-BE49-F238E27FC236}">
                <a16:creationId xmlns:a16="http://schemas.microsoft.com/office/drawing/2014/main" id="{7946A1B9-6DA7-5949-B63E-7013FF0288E1}"/>
              </a:ext>
            </a:extLst>
          </p:cNvPr>
          <p:cNvCxnSpPr>
            <a:cxnSpLocks/>
            <a:stCxn id="84" idx="2"/>
            <a:endCxn id="105" idx="0"/>
          </p:cNvCxnSpPr>
          <p:nvPr/>
        </p:nvCxnSpPr>
        <p:spPr>
          <a:xfrm>
            <a:off x="6574853" y="1886845"/>
            <a:ext cx="240876" cy="1655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直线连接符 861">
            <a:extLst>
              <a:ext uri="{FF2B5EF4-FFF2-40B4-BE49-F238E27FC236}">
                <a16:creationId xmlns:a16="http://schemas.microsoft.com/office/drawing/2014/main" id="{E5BE5797-4A78-9241-B839-6F2C5CCCFC09}"/>
              </a:ext>
            </a:extLst>
          </p:cNvPr>
          <p:cNvCxnSpPr>
            <a:cxnSpLocks/>
            <a:stCxn id="64" idx="1"/>
            <a:endCxn id="105" idx="0"/>
          </p:cNvCxnSpPr>
          <p:nvPr/>
        </p:nvCxnSpPr>
        <p:spPr>
          <a:xfrm flipH="1">
            <a:off x="6815729" y="1833745"/>
            <a:ext cx="197446" cy="2186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5" name="直线连接符 864">
            <a:extLst>
              <a:ext uri="{FF2B5EF4-FFF2-40B4-BE49-F238E27FC236}">
                <a16:creationId xmlns:a16="http://schemas.microsoft.com/office/drawing/2014/main" id="{EDB35A13-6CC4-D748-B71B-99CD170F3E13}"/>
              </a:ext>
            </a:extLst>
          </p:cNvPr>
          <p:cNvCxnSpPr>
            <a:cxnSpLocks/>
            <a:stCxn id="65" idx="0"/>
            <a:endCxn id="105" idx="3"/>
          </p:cNvCxnSpPr>
          <p:nvPr/>
        </p:nvCxnSpPr>
        <p:spPr>
          <a:xfrm flipH="1" flipV="1">
            <a:off x="6923729" y="2124411"/>
            <a:ext cx="303176" cy="1269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直线连接符 868">
            <a:extLst>
              <a:ext uri="{FF2B5EF4-FFF2-40B4-BE49-F238E27FC236}">
                <a16:creationId xmlns:a16="http://schemas.microsoft.com/office/drawing/2014/main" id="{A7C5E51B-0233-7944-8DEA-0D276F2615FC}"/>
              </a:ext>
            </a:extLst>
          </p:cNvPr>
          <p:cNvCxnSpPr>
            <a:cxnSpLocks/>
            <a:stCxn id="106" idx="0"/>
            <a:endCxn id="105" idx="2"/>
          </p:cNvCxnSpPr>
          <p:nvPr/>
        </p:nvCxnSpPr>
        <p:spPr>
          <a:xfrm flipV="1">
            <a:off x="6784272" y="2196417"/>
            <a:ext cx="31457" cy="2951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直线连接符 871">
            <a:extLst>
              <a:ext uri="{FF2B5EF4-FFF2-40B4-BE49-F238E27FC236}">
                <a16:creationId xmlns:a16="http://schemas.microsoft.com/office/drawing/2014/main" id="{CBF7030E-DA2B-6541-96CC-453FAE1795B0}"/>
              </a:ext>
            </a:extLst>
          </p:cNvPr>
          <p:cNvCxnSpPr>
            <a:cxnSpLocks/>
            <a:stCxn id="106" idx="0"/>
            <a:endCxn id="65" idx="1"/>
          </p:cNvCxnSpPr>
          <p:nvPr/>
        </p:nvCxnSpPr>
        <p:spPr>
          <a:xfrm flipV="1">
            <a:off x="6784272" y="2323397"/>
            <a:ext cx="334633" cy="1681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直线连接符 883">
            <a:extLst>
              <a:ext uri="{FF2B5EF4-FFF2-40B4-BE49-F238E27FC236}">
                <a16:creationId xmlns:a16="http://schemas.microsoft.com/office/drawing/2014/main" id="{2442EFE2-9C95-AF47-A3B7-7E81D14311E2}"/>
              </a:ext>
            </a:extLst>
          </p:cNvPr>
          <p:cNvCxnSpPr>
            <a:cxnSpLocks/>
            <a:stCxn id="81" idx="3"/>
            <a:endCxn id="86" idx="1"/>
          </p:cNvCxnSpPr>
          <p:nvPr/>
        </p:nvCxnSpPr>
        <p:spPr>
          <a:xfrm>
            <a:off x="5275822" y="1509107"/>
            <a:ext cx="256369" cy="2585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直线连接符 887">
            <a:extLst>
              <a:ext uri="{FF2B5EF4-FFF2-40B4-BE49-F238E27FC236}">
                <a16:creationId xmlns:a16="http://schemas.microsoft.com/office/drawing/2014/main" id="{2C67246E-8485-EB4E-90BE-4E9D9EA1496E}"/>
              </a:ext>
            </a:extLst>
          </p:cNvPr>
          <p:cNvCxnSpPr>
            <a:cxnSpLocks/>
            <a:stCxn id="81" idx="2"/>
            <a:endCxn id="113" idx="0"/>
          </p:cNvCxnSpPr>
          <p:nvPr/>
        </p:nvCxnSpPr>
        <p:spPr>
          <a:xfrm>
            <a:off x="5167822" y="1581113"/>
            <a:ext cx="193454" cy="4208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直线连接符 890">
            <a:extLst>
              <a:ext uri="{FF2B5EF4-FFF2-40B4-BE49-F238E27FC236}">
                <a16:creationId xmlns:a16="http://schemas.microsoft.com/office/drawing/2014/main" id="{E6C7F778-CCBD-F946-8575-51AB906B1C52}"/>
              </a:ext>
            </a:extLst>
          </p:cNvPr>
          <p:cNvCxnSpPr>
            <a:cxnSpLocks/>
            <a:stCxn id="95" idx="3"/>
            <a:endCxn id="113" idx="1"/>
          </p:cNvCxnSpPr>
          <p:nvPr/>
        </p:nvCxnSpPr>
        <p:spPr>
          <a:xfrm>
            <a:off x="4937895" y="1969234"/>
            <a:ext cx="299047" cy="700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4" name="直线连接符 893">
            <a:extLst>
              <a:ext uri="{FF2B5EF4-FFF2-40B4-BE49-F238E27FC236}">
                <a16:creationId xmlns:a16="http://schemas.microsoft.com/office/drawing/2014/main" id="{0D39FB96-A532-D440-A2C4-9E76D303980D}"/>
              </a:ext>
            </a:extLst>
          </p:cNvPr>
          <p:cNvCxnSpPr>
            <a:cxnSpLocks/>
            <a:stCxn id="115" idx="0"/>
            <a:endCxn id="113" idx="2"/>
          </p:cNvCxnSpPr>
          <p:nvPr/>
        </p:nvCxnSpPr>
        <p:spPr>
          <a:xfrm flipV="1">
            <a:off x="4996984" y="2139702"/>
            <a:ext cx="322186" cy="23275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7" name="直线连接符 896">
            <a:extLst>
              <a:ext uri="{FF2B5EF4-FFF2-40B4-BE49-F238E27FC236}">
                <a16:creationId xmlns:a16="http://schemas.microsoft.com/office/drawing/2014/main" id="{09F7AB35-911A-0F4D-AA59-F7085F806481}"/>
              </a:ext>
            </a:extLst>
          </p:cNvPr>
          <p:cNvCxnSpPr>
            <a:cxnSpLocks/>
            <a:stCxn id="126" idx="0"/>
            <a:endCxn id="113" idx="2"/>
          </p:cNvCxnSpPr>
          <p:nvPr/>
        </p:nvCxnSpPr>
        <p:spPr>
          <a:xfrm flipH="1" flipV="1">
            <a:off x="5319170" y="2139702"/>
            <a:ext cx="191659" cy="3255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0" name="直线连接符 899">
            <a:extLst>
              <a:ext uri="{FF2B5EF4-FFF2-40B4-BE49-F238E27FC236}">
                <a16:creationId xmlns:a16="http://schemas.microsoft.com/office/drawing/2014/main" id="{D814029A-221A-D543-874E-69D709901D90}"/>
              </a:ext>
            </a:extLst>
          </p:cNvPr>
          <p:cNvCxnSpPr>
            <a:cxnSpLocks/>
            <a:stCxn id="113" idx="0"/>
            <a:endCxn id="86" idx="1"/>
          </p:cNvCxnSpPr>
          <p:nvPr/>
        </p:nvCxnSpPr>
        <p:spPr>
          <a:xfrm flipV="1">
            <a:off x="5361276" y="1767666"/>
            <a:ext cx="170915" cy="2343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7" name="直线连接符 906">
            <a:extLst>
              <a:ext uri="{FF2B5EF4-FFF2-40B4-BE49-F238E27FC236}">
                <a16:creationId xmlns:a16="http://schemas.microsoft.com/office/drawing/2014/main" id="{CD9B3BF4-A494-AA40-A686-02C3D4FC2B2E}"/>
              </a:ext>
            </a:extLst>
          </p:cNvPr>
          <p:cNvCxnSpPr>
            <a:cxnSpLocks/>
            <a:stCxn id="114" idx="0"/>
            <a:endCxn id="86" idx="2"/>
          </p:cNvCxnSpPr>
          <p:nvPr/>
        </p:nvCxnSpPr>
        <p:spPr>
          <a:xfrm flipH="1" flipV="1">
            <a:off x="5640191" y="1839672"/>
            <a:ext cx="223063" cy="2468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直线连接符 909">
            <a:extLst>
              <a:ext uri="{FF2B5EF4-FFF2-40B4-BE49-F238E27FC236}">
                <a16:creationId xmlns:a16="http://schemas.microsoft.com/office/drawing/2014/main" id="{A0F3E706-BD53-5646-85A4-A477999181E9}"/>
              </a:ext>
            </a:extLst>
          </p:cNvPr>
          <p:cNvCxnSpPr>
            <a:cxnSpLocks/>
            <a:stCxn id="85" idx="1"/>
            <a:endCxn id="86" idx="3"/>
          </p:cNvCxnSpPr>
          <p:nvPr/>
        </p:nvCxnSpPr>
        <p:spPr>
          <a:xfrm flipH="1" flipV="1">
            <a:off x="5748191" y="1767666"/>
            <a:ext cx="261439" cy="2504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直线连接符 912">
            <a:extLst>
              <a:ext uri="{FF2B5EF4-FFF2-40B4-BE49-F238E27FC236}">
                <a16:creationId xmlns:a16="http://schemas.microsoft.com/office/drawing/2014/main" id="{17438EA1-C9A7-5F4E-A016-F579EBA5B778}"/>
              </a:ext>
            </a:extLst>
          </p:cNvPr>
          <p:cNvCxnSpPr>
            <a:cxnSpLocks/>
            <a:stCxn id="84" idx="1"/>
            <a:endCxn id="85" idx="3"/>
          </p:cNvCxnSpPr>
          <p:nvPr/>
        </p:nvCxnSpPr>
        <p:spPr>
          <a:xfrm flipH="1" flipV="1">
            <a:off x="6225630" y="1792711"/>
            <a:ext cx="241223" cy="221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直线连接符 915">
            <a:extLst>
              <a:ext uri="{FF2B5EF4-FFF2-40B4-BE49-F238E27FC236}">
                <a16:creationId xmlns:a16="http://schemas.microsoft.com/office/drawing/2014/main" id="{D69EA21D-1795-7544-829A-345CEA0E5EFD}"/>
              </a:ext>
            </a:extLst>
          </p:cNvPr>
          <p:cNvCxnSpPr>
            <a:cxnSpLocks/>
            <a:stCxn id="116" idx="0"/>
            <a:endCxn id="85" idx="2"/>
          </p:cNvCxnSpPr>
          <p:nvPr/>
        </p:nvCxnSpPr>
        <p:spPr>
          <a:xfrm flipH="1" flipV="1">
            <a:off x="6117630" y="1864717"/>
            <a:ext cx="234131" cy="21606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直线连接符 918">
            <a:extLst>
              <a:ext uri="{FF2B5EF4-FFF2-40B4-BE49-F238E27FC236}">
                <a16:creationId xmlns:a16="http://schemas.microsoft.com/office/drawing/2014/main" id="{3C43E393-ABA1-F445-A268-E75A4AC4768E}"/>
              </a:ext>
            </a:extLst>
          </p:cNvPr>
          <p:cNvCxnSpPr>
            <a:cxnSpLocks/>
            <a:stCxn id="114" idx="0"/>
            <a:endCxn id="85" idx="1"/>
          </p:cNvCxnSpPr>
          <p:nvPr/>
        </p:nvCxnSpPr>
        <p:spPr>
          <a:xfrm flipV="1">
            <a:off x="5863254" y="1792711"/>
            <a:ext cx="146376" cy="2938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直线连接符 921">
            <a:extLst>
              <a:ext uri="{FF2B5EF4-FFF2-40B4-BE49-F238E27FC236}">
                <a16:creationId xmlns:a16="http://schemas.microsoft.com/office/drawing/2014/main" id="{8D56C2E5-203E-074E-85FA-EBF7EC355BC0}"/>
              </a:ext>
            </a:extLst>
          </p:cNvPr>
          <p:cNvCxnSpPr>
            <a:cxnSpLocks/>
            <a:stCxn id="114" idx="3"/>
            <a:endCxn id="116" idx="1"/>
          </p:cNvCxnSpPr>
          <p:nvPr/>
        </p:nvCxnSpPr>
        <p:spPr>
          <a:xfrm flipV="1">
            <a:off x="5960182" y="2152789"/>
            <a:ext cx="283579" cy="200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直线连接符 927">
            <a:extLst>
              <a:ext uri="{FF2B5EF4-FFF2-40B4-BE49-F238E27FC236}">
                <a16:creationId xmlns:a16="http://schemas.microsoft.com/office/drawing/2014/main" id="{1CC95931-5CCA-F547-8779-AF41570007BC}"/>
              </a:ext>
            </a:extLst>
          </p:cNvPr>
          <p:cNvCxnSpPr>
            <a:cxnSpLocks/>
            <a:stCxn id="116" idx="0"/>
            <a:endCxn id="84" idx="2"/>
          </p:cNvCxnSpPr>
          <p:nvPr/>
        </p:nvCxnSpPr>
        <p:spPr>
          <a:xfrm flipV="1">
            <a:off x="6351761" y="1886845"/>
            <a:ext cx="223092" cy="19393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直线连接符 930">
            <a:extLst>
              <a:ext uri="{FF2B5EF4-FFF2-40B4-BE49-F238E27FC236}">
                <a16:creationId xmlns:a16="http://schemas.microsoft.com/office/drawing/2014/main" id="{A3BDAD2D-AF66-AA4A-A38C-5593B2A4BF10}"/>
              </a:ext>
            </a:extLst>
          </p:cNvPr>
          <p:cNvCxnSpPr>
            <a:cxnSpLocks/>
            <a:stCxn id="116" idx="3"/>
            <a:endCxn id="105" idx="1"/>
          </p:cNvCxnSpPr>
          <p:nvPr/>
        </p:nvCxnSpPr>
        <p:spPr>
          <a:xfrm flipV="1">
            <a:off x="6459761" y="2124411"/>
            <a:ext cx="247968" cy="283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直线连接符 933">
            <a:extLst>
              <a:ext uri="{FF2B5EF4-FFF2-40B4-BE49-F238E27FC236}">
                <a16:creationId xmlns:a16="http://schemas.microsoft.com/office/drawing/2014/main" id="{6D4A866E-2969-E14E-A867-BC3E9F5366AB}"/>
              </a:ext>
            </a:extLst>
          </p:cNvPr>
          <p:cNvCxnSpPr>
            <a:cxnSpLocks/>
            <a:stCxn id="116" idx="2"/>
            <a:endCxn id="106" idx="1"/>
          </p:cNvCxnSpPr>
          <p:nvPr/>
        </p:nvCxnSpPr>
        <p:spPr>
          <a:xfrm>
            <a:off x="6351761" y="2224795"/>
            <a:ext cx="302851" cy="2728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直线连接符 936">
            <a:extLst>
              <a:ext uri="{FF2B5EF4-FFF2-40B4-BE49-F238E27FC236}">
                <a16:creationId xmlns:a16="http://schemas.microsoft.com/office/drawing/2014/main" id="{5FF368D3-F3D6-584A-871C-0CD4D9D1CCDE}"/>
              </a:ext>
            </a:extLst>
          </p:cNvPr>
          <p:cNvCxnSpPr>
            <a:cxnSpLocks/>
            <a:stCxn id="116" idx="2"/>
            <a:endCxn id="125" idx="0"/>
          </p:cNvCxnSpPr>
          <p:nvPr/>
        </p:nvCxnSpPr>
        <p:spPr>
          <a:xfrm flipH="1">
            <a:off x="6131802" y="2224795"/>
            <a:ext cx="219959" cy="3701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直线连接符 939">
            <a:extLst>
              <a:ext uri="{FF2B5EF4-FFF2-40B4-BE49-F238E27FC236}">
                <a16:creationId xmlns:a16="http://schemas.microsoft.com/office/drawing/2014/main" id="{67DFB347-D003-E842-9513-2E8A856281C8}"/>
              </a:ext>
            </a:extLst>
          </p:cNvPr>
          <p:cNvCxnSpPr>
            <a:cxnSpLocks/>
            <a:stCxn id="114" idx="2"/>
            <a:endCxn id="125" idx="0"/>
          </p:cNvCxnSpPr>
          <p:nvPr/>
        </p:nvCxnSpPr>
        <p:spPr>
          <a:xfrm>
            <a:off x="5843212" y="2229147"/>
            <a:ext cx="288590" cy="3657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直线连接符 942">
            <a:extLst>
              <a:ext uri="{FF2B5EF4-FFF2-40B4-BE49-F238E27FC236}">
                <a16:creationId xmlns:a16="http://schemas.microsoft.com/office/drawing/2014/main" id="{AABC2712-B0F8-0A47-AB29-CF8EEF23FD24}"/>
              </a:ext>
            </a:extLst>
          </p:cNvPr>
          <p:cNvCxnSpPr>
            <a:cxnSpLocks/>
            <a:stCxn id="114" idx="2"/>
            <a:endCxn id="126" idx="0"/>
          </p:cNvCxnSpPr>
          <p:nvPr/>
        </p:nvCxnSpPr>
        <p:spPr>
          <a:xfrm flipH="1">
            <a:off x="5510829" y="2229147"/>
            <a:ext cx="332383" cy="2360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直线连接符 945">
            <a:extLst>
              <a:ext uri="{FF2B5EF4-FFF2-40B4-BE49-F238E27FC236}">
                <a16:creationId xmlns:a16="http://schemas.microsoft.com/office/drawing/2014/main" id="{33FBC36A-9147-1741-B746-CC56EAE9221E}"/>
              </a:ext>
            </a:extLst>
          </p:cNvPr>
          <p:cNvCxnSpPr>
            <a:cxnSpLocks/>
            <a:stCxn id="125" idx="1"/>
            <a:endCxn id="126" idx="3"/>
          </p:cNvCxnSpPr>
          <p:nvPr/>
        </p:nvCxnSpPr>
        <p:spPr>
          <a:xfrm flipH="1" flipV="1">
            <a:off x="5603106" y="2556500"/>
            <a:ext cx="420696" cy="1104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直线连接符 949">
            <a:extLst>
              <a:ext uri="{FF2B5EF4-FFF2-40B4-BE49-F238E27FC236}">
                <a16:creationId xmlns:a16="http://schemas.microsoft.com/office/drawing/2014/main" id="{7CBB0CAB-0D22-C047-ABEB-12216D6DD1C2}"/>
              </a:ext>
            </a:extLst>
          </p:cNvPr>
          <p:cNvCxnSpPr>
            <a:cxnSpLocks/>
            <a:stCxn id="106" idx="1"/>
            <a:endCxn id="125" idx="3"/>
          </p:cNvCxnSpPr>
          <p:nvPr/>
        </p:nvCxnSpPr>
        <p:spPr>
          <a:xfrm flipH="1">
            <a:off x="6239802" y="2497693"/>
            <a:ext cx="414810" cy="1692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直线连接符 990">
            <a:extLst>
              <a:ext uri="{FF2B5EF4-FFF2-40B4-BE49-F238E27FC236}">
                <a16:creationId xmlns:a16="http://schemas.microsoft.com/office/drawing/2014/main" id="{B5CB2470-7B2B-7F43-8C7B-2D760F75B0F9}"/>
              </a:ext>
            </a:extLst>
          </p:cNvPr>
          <p:cNvCxnSpPr>
            <a:cxnSpLocks/>
            <a:stCxn id="115" idx="3"/>
            <a:endCxn id="126" idx="1"/>
          </p:cNvCxnSpPr>
          <p:nvPr/>
        </p:nvCxnSpPr>
        <p:spPr>
          <a:xfrm>
            <a:off x="5080952" y="2471443"/>
            <a:ext cx="310122" cy="438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  <a:stCxn id="127" idx="0"/>
            <a:endCxn id="126" idx="2"/>
          </p:cNvCxnSpPr>
          <p:nvPr/>
        </p:nvCxnSpPr>
        <p:spPr>
          <a:xfrm flipV="1">
            <a:off x="5156593" y="2606576"/>
            <a:ext cx="326758" cy="2159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直线连接符 1000">
            <a:extLst>
              <a:ext uri="{FF2B5EF4-FFF2-40B4-BE49-F238E27FC236}">
                <a16:creationId xmlns:a16="http://schemas.microsoft.com/office/drawing/2014/main" id="{88F4062A-C405-914A-81B5-2355967887D3}"/>
              </a:ext>
            </a:extLst>
          </p:cNvPr>
          <p:cNvCxnSpPr>
            <a:cxnSpLocks/>
            <a:stCxn id="114" idx="1"/>
            <a:endCxn id="113" idx="3"/>
          </p:cNvCxnSpPr>
          <p:nvPr/>
        </p:nvCxnSpPr>
        <p:spPr>
          <a:xfrm flipH="1" flipV="1">
            <a:off x="5443504" y="2102418"/>
            <a:ext cx="302780" cy="403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  <a:stCxn id="128" idx="0"/>
            <a:endCxn id="126" idx="2"/>
          </p:cNvCxnSpPr>
          <p:nvPr/>
        </p:nvCxnSpPr>
        <p:spPr>
          <a:xfrm flipH="1" flipV="1">
            <a:off x="5483351" y="2606576"/>
            <a:ext cx="200229" cy="3373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直线连接符 1008">
            <a:extLst>
              <a:ext uri="{FF2B5EF4-FFF2-40B4-BE49-F238E27FC236}">
                <a16:creationId xmlns:a16="http://schemas.microsoft.com/office/drawing/2014/main" id="{B7ACD4DE-7D76-694D-865B-600E02A00E89}"/>
              </a:ext>
            </a:extLst>
          </p:cNvPr>
          <p:cNvCxnSpPr>
            <a:cxnSpLocks/>
            <a:stCxn id="128" idx="0"/>
            <a:endCxn id="125" idx="1"/>
          </p:cNvCxnSpPr>
          <p:nvPr/>
        </p:nvCxnSpPr>
        <p:spPr>
          <a:xfrm flipV="1">
            <a:off x="5683580" y="2666918"/>
            <a:ext cx="340222" cy="2770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  <a:stCxn id="128" idx="1"/>
            <a:endCxn id="127" idx="3"/>
          </p:cNvCxnSpPr>
          <p:nvPr/>
        </p:nvCxnSpPr>
        <p:spPr>
          <a:xfrm flipH="1" flipV="1">
            <a:off x="5264593" y="2894546"/>
            <a:ext cx="291877" cy="75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直线连接符 1111">
            <a:extLst>
              <a:ext uri="{FF2B5EF4-FFF2-40B4-BE49-F238E27FC236}">
                <a16:creationId xmlns:a16="http://schemas.microsoft.com/office/drawing/2014/main" id="{7EE56141-921E-DB4C-9F7C-05DE71748C8B}"/>
              </a:ext>
            </a:extLst>
          </p:cNvPr>
          <p:cNvCxnSpPr>
            <a:cxnSpLocks/>
            <a:stCxn id="58" idx="2"/>
            <a:endCxn id="81" idx="0"/>
          </p:cNvCxnSpPr>
          <p:nvPr/>
        </p:nvCxnSpPr>
        <p:spPr>
          <a:xfrm>
            <a:off x="4900082" y="1175972"/>
            <a:ext cx="267740" cy="2611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直线连接符 1114">
            <a:extLst>
              <a:ext uri="{FF2B5EF4-FFF2-40B4-BE49-F238E27FC236}">
                <a16:creationId xmlns:a16="http://schemas.microsoft.com/office/drawing/2014/main" id="{AEDACB58-A327-4A4D-9B00-758602A1F70B}"/>
              </a:ext>
            </a:extLst>
          </p:cNvPr>
          <p:cNvCxnSpPr>
            <a:cxnSpLocks/>
            <a:stCxn id="56" idx="2"/>
            <a:endCxn id="79" idx="0"/>
          </p:cNvCxnSpPr>
          <p:nvPr/>
        </p:nvCxnSpPr>
        <p:spPr>
          <a:xfrm>
            <a:off x="4400916" y="1198855"/>
            <a:ext cx="207958" cy="2500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直线连接符 1117">
            <a:extLst>
              <a:ext uri="{FF2B5EF4-FFF2-40B4-BE49-F238E27FC236}">
                <a16:creationId xmlns:a16="http://schemas.microsoft.com/office/drawing/2014/main" id="{E54359FA-1C48-E141-9F9F-0E960CFB6F6A}"/>
              </a:ext>
            </a:extLst>
          </p:cNvPr>
          <p:cNvCxnSpPr>
            <a:cxnSpLocks/>
            <a:stCxn id="58" idx="1"/>
            <a:endCxn id="79" idx="0"/>
          </p:cNvCxnSpPr>
          <p:nvPr/>
        </p:nvCxnSpPr>
        <p:spPr>
          <a:xfrm flipH="1">
            <a:off x="4608874" y="1103966"/>
            <a:ext cx="183208" cy="3449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直线连接符 1120">
            <a:extLst>
              <a:ext uri="{FF2B5EF4-FFF2-40B4-BE49-F238E27FC236}">
                <a16:creationId xmlns:a16="http://schemas.microsoft.com/office/drawing/2014/main" id="{CFFEA2D2-5426-6544-991B-E08D39AF1266}"/>
              </a:ext>
            </a:extLst>
          </p:cNvPr>
          <p:cNvCxnSpPr>
            <a:cxnSpLocks/>
            <a:stCxn id="81" idx="1"/>
            <a:endCxn id="79" idx="3"/>
          </p:cNvCxnSpPr>
          <p:nvPr/>
        </p:nvCxnSpPr>
        <p:spPr>
          <a:xfrm flipH="1">
            <a:off x="4716874" y="1509107"/>
            <a:ext cx="342948" cy="118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线连接符 1123">
            <a:extLst>
              <a:ext uri="{FF2B5EF4-FFF2-40B4-BE49-F238E27FC236}">
                <a16:creationId xmlns:a16="http://schemas.microsoft.com/office/drawing/2014/main" id="{9C482A08-CBF3-114F-B8D6-4A8827EE027B}"/>
              </a:ext>
            </a:extLst>
          </p:cNvPr>
          <p:cNvCxnSpPr>
            <a:cxnSpLocks/>
            <a:stCxn id="95" idx="0"/>
            <a:endCxn id="79" idx="2"/>
          </p:cNvCxnSpPr>
          <p:nvPr/>
        </p:nvCxnSpPr>
        <p:spPr>
          <a:xfrm flipH="1" flipV="1">
            <a:off x="4608874" y="1592918"/>
            <a:ext cx="252162" cy="2717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直线连接符 1130">
            <a:extLst>
              <a:ext uri="{FF2B5EF4-FFF2-40B4-BE49-F238E27FC236}">
                <a16:creationId xmlns:a16="http://schemas.microsoft.com/office/drawing/2014/main" id="{149141D0-0EB4-AE49-9A81-0743E62F8292}"/>
              </a:ext>
            </a:extLst>
          </p:cNvPr>
          <p:cNvCxnSpPr>
            <a:cxnSpLocks/>
            <a:stCxn id="79" idx="1"/>
            <a:endCxn id="59" idx="3"/>
          </p:cNvCxnSpPr>
          <p:nvPr/>
        </p:nvCxnSpPr>
        <p:spPr>
          <a:xfrm flipH="1" flipV="1">
            <a:off x="4205020" y="1434318"/>
            <a:ext cx="295854" cy="86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直线连接符 1133">
            <a:extLst>
              <a:ext uri="{FF2B5EF4-FFF2-40B4-BE49-F238E27FC236}">
                <a16:creationId xmlns:a16="http://schemas.microsoft.com/office/drawing/2014/main" id="{88801890-14F8-6540-BB4D-16B23581FB3E}"/>
              </a:ext>
            </a:extLst>
          </p:cNvPr>
          <p:cNvCxnSpPr>
            <a:cxnSpLocks/>
            <a:stCxn id="87" idx="0"/>
            <a:endCxn id="59" idx="2"/>
          </p:cNvCxnSpPr>
          <p:nvPr/>
        </p:nvCxnSpPr>
        <p:spPr>
          <a:xfrm flipH="1" flipV="1">
            <a:off x="4097020" y="1506324"/>
            <a:ext cx="200184" cy="3076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直线连接符 1136">
            <a:extLst>
              <a:ext uri="{FF2B5EF4-FFF2-40B4-BE49-F238E27FC236}">
                <a16:creationId xmlns:a16="http://schemas.microsoft.com/office/drawing/2014/main" id="{561B9058-6F77-184C-BD52-BE017EF859AB}"/>
              </a:ext>
            </a:extLst>
          </p:cNvPr>
          <p:cNvCxnSpPr>
            <a:cxnSpLocks/>
            <a:stCxn id="87" idx="0"/>
            <a:endCxn id="79" idx="2"/>
          </p:cNvCxnSpPr>
          <p:nvPr/>
        </p:nvCxnSpPr>
        <p:spPr>
          <a:xfrm flipV="1">
            <a:off x="4297204" y="1592918"/>
            <a:ext cx="311670" cy="2211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直线连接符 1139">
            <a:extLst>
              <a:ext uri="{FF2B5EF4-FFF2-40B4-BE49-F238E27FC236}">
                <a16:creationId xmlns:a16="http://schemas.microsoft.com/office/drawing/2014/main" id="{A5CEC117-593D-E74D-8007-2297EC74BAA9}"/>
              </a:ext>
            </a:extLst>
          </p:cNvPr>
          <p:cNvCxnSpPr>
            <a:cxnSpLocks/>
            <a:stCxn id="87" idx="1"/>
            <a:endCxn id="60" idx="3"/>
          </p:cNvCxnSpPr>
          <p:nvPr/>
        </p:nvCxnSpPr>
        <p:spPr>
          <a:xfrm flipH="1" flipV="1">
            <a:off x="3858108" y="1778857"/>
            <a:ext cx="331096" cy="1071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" name="直线连接符 1229">
            <a:extLst>
              <a:ext uri="{FF2B5EF4-FFF2-40B4-BE49-F238E27FC236}">
                <a16:creationId xmlns:a16="http://schemas.microsoft.com/office/drawing/2014/main" id="{39D18D1C-A1BD-A041-8213-5A2A73A52DB6}"/>
              </a:ext>
            </a:extLst>
          </p:cNvPr>
          <p:cNvCxnSpPr>
            <a:cxnSpLocks/>
            <a:stCxn id="88" idx="1"/>
            <a:endCxn id="60" idx="2"/>
          </p:cNvCxnSpPr>
          <p:nvPr/>
        </p:nvCxnSpPr>
        <p:spPr>
          <a:xfrm flipH="1" flipV="1">
            <a:off x="3750108" y="1850863"/>
            <a:ext cx="99189" cy="3367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3" name="直线连接符 1232">
            <a:extLst>
              <a:ext uri="{FF2B5EF4-FFF2-40B4-BE49-F238E27FC236}">
                <a16:creationId xmlns:a16="http://schemas.microsoft.com/office/drawing/2014/main" id="{ABF503D6-B3FA-874C-9F0B-DD6D6A740681}"/>
              </a:ext>
            </a:extLst>
          </p:cNvPr>
          <p:cNvCxnSpPr>
            <a:cxnSpLocks/>
            <a:stCxn id="88" idx="0"/>
            <a:endCxn id="87" idx="1"/>
          </p:cNvCxnSpPr>
          <p:nvPr/>
        </p:nvCxnSpPr>
        <p:spPr>
          <a:xfrm flipV="1">
            <a:off x="3974856" y="1886028"/>
            <a:ext cx="214348" cy="2686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6" name="直线连接符 1235">
            <a:extLst>
              <a:ext uri="{FF2B5EF4-FFF2-40B4-BE49-F238E27FC236}">
                <a16:creationId xmlns:a16="http://schemas.microsoft.com/office/drawing/2014/main" id="{E470901E-AE93-3C49-A90E-6EABAFB98B26}"/>
              </a:ext>
            </a:extLst>
          </p:cNvPr>
          <p:cNvCxnSpPr>
            <a:cxnSpLocks/>
            <a:stCxn id="87" idx="3"/>
            <a:endCxn id="95" idx="1"/>
          </p:cNvCxnSpPr>
          <p:nvPr/>
        </p:nvCxnSpPr>
        <p:spPr>
          <a:xfrm>
            <a:off x="4405204" y="1886028"/>
            <a:ext cx="329717" cy="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9" name="直线连接符 1248">
            <a:extLst>
              <a:ext uri="{FF2B5EF4-FFF2-40B4-BE49-F238E27FC236}">
                <a16:creationId xmlns:a16="http://schemas.microsoft.com/office/drawing/2014/main" id="{94421D74-B730-3146-B6B2-40289B0B1C8E}"/>
              </a:ext>
            </a:extLst>
          </p:cNvPr>
          <p:cNvCxnSpPr>
            <a:cxnSpLocks/>
            <a:stCxn id="87" idx="2"/>
            <a:endCxn id="94" idx="0"/>
          </p:cNvCxnSpPr>
          <p:nvPr/>
        </p:nvCxnSpPr>
        <p:spPr>
          <a:xfrm>
            <a:off x="4297204" y="1958034"/>
            <a:ext cx="181757" cy="2711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2" name="直线连接符 1251">
            <a:extLst>
              <a:ext uri="{FF2B5EF4-FFF2-40B4-BE49-F238E27FC236}">
                <a16:creationId xmlns:a16="http://schemas.microsoft.com/office/drawing/2014/main" id="{6BAC57EF-E1E1-7C4D-904D-63AE896406C3}"/>
              </a:ext>
            </a:extLst>
          </p:cNvPr>
          <p:cNvCxnSpPr>
            <a:cxnSpLocks/>
            <a:stCxn id="95" idx="2"/>
            <a:endCxn id="94" idx="0"/>
          </p:cNvCxnSpPr>
          <p:nvPr/>
        </p:nvCxnSpPr>
        <p:spPr>
          <a:xfrm flipH="1">
            <a:off x="4478961" y="1999959"/>
            <a:ext cx="332819" cy="2292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5" name="直线连接符 1254">
            <a:extLst>
              <a:ext uri="{FF2B5EF4-FFF2-40B4-BE49-F238E27FC236}">
                <a16:creationId xmlns:a16="http://schemas.microsoft.com/office/drawing/2014/main" id="{8A86404D-4076-5249-85B0-954449709C3B}"/>
              </a:ext>
            </a:extLst>
          </p:cNvPr>
          <p:cNvCxnSpPr>
            <a:cxnSpLocks/>
            <a:stCxn id="115" idx="1"/>
            <a:endCxn id="94" idx="3"/>
          </p:cNvCxnSpPr>
          <p:nvPr/>
        </p:nvCxnSpPr>
        <p:spPr>
          <a:xfrm flipH="1" flipV="1">
            <a:off x="4571238" y="2320519"/>
            <a:ext cx="302082" cy="913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8" name="直线连接符 1257">
            <a:extLst>
              <a:ext uri="{FF2B5EF4-FFF2-40B4-BE49-F238E27FC236}">
                <a16:creationId xmlns:a16="http://schemas.microsoft.com/office/drawing/2014/main" id="{E065BE9F-AC2A-6045-863D-BAD7405AB320}"/>
              </a:ext>
            </a:extLst>
          </p:cNvPr>
          <p:cNvCxnSpPr>
            <a:cxnSpLocks/>
            <a:stCxn id="96" idx="0"/>
            <a:endCxn id="94" idx="2"/>
          </p:cNvCxnSpPr>
          <p:nvPr/>
        </p:nvCxnSpPr>
        <p:spPr>
          <a:xfrm flipH="1" flipV="1">
            <a:off x="4451483" y="2370595"/>
            <a:ext cx="210978" cy="3479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1" name="直线连接符 1260">
            <a:extLst>
              <a:ext uri="{FF2B5EF4-FFF2-40B4-BE49-F238E27FC236}">
                <a16:creationId xmlns:a16="http://schemas.microsoft.com/office/drawing/2014/main" id="{8901CCE0-DAD7-564F-AC27-37F256AA47FA}"/>
              </a:ext>
            </a:extLst>
          </p:cNvPr>
          <p:cNvCxnSpPr>
            <a:cxnSpLocks/>
            <a:stCxn id="96" idx="0"/>
            <a:endCxn id="115" idx="2"/>
          </p:cNvCxnSpPr>
          <p:nvPr/>
        </p:nvCxnSpPr>
        <p:spPr>
          <a:xfrm flipV="1">
            <a:off x="4662461" y="2510891"/>
            <a:ext cx="294827" cy="2076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直线连接符 1268">
            <a:extLst>
              <a:ext uri="{FF2B5EF4-FFF2-40B4-BE49-F238E27FC236}">
                <a16:creationId xmlns:a16="http://schemas.microsoft.com/office/drawing/2014/main" id="{49DD4EB5-9C18-7B4B-B6D1-E41D8D32B2AC}"/>
              </a:ext>
            </a:extLst>
          </p:cNvPr>
          <p:cNvCxnSpPr>
            <a:cxnSpLocks/>
            <a:stCxn id="94" idx="1"/>
            <a:endCxn id="88" idx="3"/>
          </p:cNvCxnSpPr>
          <p:nvPr/>
        </p:nvCxnSpPr>
        <p:spPr>
          <a:xfrm flipH="1" flipV="1">
            <a:off x="4053529" y="2257949"/>
            <a:ext cx="305677" cy="213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8" name="直线连接符 1317">
            <a:extLst>
              <a:ext uri="{FF2B5EF4-FFF2-40B4-BE49-F238E27FC236}">
                <a16:creationId xmlns:a16="http://schemas.microsoft.com/office/drawing/2014/main" id="{6B824618-87C3-C04A-A21D-2F3E37835B2C}"/>
              </a:ext>
            </a:extLst>
          </p:cNvPr>
          <p:cNvCxnSpPr>
            <a:cxnSpLocks/>
            <a:stCxn id="127" idx="1"/>
            <a:endCxn id="96" idx="3"/>
          </p:cNvCxnSpPr>
          <p:nvPr/>
        </p:nvCxnSpPr>
        <p:spPr>
          <a:xfrm flipH="1" flipV="1">
            <a:off x="4770461" y="2790530"/>
            <a:ext cx="278132" cy="1040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9" name="直线连接符 1618">
            <a:extLst>
              <a:ext uri="{FF2B5EF4-FFF2-40B4-BE49-F238E27FC236}">
                <a16:creationId xmlns:a16="http://schemas.microsoft.com/office/drawing/2014/main" id="{D5EA8124-CEFE-C24C-B15B-6D6D35A52217}"/>
              </a:ext>
            </a:extLst>
          </p:cNvPr>
          <p:cNvCxnSpPr>
            <a:cxnSpLocks/>
            <a:stCxn id="80" idx="0"/>
            <a:endCxn id="62" idx="1"/>
          </p:cNvCxnSpPr>
          <p:nvPr/>
        </p:nvCxnSpPr>
        <p:spPr>
          <a:xfrm flipV="1">
            <a:off x="5780812" y="1075275"/>
            <a:ext cx="219676" cy="1624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7" name="直线连接符 1636">
            <a:extLst>
              <a:ext uri="{FF2B5EF4-FFF2-40B4-BE49-F238E27FC236}">
                <a16:creationId xmlns:a16="http://schemas.microsoft.com/office/drawing/2014/main" id="{CA0F8042-9B61-134A-A8DC-E2DC5890F126}"/>
              </a:ext>
            </a:extLst>
          </p:cNvPr>
          <p:cNvCxnSpPr>
            <a:cxnSpLocks/>
            <a:stCxn id="60" idx="0"/>
            <a:endCxn id="59" idx="1"/>
          </p:cNvCxnSpPr>
          <p:nvPr/>
        </p:nvCxnSpPr>
        <p:spPr>
          <a:xfrm flipV="1">
            <a:off x="3750108" y="1434318"/>
            <a:ext cx="238912" cy="2725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文本框 464">
            <a:extLst>
              <a:ext uri="{FF2B5EF4-FFF2-40B4-BE49-F238E27FC236}">
                <a16:creationId xmlns:a16="http://schemas.microsoft.com/office/drawing/2014/main" id="{7483DE39-1E82-9840-A7FB-A94A8FD0DA6E}"/>
              </a:ext>
            </a:extLst>
          </p:cNvPr>
          <p:cNvSpPr txBox="1"/>
          <p:nvPr/>
        </p:nvSpPr>
        <p:spPr>
          <a:xfrm>
            <a:off x="428017" y="437745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3153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38FCFF5-AE0F-8243-8297-BA345D73014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142613" y="270766"/>
            <a:ext cx="5964702" cy="5892365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E02D6EE5-28E4-2844-BDD5-CBC281E6D0E6}"/>
              </a:ext>
            </a:extLst>
          </p:cNvPr>
          <p:cNvGrpSpPr/>
          <p:nvPr/>
        </p:nvGrpSpPr>
        <p:grpSpPr>
          <a:xfrm>
            <a:off x="2802428" y="0"/>
            <a:ext cx="5039603" cy="3082710"/>
            <a:chOff x="1534066" y="555007"/>
            <a:chExt cx="5039603" cy="3082429"/>
          </a:xfrm>
          <a:noFill/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6C32A3B-F994-2D4B-A8DE-D749112BC20C}"/>
                </a:ext>
              </a:extLst>
            </p:cNvPr>
            <p:cNvSpPr/>
            <p:nvPr/>
          </p:nvSpPr>
          <p:spPr>
            <a:xfrm rot="-1560000">
              <a:off x="2411925" y="88132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929501D-65C2-8A42-B775-79B0E595B74E}"/>
                </a:ext>
              </a:extLst>
            </p:cNvPr>
            <p:cNvSpPr/>
            <p:nvPr/>
          </p:nvSpPr>
          <p:spPr>
            <a:xfrm rot="-2220000">
              <a:off x="1914622" y="121454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C0F2F9B-8CB4-AA4F-AECD-C4EF48CE981B}"/>
                </a:ext>
              </a:extLst>
            </p:cNvPr>
            <p:cNvSpPr/>
            <p:nvPr/>
          </p:nvSpPr>
          <p:spPr>
            <a:xfrm rot="-3000000">
              <a:off x="1498066" y="163682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DF51E95-FBB4-EC41-91D6-78EA50612F24}"/>
                </a:ext>
              </a:extLst>
            </p:cNvPr>
            <p:cNvSpPr/>
            <p:nvPr/>
          </p:nvSpPr>
          <p:spPr>
            <a:xfrm rot="-1080000">
              <a:off x="2971848" y="650711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B32DBAD-054B-CB42-B2E1-55E2C52C4284}"/>
                </a:ext>
              </a:extLst>
            </p:cNvPr>
            <p:cNvSpPr/>
            <p:nvPr/>
          </p:nvSpPr>
          <p:spPr>
            <a:xfrm>
              <a:off x="3576807" y="55500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DF471AD-CF20-A640-AD6C-71DAEA1D1B69}"/>
                </a:ext>
              </a:extLst>
            </p:cNvPr>
            <p:cNvSpPr/>
            <p:nvPr/>
          </p:nvSpPr>
          <p:spPr>
            <a:xfrm rot="720000">
              <a:off x="4194073" y="58283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37A5C95-17F4-554F-9270-F7A9940DFDAF}"/>
                </a:ext>
              </a:extLst>
            </p:cNvPr>
            <p:cNvSpPr/>
            <p:nvPr/>
          </p:nvSpPr>
          <p:spPr>
            <a:xfrm rot="1320000">
              <a:off x="4780557" y="76519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994F720-959B-9241-BCE0-4743C22EFF31}"/>
                </a:ext>
              </a:extLst>
            </p:cNvPr>
            <p:cNvSpPr/>
            <p:nvPr/>
          </p:nvSpPr>
          <p:spPr>
            <a:xfrm rot="2340000">
              <a:off x="5325100" y="105155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6B5A438-4D02-AE44-A990-C1EABF893E8C}"/>
                </a:ext>
              </a:extLst>
            </p:cNvPr>
            <p:cNvSpPr/>
            <p:nvPr/>
          </p:nvSpPr>
          <p:spPr>
            <a:xfrm rot="2400000">
              <a:off x="5768436" y="142306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DABA224-1EA2-9147-9A0A-46ABD6B05352}"/>
                </a:ext>
              </a:extLst>
            </p:cNvPr>
            <p:cNvSpPr/>
            <p:nvPr/>
          </p:nvSpPr>
          <p:spPr>
            <a:xfrm>
              <a:off x="2411926" y="129470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2D462AF-8D8F-E541-98AC-2593A8353A6E}"/>
                </a:ext>
              </a:extLst>
            </p:cNvPr>
            <p:cNvSpPr/>
            <p:nvPr/>
          </p:nvSpPr>
          <p:spPr>
            <a:xfrm>
              <a:off x="2864311" y="114548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3A08A4A-0459-BC4D-896C-4EA790F21BE1}"/>
                </a:ext>
              </a:extLst>
            </p:cNvPr>
            <p:cNvSpPr/>
            <p:nvPr/>
          </p:nvSpPr>
          <p:spPr>
            <a:xfrm>
              <a:off x="3286393" y="98688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892346B2-6EBC-9B4C-8B4B-0E63DF3BBF53}"/>
                </a:ext>
              </a:extLst>
            </p:cNvPr>
            <p:cNvSpPr/>
            <p:nvPr/>
          </p:nvSpPr>
          <p:spPr>
            <a:xfrm>
              <a:off x="3731599" y="108857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A2DFC17-34E2-F442-9613-657C779DB08D}"/>
                </a:ext>
              </a:extLst>
            </p:cNvPr>
            <p:cNvSpPr/>
            <p:nvPr/>
          </p:nvSpPr>
          <p:spPr>
            <a:xfrm>
              <a:off x="4397156" y="120706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532DC71-0AD2-2540-ABB6-A906495B2140}"/>
                </a:ext>
              </a:extLst>
            </p:cNvPr>
            <p:cNvSpPr/>
            <p:nvPr/>
          </p:nvSpPr>
          <p:spPr>
            <a:xfrm>
              <a:off x="4907665" y="118708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8021112-D6AD-D64F-AE0C-8A9348D748A0}"/>
                </a:ext>
              </a:extLst>
            </p:cNvPr>
            <p:cNvSpPr/>
            <p:nvPr/>
          </p:nvSpPr>
          <p:spPr>
            <a:xfrm>
              <a:off x="5294549" y="154980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E214A55-C9D5-E647-9764-22621DE0BEE0}"/>
                </a:ext>
              </a:extLst>
            </p:cNvPr>
            <p:cNvSpPr/>
            <p:nvPr/>
          </p:nvSpPr>
          <p:spPr>
            <a:xfrm rot="3660000">
              <a:off x="6160606" y="193708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41B05CB-96F7-4E40-9D7C-EB8E23739903}"/>
                </a:ext>
              </a:extLst>
            </p:cNvPr>
            <p:cNvSpPr/>
            <p:nvPr/>
          </p:nvSpPr>
          <p:spPr>
            <a:xfrm rot="4080000">
              <a:off x="6393669" y="242798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9C6C0799-272C-0842-894C-E0B217029171}"/>
                </a:ext>
              </a:extLst>
            </p:cNvPr>
            <p:cNvSpPr/>
            <p:nvPr/>
          </p:nvSpPr>
          <p:spPr>
            <a:xfrm>
              <a:off x="2161925" y="169462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5C8C9FE-47AC-E740-A5CE-97ED4973C85C}"/>
                </a:ext>
              </a:extLst>
            </p:cNvPr>
            <p:cNvSpPr/>
            <p:nvPr/>
          </p:nvSpPr>
          <p:spPr>
            <a:xfrm>
              <a:off x="1777716" y="2214388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6E83B292-67A5-F747-973A-967ADC3C1EC7}"/>
                </a:ext>
              </a:extLst>
            </p:cNvPr>
            <p:cNvSpPr/>
            <p:nvPr/>
          </p:nvSpPr>
          <p:spPr>
            <a:xfrm>
              <a:off x="2651364" y="154763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1B984287-AAB7-F54E-A884-F7F25229DCCA}"/>
                </a:ext>
              </a:extLst>
            </p:cNvPr>
            <p:cNvSpPr/>
            <p:nvPr/>
          </p:nvSpPr>
          <p:spPr>
            <a:xfrm>
              <a:off x="3348554" y="131126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D18BD1D9-CAD7-A148-9E6E-67DC12717665}"/>
                </a:ext>
              </a:extLst>
            </p:cNvPr>
            <p:cNvSpPr/>
            <p:nvPr/>
          </p:nvSpPr>
          <p:spPr>
            <a:xfrm>
              <a:off x="3024554" y="160975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99CADA6B-59A7-AF4F-97C9-B3BEE14B3F85}"/>
                </a:ext>
              </a:extLst>
            </p:cNvPr>
            <p:cNvSpPr/>
            <p:nvPr/>
          </p:nvSpPr>
          <p:spPr>
            <a:xfrm rot="1260000">
              <a:off x="3946135" y="154433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ACB508B2-677D-0847-B793-E3BDD86CDA4B}"/>
                </a:ext>
              </a:extLst>
            </p:cNvPr>
            <p:cNvSpPr/>
            <p:nvPr/>
          </p:nvSpPr>
          <p:spPr>
            <a:xfrm>
              <a:off x="3523720" y="158687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BCBEAEE0-435D-BD4D-839E-8CA67FD28B96}"/>
                </a:ext>
              </a:extLst>
            </p:cNvPr>
            <p:cNvSpPr/>
            <p:nvPr/>
          </p:nvSpPr>
          <p:spPr>
            <a:xfrm>
              <a:off x="2720658" y="191719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D13EEFA7-CABB-A14B-A976-7F14420AB8E7}"/>
                </a:ext>
              </a:extLst>
            </p:cNvPr>
            <p:cNvSpPr/>
            <p:nvPr/>
          </p:nvSpPr>
          <p:spPr>
            <a:xfrm>
              <a:off x="2373746" y="226170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73DA129A-B00E-544C-B584-4AE56DE4AEC1}"/>
                </a:ext>
              </a:extLst>
            </p:cNvPr>
            <p:cNvSpPr/>
            <p:nvPr/>
          </p:nvSpPr>
          <p:spPr>
            <a:xfrm>
              <a:off x="4732126" y="155818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E82EC0DB-8893-F948-8242-628EAAD619FA}"/>
                </a:ext>
              </a:extLst>
            </p:cNvPr>
            <p:cNvSpPr/>
            <p:nvPr/>
          </p:nvSpPr>
          <p:spPr>
            <a:xfrm>
              <a:off x="5710584" y="184523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78DB84C-5604-F14B-A675-826BD9B6AB4E}"/>
                </a:ext>
              </a:extLst>
            </p:cNvPr>
            <p:cNvSpPr/>
            <p:nvPr/>
          </p:nvSpPr>
          <p:spPr>
            <a:xfrm>
              <a:off x="5744813" y="231658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42AE9DC4-61E5-7D4C-9EA2-9E7AF12E6FE9}"/>
                </a:ext>
              </a:extLst>
            </p:cNvPr>
            <p:cNvSpPr/>
            <p:nvPr/>
          </p:nvSpPr>
          <p:spPr>
            <a:xfrm>
              <a:off x="5850543" y="280619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11273C14-8578-0848-80C9-A48E9B18CF4E}"/>
                </a:ext>
              </a:extLst>
            </p:cNvPr>
            <p:cNvSpPr/>
            <p:nvPr/>
          </p:nvSpPr>
          <p:spPr>
            <a:xfrm>
              <a:off x="3232512" y="2003780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F4834B34-9E86-484A-895B-DFCC21D01FDF}"/>
                </a:ext>
              </a:extLst>
            </p:cNvPr>
            <p:cNvSpPr/>
            <p:nvPr/>
          </p:nvSpPr>
          <p:spPr>
            <a:xfrm>
              <a:off x="4404450" y="1792571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B3346A85-3DC3-6D4E-8526-FAB9C18639CF}"/>
                </a:ext>
              </a:extLst>
            </p:cNvPr>
            <p:cNvSpPr/>
            <p:nvPr/>
          </p:nvSpPr>
          <p:spPr>
            <a:xfrm>
              <a:off x="3791460" y="199197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4BB40DBE-6144-104B-9004-545E7B52EFE4}"/>
                </a:ext>
              </a:extLst>
            </p:cNvPr>
            <p:cNvSpPr/>
            <p:nvPr/>
          </p:nvSpPr>
          <p:spPr>
            <a:xfrm>
              <a:off x="4938462" y="189420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6DB2B630-3E55-6243-93B5-489C8DD7D9C1}"/>
                </a:ext>
              </a:extLst>
            </p:cNvPr>
            <p:cNvSpPr/>
            <p:nvPr/>
          </p:nvSpPr>
          <p:spPr>
            <a:xfrm>
              <a:off x="5378325" y="199075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655DD48E-F26F-1A4B-91EF-E1DDDFB04557}"/>
                </a:ext>
              </a:extLst>
            </p:cNvPr>
            <p:cNvSpPr/>
            <p:nvPr/>
          </p:nvSpPr>
          <p:spPr>
            <a:xfrm>
              <a:off x="5198491" y="2297680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D4036586-374E-5F42-84C1-7D2694B422FD}"/>
                </a:ext>
              </a:extLst>
            </p:cNvPr>
            <p:cNvSpPr/>
            <p:nvPr/>
          </p:nvSpPr>
          <p:spPr>
            <a:xfrm>
              <a:off x="4741268" y="227555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2904CB59-8B4B-6741-AFA5-EF35870EDE52}"/>
                </a:ext>
              </a:extLst>
            </p:cNvPr>
            <p:cNvSpPr/>
            <p:nvPr/>
          </p:nvSpPr>
          <p:spPr>
            <a:xfrm>
              <a:off x="4263829" y="225051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000CD976-D729-AC4D-AE5D-BACB423E5307}"/>
                </a:ext>
              </a:extLst>
            </p:cNvPr>
            <p:cNvSpPr/>
            <p:nvPr/>
          </p:nvSpPr>
          <p:spPr>
            <a:xfrm>
              <a:off x="2920842" y="236886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E2E62A99-9843-CF46-A504-34A19D391BBF}"/>
                </a:ext>
              </a:extLst>
            </p:cNvPr>
            <p:cNvSpPr/>
            <p:nvPr/>
          </p:nvSpPr>
          <p:spPr>
            <a:xfrm rot="1140000">
              <a:off x="2575051" y="270559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D2E7C028-EA6B-EC46-9A72-0F9D4A4D3623}"/>
                </a:ext>
              </a:extLst>
            </p:cNvPr>
            <p:cNvSpPr/>
            <p:nvPr/>
          </p:nvSpPr>
          <p:spPr>
            <a:xfrm rot="660000">
              <a:off x="3088860" y="278270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B4EDA5CF-7D92-6540-B8B7-17421712660A}"/>
                </a:ext>
              </a:extLst>
            </p:cNvPr>
            <p:cNvSpPr/>
            <p:nvPr/>
          </p:nvSpPr>
          <p:spPr>
            <a:xfrm rot="1200000">
              <a:off x="3460046" y="241512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CAC6FF1C-547A-6849-9A8F-89FA42CC80D9}"/>
                </a:ext>
              </a:extLst>
            </p:cNvPr>
            <p:cNvSpPr/>
            <p:nvPr/>
          </p:nvSpPr>
          <p:spPr>
            <a:xfrm>
              <a:off x="3286099" y="327328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72084C07-6A37-274C-AD10-C4D361D8AB51}"/>
                </a:ext>
              </a:extLst>
            </p:cNvPr>
            <p:cNvSpPr/>
            <p:nvPr/>
          </p:nvSpPr>
          <p:spPr>
            <a:xfrm>
              <a:off x="5439367" y="260722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C4CE0268-17D5-9940-8ED3-B36BD7385E2B}"/>
                </a:ext>
              </a:extLst>
            </p:cNvPr>
            <p:cNvSpPr/>
            <p:nvPr/>
          </p:nvSpPr>
          <p:spPr>
            <a:xfrm rot="1860000">
              <a:off x="5370824" y="3036091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8798435E-59DE-D14C-932B-D4A85A10C660}"/>
                </a:ext>
              </a:extLst>
            </p:cNvPr>
            <p:cNvSpPr/>
            <p:nvPr/>
          </p:nvSpPr>
          <p:spPr>
            <a:xfrm rot="1020000">
              <a:off x="3963861" y="2553660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DD51E1DD-C807-0E47-9805-D8755BCB1D2A}"/>
                </a:ext>
              </a:extLst>
            </p:cNvPr>
            <p:cNvSpPr/>
            <p:nvPr/>
          </p:nvSpPr>
          <p:spPr>
            <a:xfrm rot="480000">
              <a:off x="4476871" y="264065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23687F90-6512-D14F-978B-157CAA0C1A98}"/>
                </a:ext>
              </a:extLst>
            </p:cNvPr>
            <p:cNvSpPr/>
            <p:nvPr/>
          </p:nvSpPr>
          <p:spPr>
            <a:xfrm rot="960000">
              <a:off x="3600774" y="2924458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DFC52A3E-4BEE-BD4A-A424-8CE21A6A5EAB}"/>
                </a:ext>
              </a:extLst>
            </p:cNvPr>
            <p:cNvSpPr/>
            <p:nvPr/>
          </p:nvSpPr>
          <p:spPr>
            <a:xfrm>
              <a:off x="4975399" y="2635600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40BEE8BA-39E0-F847-9BE5-EA544BE55403}"/>
                </a:ext>
              </a:extLst>
            </p:cNvPr>
            <p:cNvSpPr/>
            <p:nvPr/>
          </p:nvSpPr>
          <p:spPr>
            <a:xfrm>
              <a:off x="4755440" y="314968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23267520-3813-AD40-9FB6-557FF1829893}"/>
                </a:ext>
              </a:extLst>
            </p:cNvPr>
            <p:cNvSpPr/>
            <p:nvPr/>
          </p:nvSpPr>
          <p:spPr>
            <a:xfrm rot="660000">
              <a:off x="4120728" y="301866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A5B49373-D2FF-F742-8794-0FCBE217F65B}"/>
                </a:ext>
              </a:extLst>
            </p:cNvPr>
            <p:cNvSpPr/>
            <p:nvPr/>
          </p:nvSpPr>
          <p:spPr>
            <a:xfrm>
              <a:off x="3780231" y="337728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956A8C0F-799F-0245-B7B3-D73916432351}"/>
                </a:ext>
              </a:extLst>
            </p:cNvPr>
            <p:cNvSpPr/>
            <p:nvPr/>
          </p:nvSpPr>
          <p:spPr>
            <a:xfrm rot="1320000">
              <a:off x="4280244" y="349343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33" name="直线连接符 132">
            <a:extLst>
              <a:ext uri="{FF2B5EF4-FFF2-40B4-BE49-F238E27FC236}">
                <a16:creationId xmlns:a16="http://schemas.microsoft.com/office/drawing/2014/main" id="{377ECF51-8C2B-A54C-B196-3D4019980F0A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5061169" y="72007"/>
            <a:ext cx="403626" cy="538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连接符 138">
            <a:extLst>
              <a:ext uri="{FF2B5EF4-FFF2-40B4-BE49-F238E27FC236}">
                <a16:creationId xmlns:a16="http://schemas.microsoft.com/office/drawing/2014/main" id="{39AC264B-C20D-3C46-9BA3-FD03105483F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6257055" y="322673"/>
            <a:ext cx="360475" cy="17796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线连接符 139">
            <a:extLst>
              <a:ext uri="{FF2B5EF4-FFF2-40B4-BE49-F238E27FC236}">
                <a16:creationId xmlns:a16="http://schemas.microsoft.com/office/drawing/2014/main" id="{E8D5F730-7DEB-A749-B85C-F4A2B0BCE193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5676075" y="122296"/>
            <a:ext cx="380708" cy="11946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337BB83E-5C24-574C-BB39-1369D8DC7AE8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6785393" y="636568"/>
            <a:ext cx="276672" cy="23415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线连接符 146">
            <a:extLst>
              <a:ext uri="{FF2B5EF4-FFF2-40B4-BE49-F238E27FC236}">
                <a16:creationId xmlns:a16="http://schemas.microsoft.com/office/drawing/2014/main" id="{0BDB8AE2-F69A-6446-8912-52A094B047D2}"/>
              </a:ext>
            </a:extLst>
          </p:cNvPr>
          <p:cNvCxnSpPr>
            <a:cxnSpLocks/>
            <a:stCxn id="16" idx="3"/>
            <a:endCxn id="26" idx="1"/>
          </p:cNvCxnSpPr>
          <p:nvPr/>
        </p:nvCxnSpPr>
        <p:spPr>
          <a:xfrm>
            <a:off x="7227530" y="1009562"/>
            <a:ext cx="257074" cy="35018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DEAE630B-DA0E-554F-B12C-38B17DB35B97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7589332" y="1548682"/>
            <a:ext cx="140238" cy="29633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连接符 152">
            <a:extLst>
              <a:ext uri="{FF2B5EF4-FFF2-40B4-BE49-F238E27FC236}">
                <a16:creationId xmlns:a16="http://schemas.microsoft.com/office/drawing/2014/main" id="{0854F60C-25E5-A142-AF22-F5642251A57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4450924" y="72007"/>
            <a:ext cx="394245" cy="6233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E92548BC-9F61-194A-82D3-34A291B5E363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 flipH="1">
            <a:off x="4662755" y="144013"/>
            <a:ext cx="290414" cy="28790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线连接符 163">
            <a:extLst>
              <a:ext uri="{FF2B5EF4-FFF2-40B4-BE49-F238E27FC236}">
                <a16:creationId xmlns:a16="http://schemas.microsoft.com/office/drawing/2014/main" id="{80A53706-A032-6C4F-B283-8A4180321175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3377237" y="445699"/>
            <a:ext cx="313980" cy="22091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线连接符 164">
            <a:extLst>
              <a:ext uri="{FF2B5EF4-FFF2-40B4-BE49-F238E27FC236}">
                <a16:creationId xmlns:a16="http://schemas.microsoft.com/office/drawing/2014/main" id="{EF2DFC9E-69E3-2F43-93A7-5C5826109AD8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3885357" y="201094"/>
            <a:ext cx="360139" cy="14991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95007A08-DC32-E047-BA7A-4B9BCFA8F1F7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2943855" y="796601"/>
            <a:ext cx="260877" cy="27458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线连接符 166">
            <a:extLst>
              <a:ext uri="{FF2B5EF4-FFF2-40B4-BE49-F238E27FC236}">
                <a16:creationId xmlns:a16="http://schemas.microsoft.com/office/drawing/2014/main" id="{2722FF3E-5132-6A48-B0F8-5AF3CBDE4E20}"/>
              </a:ext>
            </a:extLst>
          </p:cNvPr>
          <p:cNvCxnSpPr>
            <a:cxnSpLocks/>
            <a:stCxn id="9" idx="2"/>
            <a:endCxn id="21" idx="0"/>
          </p:cNvCxnSpPr>
          <p:nvPr/>
        </p:nvCxnSpPr>
        <p:spPr>
          <a:xfrm>
            <a:off x="4370461" y="236202"/>
            <a:ext cx="292294" cy="19571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线连接符 198">
            <a:extLst>
              <a:ext uri="{FF2B5EF4-FFF2-40B4-BE49-F238E27FC236}">
                <a16:creationId xmlns:a16="http://schemas.microsoft.com/office/drawing/2014/main" id="{B3590F9C-1355-F947-8893-157F813C3493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 flipH="1">
            <a:off x="4240673" y="236202"/>
            <a:ext cx="129788" cy="35433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直线连接符 375">
            <a:extLst>
              <a:ext uri="{FF2B5EF4-FFF2-40B4-BE49-F238E27FC236}">
                <a16:creationId xmlns:a16="http://schemas.microsoft.com/office/drawing/2014/main" id="{813716EE-6FA1-9F40-A5DC-3BEF729E3C1C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4953169" y="144013"/>
            <a:ext cx="154792" cy="38960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直线连接符 378">
            <a:extLst>
              <a:ext uri="{FF2B5EF4-FFF2-40B4-BE49-F238E27FC236}">
                <a16:creationId xmlns:a16="http://schemas.microsoft.com/office/drawing/2014/main" id="{394780F6-1421-1F42-B996-87B7FD307CD1}"/>
              </a:ext>
            </a:extLst>
          </p:cNvPr>
          <p:cNvCxnSpPr>
            <a:cxnSpLocks/>
            <a:stCxn id="13" idx="2"/>
            <a:endCxn id="22" idx="0"/>
          </p:cNvCxnSpPr>
          <p:nvPr/>
        </p:nvCxnSpPr>
        <p:spPr>
          <a:xfrm flipH="1">
            <a:off x="5107961" y="170274"/>
            <a:ext cx="447503" cy="36334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直线连接符 381">
            <a:extLst>
              <a:ext uri="{FF2B5EF4-FFF2-40B4-BE49-F238E27FC236}">
                <a16:creationId xmlns:a16="http://schemas.microsoft.com/office/drawing/2014/main" id="{9BE2D4EE-2AF1-DC42-95DD-F5A7506E9886}"/>
              </a:ext>
            </a:extLst>
          </p:cNvPr>
          <p:cNvCxnSpPr>
            <a:cxnSpLocks/>
            <a:stCxn id="13" idx="2"/>
            <a:endCxn id="23" idx="0"/>
          </p:cNvCxnSpPr>
          <p:nvPr/>
        </p:nvCxnSpPr>
        <p:spPr>
          <a:xfrm>
            <a:off x="5555464" y="170274"/>
            <a:ext cx="218054" cy="48184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直线连接符 384">
            <a:extLst>
              <a:ext uri="{FF2B5EF4-FFF2-40B4-BE49-F238E27FC236}">
                <a16:creationId xmlns:a16="http://schemas.microsoft.com/office/drawing/2014/main" id="{D85B4074-5D04-DB4F-86E9-2D74F170CA8F}"/>
              </a:ext>
            </a:extLst>
          </p:cNvPr>
          <p:cNvCxnSpPr>
            <a:cxnSpLocks/>
            <a:stCxn id="14" idx="2"/>
            <a:endCxn id="23" idx="0"/>
          </p:cNvCxnSpPr>
          <p:nvPr/>
        </p:nvCxnSpPr>
        <p:spPr>
          <a:xfrm flipH="1">
            <a:off x="5773518" y="348979"/>
            <a:ext cx="356427" cy="30314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直线连接符 387">
            <a:extLst>
              <a:ext uri="{FF2B5EF4-FFF2-40B4-BE49-F238E27FC236}">
                <a16:creationId xmlns:a16="http://schemas.microsoft.com/office/drawing/2014/main" id="{9441F9C8-0515-A443-AD5E-CADB03472209}"/>
              </a:ext>
            </a:extLst>
          </p:cNvPr>
          <p:cNvCxnSpPr>
            <a:cxnSpLocks/>
            <a:stCxn id="14" idx="2"/>
            <a:endCxn id="24" idx="0"/>
          </p:cNvCxnSpPr>
          <p:nvPr/>
        </p:nvCxnSpPr>
        <p:spPr>
          <a:xfrm>
            <a:off x="6129945" y="348979"/>
            <a:ext cx="154082" cy="28315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线连接符 390">
            <a:extLst>
              <a:ext uri="{FF2B5EF4-FFF2-40B4-BE49-F238E27FC236}">
                <a16:creationId xmlns:a16="http://schemas.microsoft.com/office/drawing/2014/main" id="{560F611E-F9AC-DA45-B928-87A9B1F3F537}"/>
              </a:ext>
            </a:extLst>
          </p:cNvPr>
          <p:cNvCxnSpPr>
            <a:cxnSpLocks/>
            <a:stCxn id="15" idx="2"/>
            <a:endCxn id="24" idx="3"/>
          </p:cNvCxnSpPr>
          <p:nvPr/>
        </p:nvCxnSpPr>
        <p:spPr>
          <a:xfrm flipH="1">
            <a:off x="6392027" y="624561"/>
            <a:ext cx="264120" cy="7958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直线连接符 393">
            <a:extLst>
              <a:ext uri="{FF2B5EF4-FFF2-40B4-BE49-F238E27FC236}">
                <a16:creationId xmlns:a16="http://schemas.microsoft.com/office/drawing/2014/main" id="{EF407347-7D83-774E-94C7-9DA5B6F0DE5B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6669324" y="648256"/>
            <a:ext cx="1587" cy="34663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直线连接符 398">
            <a:extLst>
              <a:ext uri="{FF2B5EF4-FFF2-40B4-BE49-F238E27FC236}">
                <a16:creationId xmlns:a16="http://schemas.microsoft.com/office/drawing/2014/main" id="{A29D779D-F1EE-154F-9196-6E3F2F3F10D2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6777323" y="995301"/>
            <a:ext cx="321190" cy="6212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直线连接符 401">
            <a:extLst>
              <a:ext uri="{FF2B5EF4-FFF2-40B4-BE49-F238E27FC236}">
                <a16:creationId xmlns:a16="http://schemas.microsoft.com/office/drawing/2014/main" id="{E839BD02-54E6-AE41-AF0C-B114B741E2D3}"/>
              </a:ext>
            </a:extLst>
          </p:cNvPr>
          <p:cNvCxnSpPr>
            <a:cxnSpLocks/>
            <a:stCxn id="16" idx="2"/>
            <a:endCxn id="63" idx="0"/>
          </p:cNvCxnSpPr>
          <p:nvPr/>
        </p:nvCxnSpPr>
        <p:spPr>
          <a:xfrm flipH="1">
            <a:off x="7086946" y="995301"/>
            <a:ext cx="11567" cy="29504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直线连接符 405">
            <a:extLst>
              <a:ext uri="{FF2B5EF4-FFF2-40B4-BE49-F238E27FC236}">
                <a16:creationId xmlns:a16="http://schemas.microsoft.com/office/drawing/2014/main" id="{6AC70ACC-9A3B-AB4E-B4B1-E5189E438D7F}"/>
              </a:ext>
            </a:extLst>
          </p:cNvPr>
          <p:cNvCxnSpPr>
            <a:cxnSpLocks/>
            <a:stCxn id="26" idx="2"/>
            <a:endCxn id="63" idx="3"/>
          </p:cNvCxnSpPr>
          <p:nvPr/>
        </p:nvCxnSpPr>
        <p:spPr>
          <a:xfrm flipH="1" flipV="1">
            <a:off x="7194946" y="1362350"/>
            <a:ext cx="279049" cy="12677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线连接符 408">
            <a:extLst>
              <a:ext uri="{FF2B5EF4-FFF2-40B4-BE49-F238E27FC236}">
                <a16:creationId xmlns:a16="http://schemas.microsoft.com/office/drawing/2014/main" id="{06FC94FB-C1EC-2A46-B08D-AA37BE6433D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7112545" y="1489120"/>
            <a:ext cx="361450" cy="27245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线连接符 412">
            <a:extLst>
              <a:ext uri="{FF2B5EF4-FFF2-40B4-BE49-F238E27FC236}">
                <a16:creationId xmlns:a16="http://schemas.microsoft.com/office/drawing/2014/main" id="{13EBBC55-D2C8-5341-80F8-375828416352}"/>
              </a:ext>
            </a:extLst>
          </p:cNvPr>
          <p:cNvCxnSpPr>
            <a:cxnSpLocks/>
            <a:stCxn id="27" idx="2"/>
            <a:endCxn id="64" idx="3"/>
          </p:cNvCxnSpPr>
          <p:nvPr/>
        </p:nvCxnSpPr>
        <p:spPr>
          <a:xfrm flipH="1" flipV="1">
            <a:off x="7229175" y="1833745"/>
            <a:ext cx="474099" cy="13838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线连接符 415">
            <a:extLst>
              <a:ext uri="{FF2B5EF4-FFF2-40B4-BE49-F238E27FC236}">
                <a16:creationId xmlns:a16="http://schemas.microsoft.com/office/drawing/2014/main" id="{2465993D-8A65-A048-9015-40AC9031D6F6}"/>
              </a:ext>
            </a:extLst>
          </p:cNvPr>
          <p:cNvCxnSpPr>
            <a:cxnSpLocks/>
            <a:stCxn id="27" idx="2"/>
            <a:endCxn id="65" idx="0"/>
          </p:cNvCxnSpPr>
          <p:nvPr/>
        </p:nvCxnSpPr>
        <p:spPr>
          <a:xfrm flipH="1">
            <a:off x="7226905" y="1972131"/>
            <a:ext cx="476369" cy="27925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直线连接符 489">
            <a:extLst>
              <a:ext uri="{FF2B5EF4-FFF2-40B4-BE49-F238E27FC236}">
                <a16:creationId xmlns:a16="http://schemas.microsoft.com/office/drawing/2014/main" id="{5CB4A37E-4780-0C40-9B02-9E83F2DED5D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H="1" flipV="1">
            <a:off x="3334319" y="789111"/>
            <a:ext cx="203968" cy="35060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直线连接符 492">
            <a:extLst>
              <a:ext uri="{FF2B5EF4-FFF2-40B4-BE49-F238E27FC236}">
                <a16:creationId xmlns:a16="http://schemas.microsoft.com/office/drawing/2014/main" id="{B8D0A75C-6C0C-FA48-87DA-BB30DEF5D29F}"/>
              </a:ext>
            </a:extLst>
          </p:cNvPr>
          <p:cNvCxnSpPr>
            <a:cxnSpLocks/>
            <a:stCxn id="19" idx="1"/>
            <a:endCxn id="7" idx="2"/>
          </p:cNvCxnSpPr>
          <p:nvPr/>
        </p:nvCxnSpPr>
        <p:spPr>
          <a:xfrm flipH="1" flipV="1">
            <a:off x="3334319" y="789111"/>
            <a:ext cx="345969" cy="2265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直线连接符 495">
            <a:extLst>
              <a:ext uri="{FF2B5EF4-FFF2-40B4-BE49-F238E27FC236}">
                <a16:creationId xmlns:a16="http://schemas.microsoft.com/office/drawing/2014/main" id="{B5A97A66-B9A0-9F4D-8C87-ED80BC0ECB7E}"/>
              </a:ext>
            </a:extLst>
          </p:cNvPr>
          <p:cNvCxnSpPr>
            <a:cxnSpLocks/>
            <a:stCxn id="20" idx="0"/>
            <a:endCxn id="6" idx="2"/>
          </p:cNvCxnSpPr>
          <p:nvPr/>
        </p:nvCxnSpPr>
        <p:spPr>
          <a:xfrm flipH="1" flipV="1">
            <a:off x="3819853" y="463074"/>
            <a:ext cx="420820" cy="12746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直线连接符 498">
            <a:extLst>
              <a:ext uri="{FF2B5EF4-FFF2-40B4-BE49-F238E27FC236}">
                <a16:creationId xmlns:a16="http://schemas.microsoft.com/office/drawing/2014/main" id="{CF7577F4-351F-F14E-B3F4-5A1895CA410B}"/>
              </a:ext>
            </a:extLst>
          </p:cNvPr>
          <p:cNvCxnSpPr>
            <a:cxnSpLocks/>
            <a:stCxn id="19" idx="0"/>
            <a:endCxn id="6" idx="2"/>
          </p:cNvCxnSpPr>
          <p:nvPr/>
        </p:nvCxnSpPr>
        <p:spPr>
          <a:xfrm flipV="1">
            <a:off x="3788288" y="463074"/>
            <a:ext cx="31565" cy="27668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直线连接符 501">
            <a:extLst>
              <a:ext uri="{FF2B5EF4-FFF2-40B4-BE49-F238E27FC236}">
                <a16:creationId xmlns:a16="http://schemas.microsoft.com/office/drawing/2014/main" id="{32DC86DD-4D25-B643-87A9-2225524644FC}"/>
              </a:ext>
            </a:extLst>
          </p:cNvPr>
          <p:cNvCxnSpPr>
            <a:cxnSpLocks/>
            <a:stCxn id="44" idx="1"/>
            <a:endCxn id="8" idx="2"/>
          </p:cNvCxnSpPr>
          <p:nvPr/>
        </p:nvCxnSpPr>
        <p:spPr>
          <a:xfrm flipH="1" flipV="1">
            <a:off x="2929583" y="1200202"/>
            <a:ext cx="500704" cy="1152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线连接符 504">
            <a:extLst>
              <a:ext uri="{FF2B5EF4-FFF2-40B4-BE49-F238E27FC236}">
                <a16:creationId xmlns:a16="http://schemas.microsoft.com/office/drawing/2014/main" id="{28A30E69-B297-F94B-9B9D-EB905CC554EF}"/>
              </a:ext>
            </a:extLst>
          </p:cNvPr>
          <p:cNvCxnSpPr>
            <a:cxnSpLocks/>
            <a:stCxn id="45" idx="0"/>
            <a:endCxn id="8" idx="2"/>
          </p:cNvCxnSpPr>
          <p:nvPr/>
        </p:nvCxnSpPr>
        <p:spPr>
          <a:xfrm flipH="1" flipV="1">
            <a:off x="2929583" y="1200202"/>
            <a:ext cx="224495" cy="45933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直线连接符 557">
            <a:extLst>
              <a:ext uri="{FF2B5EF4-FFF2-40B4-BE49-F238E27FC236}">
                <a16:creationId xmlns:a16="http://schemas.microsoft.com/office/drawing/2014/main" id="{BBA407A6-C5F1-4E4D-B346-995BDB7AFF0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3896288" y="662541"/>
            <a:ext cx="236385" cy="14922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直线连接符 560">
            <a:extLst>
              <a:ext uri="{FF2B5EF4-FFF2-40B4-BE49-F238E27FC236}">
                <a16:creationId xmlns:a16="http://schemas.microsoft.com/office/drawing/2014/main" id="{76F2C089-BD7C-CF44-8AED-8DA0E86E5C02}"/>
              </a:ext>
            </a:extLst>
          </p:cNvPr>
          <p:cNvCxnSpPr>
            <a:cxnSpLocks/>
            <a:stCxn id="21" idx="1"/>
            <a:endCxn id="20" idx="3"/>
          </p:cNvCxnSpPr>
          <p:nvPr/>
        </p:nvCxnSpPr>
        <p:spPr>
          <a:xfrm flipH="1">
            <a:off x="4348673" y="503922"/>
            <a:ext cx="206082" cy="15861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直线连接符 563">
            <a:extLst>
              <a:ext uri="{FF2B5EF4-FFF2-40B4-BE49-F238E27FC236}">
                <a16:creationId xmlns:a16="http://schemas.microsoft.com/office/drawing/2014/main" id="{BF061634-6D76-7F44-8BAA-D1BAD48C91A6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flipH="1" flipV="1">
            <a:off x="4770755" y="503922"/>
            <a:ext cx="229206" cy="10170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直线连接符 566">
            <a:extLst>
              <a:ext uri="{FF2B5EF4-FFF2-40B4-BE49-F238E27FC236}">
                <a16:creationId xmlns:a16="http://schemas.microsoft.com/office/drawing/2014/main" id="{5C19795B-420B-2F49-91A3-07F95C2A1F8B}"/>
              </a:ext>
            </a:extLst>
          </p:cNvPr>
          <p:cNvCxnSpPr>
            <a:cxnSpLocks/>
            <a:stCxn id="23" idx="1"/>
            <a:endCxn id="22" idx="3"/>
          </p:cNvCxnSpPr>
          <p:nvPr/>
        </p:nvCxnSpPr>
        <p:spPr>
          <a:xfrm flipH="1" flipV="1">
            <a:off x="5215961" y="605625"/>
            <a:ext cx="449557" cy="11850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直线连接符 570">
            <a:extLst>
              <a:ext uri="{FF2B5EF4-FFF2-40B4-BE49-F238E27FC236}">
                <a16:creationId xmlns:a16="http://schemas.microsoft.com/office/drawing/2014/main" id="{A66B6BD8-A1E9-C646-A8AB-E3AAB5E891BC}"/>
              </a:ext>
            </a:extLst>
          </p:cNvPr>
          <p:cNvCxnSpPr>
            <a:cxnSpLocks/>
            <a:stCxn id="24" idx="1"/>
            <a:endCxn id="23" idx="3"/>
          </p:cNvCxnSpPr>
          <p:nvPr/>
        </p:nvCxnSpPr>
        <p:spPr>
          <a:xfrm flipH="1">
            <a:off x="5881518" y="704142"/>
            <a:ext cx="294509" cy="1998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直线连接符 573">
            <a:extLst>
              <a:ext uri="{FF2B5EF4-FFF2-40B4-BE49-F238E27FC236}">
                <a16:creationId xmlns:a16="http://schemas.microsoft.com/office/drawing/2014/main" id="{0C80EAA4-91A9-7343-B1BE-C8CA7D9025D8}"/>
              </a:ext>
            </a:extLst>
          </p:cNvPr>
          <p:cNvCxnSpPr>
            <a:cxnSpLocks/>
            <a:stCxn id="25" idx="1"/>
            <a:endCxn id="24" idx="2"/>
          </p:cNvCxnSpPr>
          <p:nvPr/>
        </p:nvCxnSpPr>
        <p:spPr>
          <a:xfrm flipH="1" flipV="1">
            <a:off x="6284027" y="776148"/>
            <a:ext cx="278884" cy="29074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直线连接符 579">
            <a:extLst>
              <a:ext uri="{FF2B5EF4-FFF2-40B4-BE49-F238E27FC236}">
                <a16:creationId xmlns:a16="http://schemas.microsoft.com/office/drawing/2014/main" id="{4C6C3936-F3A8-0D4E-9B4E-7995736D9950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H="1">
            <a:off x="3154078" y="1283732"/>
            <a:ext cx="384209" cy="37580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直线连接符 623">
            <a:extLst>
              <a:ext uri="{FF2B5EF4-FFF2-40B4-BE49-F238E27FC236}">
                <a16:creationId xmlns:a16="http://schemas.microsoft.com/office/drawing/2014/main" id="{42789FA5-81FD-B747-8D40-8D4565DFCBCB}"/>
              </a:ext>
            </a:extLst>
          </p:cNvPr>
          <p:cNvCxnSpPr>
            <a:cxnSpLocks/>
            <a:stCxn id="25" idx="3"/>
            <a:endCxn id="63" idx="0"/>
          </p:cNvCxnSpPr>
          <p:nvPr/>
        </p:nvCxnSpPr>
        <p:spPr>
          <a:xfrm>
            <a:off x="6778911" y="1066896"/>
            <a:ext cx="308035" cy="22344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直线连接符 626">
            <a:extLst>
              <a:ext uri="{FF2B5EF4-FFF2-40B4-BE49-F238E27FC236}">
                <a16:creationId xmlns:a16="http://schemas.microsoft.com/office/drawing/2014/main" id="{2982AD1E-B613-7247-88AA-867775749140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7086743" y="1483855"/>
            <a:ext cx="34432" cy="27788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直线连接符 629">
            <a:extLst>
              <a:ext uri="{FF2B5EF4-FFF2-40B4-BE49-F238E27FC236}">
                <a16:creationId xmlns:a16="http://schemas.microsoft.com/office/drawing/2014/main" id="{8719B498-160F-2D46-857D-EDF8E29893F6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>
            <a:off x="7121175" y="1905751"/>
            <a:ext cx="105730" cy="34563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" name="直线连接符 667">
            <a:extLst>
              <a:ext uri="{FF2B5EF4-FFF2-40B4-BE49-F238E27FC236}">
                <a16:creationId xmlns:a16="http://schemas.microsoft.com/office/drawing/2014/main" id="{68D8F008-C9A6-3A4B-927C-AA6255FB5821}"/>
              </a:ext>
            </a:extLst>
          </p:cNvPr>
          <p:cNvCxnSpPr>
            <a:cxnSpLocks/>
            <a:stCxn id="44" idx="0"/>
            <a:endCxn id="19" idx="2"/>
          </p:cNvCxnSpPr>
          <p:nvPr/>
        </p:nvCxnSpPr>
        <p:spPr>
          <a:xfrm flipV="1">
            <a:off x="3538287" y="883775"/>
            <a:ext cx="250001" cy="25594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1" name="直线连接符 670">
            <a:extLst>
              <a:ext uri="{FF2B5EF4-FFF2-40B4-BE49-F238E27FC236}">
                <a16:creationId xmlns:a16="http://schemas.microsoft.com/office/drawing/2014/main" id="{98D3CAB6-63B0-0E43-BD89-0E1151A515EB}"/>
              </a:ext>
            </a:extLst>
          </p:cNvPr>
          <p:cNvCxnSpPr>
            <a:cxnSpLocks/>
            <a:stCxn id="47" idx="0"/>
            <a:endCxn id="20" idx="2"/>
          </p:cNvCxnSpPr>
          <p:nvPr/>
        </p:nvCxnSpPr>
        <p:spPr>
          <a:xfrm flipV="1">
            <a:off x="4027726" y="734547"/>
            <a:ext cx="212947" cy="25817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5" name="直线连接符 674">
            <a:extLst>
              <a:ext uri="{FF2B5EF4-FFF2-40B4-BE49-F238E27FC236}">
                <a16:creationId xmlns:a16="http://schemas.microsoft.com/office/drawing/2014/main" id="{ED633EF3-24EC-1042-9C00-C2F17B72BDF4}"/>
              </a:ext>
            </a:extLst>
          </p:cNvPr>
          <p:cNvCxnSpPr>
            <a:cxnSpLocks/>
            <a:stCxn id="47" idx="0"/>
            <a:endCxn id="19" idx="2"/>
          </p:cNvCxnSpPr>
          <p:nvPr/>
        </p:nvCxnSpPr>
        <p:spPr>
          <a:xfrm flipH="1" flipV="1">
            <a:off x="3788288" y="883775"/>
            <a:ext cx="239438" cy="10894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直线连接符 677">
            <a:extLst>
              <a:ext uri="{FF2B5EF4-FFF2-40B4-BE49-F238E27FC236}">
                <a16:creationId xmlns:a16="http://schemas.microsoft.com/office/drawing/2014/main" id="{7A2F9EE0-E1D0-1249-84BF-F05A56494496}"/>
              </a:ext>
            </a:extLst>
          </p:cNvPr>
          <p:cNvCxnSpPr>
            <a:cxnSpLocks/>
            <a:stCxn id="56" idx="0"/>
            <a:endCxn id="20" idx="2"/>
          </p:cNvCxnSpPr>
          <p:nvPr/>
        </p:nvCxnSpPr>
        <p:spPr>
          <a:xfrm flipH="1" flipV="1">
            <a:off x="4240673" y="734547"/>
            <a:ext cx="160243" cy="32029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直线连接符 682">
            <a:extLst>
              <a:ext uri="{FF2B5EF4-FFF2-40B4-BE49-F238E27FC236}">
                <a16:creationId xmlns:a16="http://schemas.microsoft.com/office/drawing/2014/main" id="{5AEEBCE3-F4B2-2E40-91CF-4CF6505A6911}"/>
              </a:ext>
            </a:extLst>
          </p:cNvPr>
          <p:cNvCxnSpPr>
            <a:cxnSpLocks/>
            <a:stCxn id="55" idx="1"/>
            <a:endCxn id="20" idx="2"/>
          </p:cNvCxnSpPr>
          <p:nvPr/>
        </p:nvCxnSpPr>
        <p:spPr>
          <a:xfrm flipH="1" flipV="1">
            <a:off x="4240673" y="734547"/>
            <a:ext cx="376243" cy="9378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直线连接符 685">
            <a:extLst>
              <a:ext uri="{FF2B5EF4-FFF2-40B4-BE49-F238E27FC236}">
                <a16:creationId xmlns:a16="http://schemas.microsoft.com/office/drawing/2014/main" id="{DFEC53AC-7F2F-9743-94EE-2DA2B8181F19}"/>
              </a:ext>
            </a:extLst>
          </p:cNvPr>
          <p:cNvCxnSpPr>
            <a:cxnSpLocks/>
            <a:stCxn id="55" idx="0"/>
          </p:cNvCxnSpPr>
          <p:nvPr/>
        </p:nvCxnSpPr>
        <p:spPr>
          <a:xfrm flipH="1" flipV="1">
            <a:off x="4648678" y="572667"/>
            <a:ext cx="76238" cy="18365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直线连接符 688">
            <a:extLst>
              <a:ext uri="{FF2B5EF4-FFF2-40B4-BE49-F238E27FC236}">
                <a16:creationId xmlns:a16="http://schemas.microsoft.com/office/drawing/2014/main" id="{1441458E-8BB8-2741-B530-62E2904DB5F3}"/>
              </a:ext>
            </a:extLst>
          </p:cNvPr>
          <p:cNvCxnSpPr>
            <a:cxnSpLocks/>
            <a:stCxn id="55" idx="0"/>
            <a:endCxn id="22" idx="1"/>
          </p:cNvCxnSpPr>
          <p:nvPr/>
        </p:nvCxnSpPr>
        <p:spPr>
          <a:xfrm flipV="1">
            <a:off x="4724916" y="605625"/>
            <a:ext cx="275045" cy="15069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直线连接符 691">
            <a:extLst>
              <a:ext uri="{FF2B5EF4-FFF2-40B4-BE49-F238E27FC236}">
                <a16:creationId xmlns:a16="http://schemas.microsoft.com/office/drawing/2014/main" id="{6165B23D-385F-524E-92A3-13A9E9BBD4FB}"/>
              </a:ext>
            </a:extLst>
          </p:cNvPr>
          <p:cNvCxnSpPr>
            <a:cxnSpLocks/>
            <a:stCxn id="58" idx="0"/>
            <a:endCxn id="22" idx="2"/>
          </p:cNvCxnSpPr>
          <p:nvPr/>
        </p:nvCxnSpPr>
        <p:spPr>
          <a:xfrm flipV="1">
            <a:off x="4900082" y="677631"/>
            <a:ext cx="207879" cy="35432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直线连接符 694">
            <a:extLst>
              <a:ext uri="{FF2B5EF4-FFF2-40B4-BE49-F238E27FC236}">
                <a16:creationId xmlns:a16="http://schemas.microsoft.com/office/drawing/2014/main" id="{87C81B96-182A-6E47-8EA0-8AAD52209331}"/>
              </a:ext>
            </a:extLst>
          </p:cNvPr>
          <p:cNvCxnSpPr>
            <a:cxnSpLocks/>
            <a:stCxn id="57" idx="0"/>
            <a:endCxn id="22" idx="2"/>
          </p:cNvCxnSpPr>
          <p:nvPr/>
        </p:nvCxnSpPr>
        <p:spPr>
          <a:xfrm flipH="1" flipV="1">
            <a:off x="5107961" y="677631"/>
            <a:ext cx="240341" cy="31657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直线连接符 697">
            <a:extLst>
              <a:ext uri="{FF2B5EF4-FFF2-40B4-BE49-F238E27FC236}">
                <a16:creationId xmlns:a16="http://schemas.microsoft.com/office/drawing/2014/main" id="{2603EADA-9CAE-4A4F-9BD2-62DEE179C8E8}"/>
              </a:ext>
            </a:extLst>
          </p:cNvPr>
          <p:cNvCxnSpPr>
            <a:cxnSpLocks/>
            <a:stCxn id="57" idx="0"/>
            <a:endCxn id="23" idx="1"/>
          </p:cNvCxnSpPr>
          <p:nvPr/>
        </p:nvCxnSpPr>
        <p:spPr>
          <a:xfrm flipV="1">
            <a:off x="5348302" y="724128"/>
            <a:ext cx="317216" cy="27007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1" name="直线连接符 700">
            <a:extLst>
              <a:ext uri="{FF2B5EF4-FFF2-40B4-BE49-F238E27FC236}">
                <a16:creationId xmlns:a16="http://schemas.microsoft.com/office/drawing/2014/main" id="{53647792-3232-F142-8F04-5F2092271016}"/>
              </a:ext>
            </a:extLst>
          </p:cNvPr>
          <p:cNvCxnSpPr>
            <a:cxnSpLocks/>
            <a:stCxn id="57" idx="2"/>
            <a:endCxn id="81" idx="0"/>
          </p:cNvCxnSpPr>
          <p:nvPr/>
        </p:nvCxnSpPr>
        <p:spPr>
          <a:xfrm flipH="1">
            <a:off x="5167822" y="1128650"/>
            <a:ext cx="128870" cy="30845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4" name="直线连接符 703">
            <a:extLst>
              <a:ext uri="{FF2B5EF4-FFF2-40B4-BE49-F238E27FC236}">
                <a16:creationId xmlns:a16="http://schemas.microsoft.com/office/drawing/2014/main" id="{5A449421-2375-0B41-9858-BF0EB59FD3B3}"/>
              </a:ext>
            </a:extLst>
          </p:cNvPr>
          <p:cNvCxnSpPr>
            <a:cxnSpLocks/>
            <a:stCxn id="81" idx="2"/>
            <a:endCxn id="95" idx="0"/>
          </p:cNvCxnSpPr>
          <p:nvPr/>
        </p:nvCxnSpPr>
        <p:spPr>
          <a:xfrm flipH="1">
            <a:off x="4861036" y="1581113"/>
            <a:ext cx="306786" cy="28351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直线连接符 706">
            <a:extLst>
              <a:ext uri="{FF2B5EF4-FFF2-40B4-BE49-F238E27FC236}">
                <a16:creationId xmlns:a16="http://schemas.microsoft.com/office/drawing/2014/main" id="{0F4C0F90-373A-0D4A-BBCF-3D875E3D606B}"/>
              </a:ext>
            </a:extLst>
          </p:cNvPr>
          <p:cNvCxnSpPr>
            <a:cxnSpLocks/>
            <a:stCxn id="95" idx="2"/>
            <a:endCxn id="115" idx="0"/>
          </p:cNvCxnSpPr>
          <p:nvPr/>
        </p:nvCxnSpPr>
        <p:spPr>
          <a:xfrm>
            <a:off x="4811780" y="1999959"/>
            <a:ext cx="185204" cy="37249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直线连接符 709">
            <a:extLst>
              <a:ext uri="{FF2B5EF4-FFF2-40B4-BE49-F238E27FC236}">
                <a16:creationId xmlns:a16="http://schemas.microsoft.com/office/drawing/2014/main" id="{35A34726-58E9-6C4E-AB0A-271D74982182}"/>
              </a:ext>
            </a:extLst>
          </p:cNvPr>
          <p:cNvCxnSpPr>
            <a:cxnSpLocks/>
            <a:stCxn id="115" idx="2"/>
            <a:endCxn id="127" idx="0"/>
          </p:cNvCxnSpPr>
          <p:nvPr/>
        </p:nvCxnSpPr>
        <p:spPr>
          <a:xfrm>
            <a:off x="4957288" y="2510891"/>
            <a:ext cx="199305" cy="31164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直线连接符 725">
            <a:extLst>
              <a:ext uri="{FF2B5EF4-FFF2-40B4-BE49-F238E27FC236}">
                <a16:creationId xmlns:a16="http://schemas.microsoft.com/office/drawing/2014/main" id="{EB87AAD7-E425-604F-B8E9-6FE2A39F6809}"/>
              </a:ext>
            </a:extLst>
          </p:cNvPr>
          <p:cNvCxnSpPr>
            <a:cxnSpLocks/>
            <a:stCxn id="57" idx="1"/>
            <a:endCxn id="58" idx="3"/>
          </p:cNvCxnSpPr>
          <p:nvPr/>
        </p:nvCxnSpPr>
        <p:spPr>
          <a:xfrm flipH="1">
            <a:off x="5008082" y="1022723"/>
            <a:ext cx="213588" cy="8124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直线连接符 728">
            <a:extLst>
              <a:ext uri="{FF2B5EF4-FFF2-40B4-BE49-F238E27FC236}">
                <a16:creationId xmlns:a16="http://schemas.microsoft.com/office/drawing/2014/main" id="{6003556D-928C-D846-8B38-BA922E19AAB1}"/>
              </a:ext>
            </a:extLst>
          </p:cNvPr>
          <p:cNvCxnSpPr>
            <a:cxnSpLocks/>
            <a:stCxn id="55" idx="2"/>
            <a:endCxn id="58" idx="0"/>
          </p:cNvCxnSpPr>
          <p:nvPr/>
        </p:nvCxnSpPr>
        <p:spPr>
          <a:xfrm>
            <a:off x="4724916" y="900337"/>
            <a:ext cx="175166" cy="13162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直线连接符 731">
            <a:extLst>
              <a:ext uri="{FF2B5EF4-FFF2-40B4-BE49-F238E27FC236}">
                <a16:creationId xmlns:a16="http://schemas.microsoft.com/office/drawing/2014/main" id="{70AF1A40-DBFA-2544-9B21-E1AD82C26AA5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 flipV="1">
            <a:off x="4508916" y="1103966"/>
            <a:ext cx="283166" cy="2288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直线连接符 734">
            <a:extLst>
              <a:ext uri="{FF2B5EF4-FFF2-40B4-BE49-F238E27FC236}">
                <a16:creationId xmlns:a16="http://schemas.microsoft.com/office/drawing/2014/main" id="{897D8F17-19D4-7145-92E3-CB75114A361F}"/>
              </a:ext>
            </a:extLst>
          </p:cNvPr>
          <p:cNvCxnSpPr>
            <a:cxnSpLocks/>
            <a:stCxn id="56" idx="0"/>
            <a:endCxn id="55" idx="1"/>
          </p:cNvCxnSpPr>
          <p:nvPr/>
        </p:nvCxnSpPr>
        <p:spPr>
          <a:xfrm flipV="1">
            <a:off x="4400916" y="828331"/>
            <a:ext cx="216000" cy="22651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直线连接符 737">
            <a:extLst>
              <a:ext uri="{FF2B5EF4-FFF2-40B4-BE49-F238E27FC236}">
                <a16:creationId xmlns:a16="http://schemas.microsoft.com/office/drawing/2014/main" id="{3019F340-58CA-494C-AF87-8F83319D51F1}"/>
              </a:ext>
            </a:extLst>
          </p:cNvPr>
          <p:cNvCxnSpPr>
            <a:cxnSpLocks/>
            <a:stCxn id="56" idx="1"/>
            <a:endCxn id="47" idx="3"/>
          </p:cNvCxnSpPr>
          <p:nvPr/>
        </p:nvCxnSpPr>
        <p:spPr>
          <a:xfrm flipH="1" flipV="1">
            <a:off x="4135726" y="1064729"/>
            <a:ext cx="157190" cy="6212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直线连接符 740">
            <a:extLst>
              <a:ext uri="{FF2B5EF4-FFF2-40B4-BE49-F238E27FC236}">
                <a16:creationId xmlns:a16="http://schemas.microsoft.com/office/drawing/2014/main" id="{75976C03-61CE-7D4F-B449-596BF4B65F80}"/>
              </a:ext>
            </a:extLst>
          </p:cNvPr>
          <p:cNvCxnSpPr>
            <a:cxnSpLocks/>
            <a:stCxn id="47" idx="1"/>
            <a:endCxn id="44" idx="3"/>
          </p:cNvCxnSpPr>
          <p:nvPr/>
        </p:nvCxnSpPr>
        <p:spPr>
          <a:xfrm flipH="1">
            <a:off x="3646287" y="1064729"/>
            <a:ext cx="273439" cy="14699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直线连接符 743">
            <a:extLst>
              <a:ext uri="{FF2B5EF4-FFF2-40B4-BE49-F238E27FC236}">
                <a16:creationId xmlns:a16="http://schemas.microsoft.com/office/drawing/2014/main" id="{0EDC4C39-FE08-BA45-ABAB-C381175ACDD8}"/>
              </a:ext>
            </a:extLst>
          </p:cNvPr>
          <p:cNvCxnSpPr>
            <a:cxnSpLocks/>
            <a:stCxn id="59" idx="1"/>
            <a:endCxn id="44" idx="3"/>
          </p:cNvCxnSpPr>
          <p:nvPr/>
        </p:nvCxnSpPr>
        <p:spPr>
          <a:xfrm flipH="1" flipV="1">
            <a:off x="3646287" y="1211726"/>
            <a:ext cx="342733" cy="22259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直线连接符 746">
            <a:extLst>
              <a:ext uri="{FF2B5EF4-FFF2-40B4-BE49-F238E27FC236}">
                <a16:creationId xmlns:a16="http://schemas.microsoft.com/office/drawing/2014/main" id="{CEE7EF77-83FF-4048-8655-BE385BD6787D}"/>
              </a:ext>
            </a:extLst>
          </p:cNvPr>
          <p:cNvCxnSpPr>
            <a:cxnSpLocks/>
            <a:stCxn id="60" idx="0"/>
            <a:endCxn id="44" idx="2"/>
          </p:cNvCxnSpPr>
          <p:nvPr/>
        </p:nvCxnSpPr>
        <p:spPr>
          <a:xfrm flipH="1" flipV="1">
            <a:off x="3538287" y="1283732"/>
            <a:ext cx="211821" cy="42311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直线连接符 749">
            <a:extLst>
              <a:ext uri="{FF2B5EF4-FFF2-40B4-BE49-F238E27FC236}">
                <a16:creationId xmlns:a16="http://schemas.microsoft.com/office/drawing/2014/main" id="{01821C96-1A49-2245-844A-C2DD293C2BDD}"/>
              </a:ext>
            </a:extLst>
          </p:cNvPr>
          <p:cNvCxnSpPr>
            <a:cxnSpLocks/>
            <a:stCxn id="60" idx="1"/>
            <a:endCxn id="45" idx="3"/>
          </p:cNvCxnSpPr>
          <p:nvPr/>
        </p:nvCxnSpPr>
        <p:spPr>
          <a:xfrm flipH="1" flipV="1">
            <a:off x="3262078" y="1731539"/>
            <a:ext cx="380030" cy="4731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9" name="直线连接符 768">
            <a:extLst>
              <a:ext uri="{FF2B5EF4-FFF2-40B4-BE49-F238E27FC236}">
                <a16:creationId xmlns:a16="http://schemas.microsoft.com/office/drawing/2014/main" id="{1F9C0F63-E853-9D49-8294-F024AC413180}"/>
              </a:ext>
            </a:extLst>
          </p:cNvPr>
          <p:cNvCxnSpPr>
            <a:cxnSpLocks/>
            <a:stCxn id="59" idx="0"/>
            <a:endCxn id="47" idx="2"/>
          </p:cNvCxnSpPr>
          <p:nvPr/>
        </p:nvCxnSpPr>
        <p:spPr>
          <a:xfrm flipH="1" flipV="1">
            <a:off x="4027726" y="1136735"/>
            <a:ext cx="69294" cy="22557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直线连接符 771">
            <a:extLst>
              <a:ext uri="{FF2B5EF4-FFF2-40B4-BE49-F238E27FC236}">
                <a16:creationId xmlns:a16="http://schemas.microsoft.com/office/drawing/2014/main" id="{BD5B8644-34C5-9C4D-858D-C09FDD53E146}"/>
              </a:ext>
            </a:extLst>
          </p:cNvPr>
          <p:cNvCxnSpPr>
            <a:cxnSpLocks/>
            <a:stCxn id="59" idx="0"/>
            <a:endCxn id="56" idx="2"/>
          </p:cNvCxnSpPr>
          <p:nvPr/>
        </p:nvCxnSpPr>
        <p:spPr>
          <a:xfrm flipV="1">
            <a:off x="4097020" y="1198855"/>
            <a:ext cx="303896" cy="16345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直线连接符 778">
            <a:extLst>
              <a:ext uri="{FF2B5EF4-FFF2-40B4-BE49-F238E27FC236}">
                <a16:creationId xmlns:a16="http://schemas.microsoft.com/office/drawing/2014/main" id="{0384F46E-1F07-8A4C-9064-EECE73ADA519}"/>
              </a:ext>
            </a:extLst>
          </p:cNvPr>
          <p:cNvCxnSpPr>
            <a:cxnSpLocks/>
            <a:stCxn id="62" idx="0"/>
            <a:endCxn id="23" idx="3"/>
          </p:cNvCxnSpPr>
          <p:nvPr/>
        </p:nvCxnSpPr>
        <p:spPr>
          <a:xfrm flipH="1" flipV="1">
            <a:off x="5881518" y="724128"/>
            <a:ext cx="226970" cy="27914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直线连接符 782">
            <a:extLst>
              <a:ext uri="{FF2B5EF4-FFF2-40B4-BE49-F238E27FC236}">
                <a16:creationId xmlns:a16="http://schemas.microsoft.com/office/drawing/2014/main" id="{C8C02389-C56E-6E40-91F2-A7B43950760F}"/>
              </a:ext>
            </a:extLst>
          </p:cNvPr>
          <p:cNvCxnSpPr>
            <a:cxnSpLocks/>
            <a:stCxn id="62" idx="0"/>
            <a:endCxn id="24" idx="2"/>
          </p:cNvCxnSpPr>
          <p:nvPr/>
        </p:nvCxnSpPr>
        <p:spPr>
          <a:xfrm flipV="1">
            <a:off x="6108488" y="776148"/>
            <a:ext cx="175539" cy="22712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直线连接符 785">
            <a:extLst>
              <a:ext uri="{FF2B5EF4-FFF2-40B4-BE49-F238E27FC236}">
                <a16:creationId xmlns:a16="http://schemas.microsoft.com/office/drawing/2014/main" id="{7B9798DE-CF4D-C940-8C5C-127FF7C8A843}"/>
              </a:ext>
            </a:extLst>
          </p:cNvPr>
          <p:cNvCxnSpPr>
            <a:cxnSpLocks/>
            <a:stCxn id="62" idx="3"/>
            <a:endCxn id="25" idx="1"/>
          </p:cNvCxnSpPr>
          <p:nvPr/>
        </p:nvCxnSpPr>
        <p:spPr>
          <a:xfrm flipV="1">
            <a:off x="6216488" y="1066896"/>
            <a:ext cx="346423" cy="837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直线连接符 788">
            <a:extLst>
              <a:ext uri="{FF2B5EF4-FFF2-40B4-BE49-F238E27FC236}">
                <a16:creationId xmlns:a16="http://schemas.microsoft.com/office/drawing/2014/main" id="{F1B04BBF-AFC7-C74F-BB66-14A9A9838D45}"/>
              </a:ext>
            </a:extLst>
          </p:cNvPr>
          <p:cNvCxnSpPr>
            <a:cxnSpLocks/>
            <a:stCxn id="62" idx="3"/>
            <a:endCxn id="82" idx="0"/>
          </p:cNvCxnSpPr>
          <p:nvPr/>
        </p:nvCxnSpPr>
        <p:spPr>
          <a:xfrm>
            <a:off x="6216488" y="1075275"/>
            <a:ext cx="98336" cy="26404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直线连接符 791">
            <a:extLst>
              <a:ext uri="{FF2B5EF4-FFF2-40B4-BE49-F238E27FC236}">
                <a16:creationId xmlns:a16="http://schemas.microsoft.com/office/drawing/2014/main" id="{DAD1B76D-2796-EE46-973A-2B11D7F80B82}"/>
              </a:ext>
            </a:extLst>
          </p:cNvPr>
          <p:cNvCxnSpPr>
            <a:cxnSpLocks/>
            <a:stCxn id="25" idx="2"/>
            <a:endCxn id="82" idx="0"/>
          </p:cNvCxnSpPr>
          <p:nvPr/>
        </p:nvCxnSpPr>
        <p:spPr>
          <a:xfrm flipH="1">
            <a:off x="6314824" y="1138902"/>
            <a:ext cx="356087" cy="20042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直线连接符 794">
            <a:extLst>
              <a:ext uri="{FF2B5EF4-FFF2-40B4-BE49-F238E27FC236}">
                <a16:creationId xmlns:a16="http://schemas.microsoft.com/office/drawing/2014/main" id="{738EB53D-6B53-4A4F-A002-AFD6539445F9}"/>
              </a:ext>
            </a:extLst>
          </p:cNvPr>
          <p:cNvCxnSpPr>
            <a:cxnSpLocks/>
            <a:stCxn id="25" idx="2"/>
            <a:endCxn id="83" idx="0"/>
          </p:cNvCxnSpPr>
          <p:nvPr/>
        </p:nvCxnSpPr>
        <p:spPr>
          <a:xfrm>
            <a:off x="6670911" y="1138902"/>
            <a:ext cx="83776" cy="29697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8" name="直线连接符 797">
            <a:extLst>
              <a:ext uri="{FF2B5EF4-FFF2-40B4-BE49-F238E27FC236}">
                <a16:creationId xmlns:a16="http://schemas.microsoft.com/office/drawing/2014/main" id="{9E35D80C-2CAA-8747-A0F5-D3E6981A89F1}"/>
              </a:ext>
            </a:extLst>
          </p:cNvPr>
          <p:cNvCxnSpPr>
            <a:cxnSpLocks/>
            <a:stCxn id="63" idx="1"/>
            <a:endCxn id="83" idx="3"/>
          </p:cNvCxnSpPr>
          <p:nvPr/>
        </p:nvCxnSpPr>
        <p:spPr>
          <a:xfrm flipH="1">
            <a:off x="6862687" y="1362350"/>
            <a:ext cx="116259" cy="14553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4" name="直线连接符 803">
            <a:extLst>
              <a:ext uri="{FF2B5EF4-FFF2-40B4-BE49-F238E27FC236}">
                <a16:creationId xmlns:a16="http://schemas.microsoft.com/office/drawing/2014/main" id="{A6BBD3F4-FCBE-F844-AA70-B6EE5818CAAE}"/>
              </a:ext>
            </a:extLst>
          </p:cNvPr>
          <p:cNvCxnSpPr>
            <a:cxnSpLocks/>
            <a:stCxn id="80" idx="0"/>
            <a:endCxn id="23" idx="2"/>
          </p:cNvCxnSpPr>
          <p:nvPr/>
        </p:nvCxnSpPr>
        <p:spPr>
          <a:xfrm flipH="1" flipV="1">
            <a:off x="5773518" y="796134"/>
            <a:ext cx="7294" cy="44154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7" name="直线连接符 806">
            <a:extLst>
              <a:ext uri="{FF2B5EF4-FFF2-40B4-BE49-F238E27FC236}">
                <a16:creationId xmlns:a16="http://schemas.microsoft.com/office/drawing/2014/main" id="{70A05001-2BCF-D741-8C03-E45CED9B00E1}"/>
              </a:ext>
            </a:extLst>
          </p:cNvPr>
          <p:cNvCxnSpPr>
            <a:cxnSpLocks/>
            <a:stCxn id="80" idx="0"/>
            <a:endCxn id="57" idx="3"/>
          </p:cNvCxnSpPr>
          <p:nvPr/>
        </p:nvCxnSpPr>
        <p:spPr>
          <a:xfrm flipH="1" flipV="1">
            <a:off x="5423324" y="1100131"/>
            <a:ext cx="357488" cy="13754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0" name="直线连接符 809">
            <a:extLst>
              <a:ext uri="{FF2B5EF4-FFF2-40B4-BE49-F238E27FC236}">
                <a16:creationId xmlns:a16="http://schemas.microsoft.com/office/drawing/2014/main" id="{658D9821-D345-0E4B-8A76-371518CF7629}"/>
              </a:ext>
            </a:extLst>
          </p:cNvPr>
          <p:cNvCxnSpPr>
            <a:cxnSpLocks/>
            <a:stCxn id="80" idx="1"/>
            <a:endCxn id="81" idx="3"/>
          </p:cNvCxnSpPr>
          <p:nvPr/>
        </p:nvCxnSpPr>
        <p:spPr>
          <a:xfrm flipH="1">
            <a:off x="5275822" y="1309684"/>
            <a:ext cx="396990" cy="19942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直线连接符 812">
            <a:extLst>
              <a:ext uri="{FF2B5EF4-FFF2-40B4-BE49-F238E27FC236}">
                <a16:creationId xmlns:a16="http://schemas.microsoft.com/office/drawing/2014/main" id="{D080BF20-F710-894B-9188-531691400A8E}"/>
              </a:ext>
            </a:extLst>
          </p:cNvPr>
          <p:cNvCxnSpPr>
            <a:cxnSpLocks/>
            <a:stCxn id="80" idx="2"/>
            <a:endCxn id="86" idx="0"/>
          </p:cNvCxnSpPr>
          <p:nvPr/>
        </p:nvCxnSpPr>
        <p:spPr>
          <a:xfrm flipH="1">
            <a:off x="5640191" y="1381690"/>
            <a:ext cx="140621" cy="31396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直线连接符 815">
            <a:extLst>
              <a:ext uri="{FF2B5EF4-FFF2-40B4-BE49-F238E27FC236}">
                <a16:creationId xmlns:a16="http://schemas.microsoft.com/office/drawing/2014/main" id="{DDBB486D-D940-2840-8533-26D26156DA8D}"/>
              </a:ext>
            </a:extLst>
          </p:cNvPr>
          <p:cNvCxnSpPr>
            <a:cxnSpLocks/>
            <a:stCxn id="80" idx="2"/>
            <a:endCxn id="85" idx="0"/>
          </p:cNvCxnSpPr>
          <p:nvPr/>
        </p:nvCxnSpPr>
        <p:spPr>
          <a:xfrm>
            <a:off x="5780812" y="1381690"/>
            <a:ext cx="336818" cy="33901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直线连接符 818">
            <a:extLst>
              <a:ext uri="{FF2B5EF4-FFF2-40B4-BE49-F238E27FC236}">
                <a16:creationId xmlns:a16="http://schemas.microsoft.com/office/drawing/2014/main" id="{0B129021-380C-BB49-B732-1F3A538F94DD}"/>
              </a:ext>
            </a:extLst>
          </p:cNvPr>
          <p:cNvCxnSpPr>
            <a:cxnSpLocks/>
            <a:stCxn id="80" idx="3"/>
            <a:endCxn id="82" idx="1"/>
          </p:cNvCxnSpPr>
          <p:nvPr/>
        </p:nvCxnSpPr>
        <p:spPr>
          <a:xfrm>
            <a:off x="5888812" y="1309684"/>
            <a:ext cx="318012" cy="10164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直线连接符 821">
            <a:extLst>
              <a:ext uri="{FF2B5EF4-FFF2-40B4-BE49-F238E27FC236}">
                <a16:creationId xmlns:a16="http://schemas.microsoft.com/office/drawing/2014/main" id="{4CD17577-CEB1-404A-BEA8-A273B1C75D4D}"/>
              </a:ext>
            </a:extLst>
          </p:cNvPr>
          <p:cNvCxnSpPr>
            <a:cxnSpLocks/>
            <a:stCxn id="85" idx="0"/>
            <a:endCxn id="82" idx="2"/>
          </p:cNvCxnSpPr>
          <p:nvPr/>
        </p:nvCxnSpPr>
        <p:spPr>
          <a:xfrm flipV="1">
            <a:off x="6117630" y="1483335"/>
            <a:ext cx="197194" cy="23736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直线连接符 824">
            <a:extLst>
              <a:ext uri="{FF2B5EF4-FFF2-40B4-BE49-F238E27FC236}">
                <a16:creationId xmlns:a16="http://schemas.microsoft.com/office/drawing/2014/main" id="{CE2E0660-DDA2-C241-AAD6-54A46E8A2F78}"/>
              </a:ext>
            </a:extLst>
          </p:cNvPr>
          <p:cNvCxnSpPr>
            <a:cxnSpLocks/>
            <a:stCxn id="84" idx="0"/>
            <a:endCxn id="82" idx="2"/>
          </p:cNvCxnSpPr>
          <p:nvPr/>
        </p:nvCxnSpPr>
        <p:spPr>
          <a:xfrm flipH="1" flipV="1">
            <a:off x="6314824" y="1483335"/>
            <a:ext cx="260029" cy="25949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直线连接符 827">
            <a:extLst>
              <a:ext uri="{FF2B5EF4-FFF2-40B4-BE49-F238E27FC236}">
                <a16:creationId xmlns:a16="http://schemas.microsoft.com/office/drawing/2014/main" id="{00E6E113-62B4-1947-ABF3-3735D7742A69}"/>
              </a:ext>
            </a:extLst>
          </p:cNvPr>
          <p:cNvCxnSpPr>
            <a:cxnSpLocks/>
            <a:stCxn id="83" idx="1"/>
            <a:endCxn id="82" idx="3"/>
          </p:cNvCxnSpPr>
          <p:nvPr/>
        </p:nvCxnSpPr>
        <p:spPr>
          <a:xfrm flipH="1" flipV="1">
            <a:off x="6422824" y="1411329"/>
            <a:ext cx="223863" cy="9655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直线连接符 836">
            <a:extLst>
              <a:ext uri="{FF2B5EF4-FFF2-40B4-BE49-F238E27FC236}">
                <a16:creationId xmlns:a16="http://schemas.microsoft.com/office/drawing/2014/main" id="{13B8D7C0-6CFC-C440-A649-3BBA8000E7EC}"/>
              </a:ext>
            </a:extLst>
          </p:cNvPr>
          <p:cNvCxnSpPr>
            <a:cxnSpLocks/>
            <a:stCxn id="64" idx="0"/>
            <a:endCxn id="83" idx="3"/>
          </p:cNvCxnSpPr>
          <p:nvPr/>
        </p:nvCxnSpPr>
        <p:spPr>
          <a:xfrm flipH="1" flipV="1">
            <a:off x="6862687" y="1507885"/>
            <a:ext cx="258488" cy="25385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直线连接符 839">
            <a:extLst>
              <a:ext uri="{FF2B5EF4-FFF2-40B4-BE49-F238E27FC236}">
                <a16:creationId xmlns:a16="http://schemas.microsoft.com/office/drawing/2014/main" id="{8E823170-D250-0442-83C0-103416D8E41E}"/>
              </a:ext>
            </a:extLst>
          </p:cNvPr>
          <p:cNvCxnSpPr>
            <a:cxnSpLocks/>
            <a:stCxn id="84" idx="0"/>
            <a:endCxn id="83" idx="2"/>
          </p:cNvCxnSpPr>
          <p:nvPr/>
        </p:nvCxnSpPr>
        <p:spPr>
          <a:xfrm flipV="1">
            <a:off x="6574853" y="1579891"/>
            <a:ext cx="179834" cy="16294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5" name="直线连接符 844">
            <a:extLst>
              <a:ext uri="{FF2B5EF4-FFF2-40B4-BE49-F238E27FC236}">
                <a16:creationId xmlns:a16="http://schemas.microsoft.com/office/drawing/2014/main" id="{4DDE8FB5-7336-CE43-AD00-BE8D32F58512}"/>
              </a:ext>
            </a:extLst>
          </p:cNvPr>
          <p:cNvCxnSpPr>
            <a:cxnSpLocks/>
            <a:stCxn id="84" idx="3"/>
            <a:endCxn id="64" idx="1"/>
          </p:cNvCxnSpPr>
          <p:nvPr/>
        </p:nvCxnSpPr>
        <p:spPr>
          <a:xfrm>
            <a:off x="6682853" y="1814839"/>
            <a:ext cx="330322" cy="1890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9" name="直线连接符 858">
            <a:extLst>
              <a:ext uri="{FF2B5EF4-FFF2-40B4-BE49-F238E27FC236}">
                <a16:creationId xmlns:a16="http://schemas.microsoft.com/office/drawing/2014/main" id="{7946A1B9-6DA7-5949-B63E-7013FF0288E1}"/>
              </a:ext>
            </a:extLst>
          </p:cNvPr>
          <p:cNvCxnSpPr>
            <a:cxnSpLocks/>
            <a:stCxn id="84" idx="2"/>
            <a:endCxn id="105" idx="0"/>
          </p:cNvCxnSpPr>
          <p:nvPr/>
        </p:nvCxnSpPr>
        <p:spPr>
          <a:xfrm>
            <a:off x="6574853" y="1886845"/>
            <a:ext cx="240876" cy="16555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直线连接符 861">
            <a:extLst>
              <a:ext uri="{FF2B5EF4-FFF2-40B4-BE49-F238E27FC236}">
                <a16:creationId xmlns:a16="http://schemas.microsoft.com/office/drawing/2014/main" id="{E5BE5797-4A78-9241-B839-6F2C5CCCFC09}"/>
              </a:ext>
            </a:extLst>
          </p:cNvPr>
          <p:cNvCxnSpPr>
            <a:cxnSpLocks/>
            <a:stCxn id="64" idx="1"/>
            <a:endCxn id="105" idx="0"/>
          </p:cNvCxnSpPr>
          <p:nvPr/>
        </p:nvCxnSpPr>
        <p:spPr>
          <a:xfrm flipH="1">
            <a:off x="6815729" y="1833745"/>
            <a:ext cx="197446" cy="21865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5" name="直线连接符 864">
            <a:extLst>
              <a:ext uri="{FF2B5EF4-FFF2-40B4-BE49-F238E27FC236}">
                <a16:creationId xmlns:a16="http://schemas.microsoft.com/office/drawing/2014/main" id="{EDB35A13-6CC4-D748-B71B-99CD170F3E13}"/>
              </a:ext>
            </a:extLst>
          </p:cNvPr>
          <p:cNvCxnSpPr>
            <a:cxnSpLocks/>
            <a:stCxn id="65" idx="0"/>
            <a:endCxn id="105" idx="3"/>
          </p:cNvCxnSpPr>
          <p:nvPr/>
        </p:nvCxnSpPr>
        <p:spPr>
          <a:xfrm flipH="1" flipV="1">
            <a:off x="6923729" y="2124411"/>
            <a:ext cx="303176" cy="12697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直线连接符 868">
            <a:extLst>
              <a:ext uri="{FF2B5EF4-FFF2-40B4-BE49-F238E27FC236}">
                <a16:creationId xmlns:a16="http://schemas.microsoft.com/office/drawing/2014/main" id="{A7C5E51B-0233-7944-8DEA-0D276F2615FC}"/>
              </a:ext>
            </a:extLst>
          </p:cNvPr>
          <p:cNvCxnSpPr>
            <a:cxnSpLocks/>
            <a:stCxn id="106" idx="0"/>
            <a:endCxn id="105" idx="2"/>
          </p:cNvCxnSpPr>
          <p:nvPr/>
        </p:nvCxnSpPr>
        <p:spPr>
          <a:xfrm flipV="1">
            <a:off x="6784272" y="2196417"/>
            <a:ext cx="31457" cy="29517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直线连接符 871">
            <a:extLst>
              <a:ext uri="{FF2B5EF4-FFF2-40B4-BE49-F238E27FC236}">
                <a16:creationId xmlns:a16="http://schemas.microsoft.com/office/drawing/2014/main" id="{CBF7030E-DA2B-6541-96CC-453FAE1795B0}"/>
              </a:ext>
            </a:extLst>
          </p:cNvPr>
          <p:cNvCxnSpPr>
            <a:cxnSpLocks/>
            <a:stCxn id="106" idx="0"/>
            <a:endCxn id="65" idx="1"/>
          </p:cNvCxnSpPr>
          <p:nvPr/>
        </p:nvCxnSpPr>
        <p:spPr>
          <a:xfrm flipV="1">
            <a:off x="6784272" y="2323397"/>
            <a:ext cx="334633" cy="16819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直线连接符 883">
            <a:extLst>
              <a:ext uri="{FF2B5EF4-FFF2-40B4-BE49-F238E27FC236}">
                <a16:creationId xmlns:a16="http://schemas.microsoft.com/office/drawing/2014/main" id="{2442EFE2-9C95-AF47-A3B7-7E81D14311E2}"/>
              </a:ext>
            </a:extLst>
          </p:cNvPr>
          <p:cNvCxnSpPr>
            <a:cxnSpLocks/>
            <a:stCxn id="81" idx="3"/>
            <a:endCxn id="86" idx="1"/>
          </p:cNvCxnSpPr>
          <p:nvPr/>
        </p:nvCxnSpPr>
        <p:spPr>
          <a:xfrm>
            <a:off x="5275822" y="1509107"/>
            <a:ext cx="256369" cy="25855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直线连接符 887">
            <a:extLst>
              <a:ext uri="{FF2B5EF4-FFF2-40B4-BE49-F238E27FC236}">
                <a16:creationId xmlns:a16="http://schemas.microsoft.com/office/drawing/2014/main" id="{2C67246E-8485-EB4E-90BE-4E9D9EA1496E}"/>
              </a:ext>
            </a:extLst>
          </p:cNvPr>
          <p:cNvCxnSpPr>
            <a:cxnSpLocks/>
            <a:stCxn id="81" idx="2"/>
            <a:endCxn id="113" idx="0"/>
          </p:cNvCxnSpPr>
          <p:nvPr/>
        </p:nvCxnSpPr>
        <p:spPr>
          <a:xfrm>
            <a:off x="5167822" y="1581113"/>
            <a:ext cx="193454" cy="42086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直线连接符 890">
            <a:extLst>
              <a:ext uri="{FF2B5EF4-FFF2-40B4-BE49-F238E27FC236}">
                <a16:creationId xmlns:a16="http://schemas.microsoft.com/office/drawing/2014/main" id="{E6C7F778-CCBD-F946-8575-51AB906B1C52}"/>
              </a:ext>
            </a:extLst>
          </p:cNvPr>
          <p:cNvCxnSpPr>
            <a:cxnSpLocks/>
            <a:stCxn id="95" idx="3"/>
            <a:endCxn id="113" idx="1"/>
          </p:cNvCxnSpPr>
          <p:nvPr/>
        </p:nvCxnSpPr>
        <p:spPr>
          <a:xfrm>
            <a:off x="4937895" y="1969234"/>
            <a:ext cx="299047" cy="7003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4" name="直线连接符 893">
            <a:extLst>
              <a:ext uri="{FF2B5EF4-FFF2-40B4-BE49-F238E27FC236}">
                <a16:creationId xmlns:a16="http://schemas.microsoft.com/office/drawing/2014/main" id="{0D39FB96-A532-D440-A2C4-9E76D303980D}"/>
              </a:ext>
            </a:extLst>
          </p:cNvPr>
          <p:cNvCxnSpPr>
            <a:cxnSpLocks/>
            <a:stCxn id="115" idx="0"/>
            <a:endCxn id="113" idx="2"/>
          </p:cNvCxnSpPr>
          <p:nvPr/>
        </p:nvCxnSpPr>
        <p:spPr>
          <a:xfrm flipV="1">
            <a:off x="4996984" y="2139702"/>
            <a:ext cx="322186" cy="23275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7" name="直线连接符 896">
            <a:extLst>
              <a:ext uri="{FF2B5EF4-FFF2-40B4-BE49-F238E27FC236}">
                <a16:creationId xmlns:a16="http://schemas.microsoft.com/office/drawing/2014/main" id="{09F7AB35-911A-0F4D-AA59-F7085F806481}"/>
              </a:ext>
            </a:extLst>
          </p:cNvPr>
          <p:cNvCxnSpPr>
            <a:cxnSpLocks/>
            <a:stCxn id="126" idx="0"/>
            <a:endCxn id="113" idx="2"/>
          </p:cNvCxnSpPr>
          <p:nvPr/>
        </p:nvCxnSpPr>
        <p:spPr>
          <a:xfrm flipH="1" flipV="1">
            <a:off x="5319170" y="2139702"/>
            <a:ext cx="191659" cy="32550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0" name="直线连接符 899">
            <a:extLst>
              <a:ext uri="{FF2B5EF4-FFF2-40B4-BE49-F238E27FC236}">
                <a16:creationId xmlns:a16="http://schemas.microsoft.com/office/drawing/2014/main" id="{D814029A-221A-D543-874E-69D709901D90}"/>
              </a:ext>
            </a:extLst>
          </p:cNvPr>
          <p:cNvCxnSpPr>
            <a:cxnSpLocks/>
            <a:stCxn id="113" idx="0"/>
            <a:endCxn id="86" idx="1"/>
          </p:cNvCxnSpPr>
          <p:nvPr/>
        </p:nvCxnSpPr>
        <p:spPr>
          <a:xfrm flipV="1">
            <a:off x="5361276" y="1767666"/>
            <a:ext cx="170915" cy="23431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7" name="直线连接符 906">
            <a:extLst>
              <a:ext uri="{FF2B5EF4-FFF2-40B4-BE49-F238E27FC236}">
                <a16:creationId xmlns:a16="http://schemas.microsoft.com/office/drawing/2014/main" id="{CD9B3BF4-A494-AA40-A686-02C3D4FC2B2E}"/>
              </a:ext>
            </a:extLst>
          </p:cNvPr>
          <p:cNvCxnSpPr>
            <a:cxnSpLocks/>
            <a:stCxn id="114" idx="0"/>
            <a:endCxn id="86" idx="2"/>
          </p:cNvCxnSpPr>
          <p:nvPr/>
        </p:nvCxnSpPr>
        <p:spPr>
          <a:xfrm flipH="1" flipV="1">
            <a:off x="5640191" y="1839672"/>
            <a:ext cx="223063" cy="24686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直线连接符 909">
            <a:extLst>
              <a:ext uri="{FF2B5EF4-FFF2-40B4-BE49-F238E27FC236}">
                <a16:creationId xmlns:a16="http://schemas.microsoft.com/office/drawing/2014/main" id="{A0F3E706-BD53-5646-85A4-A477999181E9}"/>
              </a:ext>
            </a:extLst>
          </p:cNvPr>
          <p:cNvCxnSpPr>
            <a:cxnSpLocks/>
            <a:stCxn id="85" idx="1"/>
            <a:endCxn id="86" idx="3"/>
          </p:cNvCxnSpPr>
          <p:nvPr/>
        </p:nvCxnSpPr>
        <p:spPr>
          <a:xfrm flipH="1" flipV="1">
            <a:off x="5748191" y="1767666"/>
            <a:ext cx="261439" cy="2504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直线连接符 912">
            <a:extLst>
              <a:ext uri="{FF2B5EF4-FFF2-40B4-BE49-F238E27FC236}">
                <a16:creationId xmlns:a16="http://schemas.microsoft.com/office/drawing/2014/main" id="{17438EA1-C9A7-5F4E-A016-F579EBA5B778}"/>
              </a:ext>
            </a:extLst>
          </p:cNvPr>
          <p:cNvCxnSpPr>
            <a:cxnSpLocks/>
            <a:stCxn id="84" idx="1"/>
            <a:endCxn id="85" idx="3"/>
          </p:cNvCxnSpPr>
          <p:nvPr/>
        </p:nvCxnSpPr>
        <p:spPr>
          <a:xfrm flipH="1" flipV="1">
            <a:off x="6225630" y="1792711"/>
            <a:ext cx="241223" cy="2212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直线连接符 915">
            <a:extLst>
              <a:ext uri="{FF2B5EF4-FFF2-40B4-BE49-F238E27FC236}">
                <a16:creationId xmlns:a16="http://schemas.microsoft.com/office/drawing/2014/main" id="{D69EA21D-1795-7544-829A-345CEA0E5EFD}"/>
              </a:ext>
            </a:extLst>
          </p:cNvPr>
          <p:cNvCxnSpPr>
            <a:cxnSpLocks/>
            <a:stCxn id="116" idx="0"/>
            <a:endCxn id="85" idx="2"/>
          </p:cNvCxnSpPr>
          <p:nvPr/>
        </p:nvCxnSpPr>
        <p:spPr>
          <a:xfrm flipH="1" flipV="1">
            <a:off x="6117630" y="1864717"/>
            <a:ext cx="234131" cy="21606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直线连接符 918">
            <a:extLst>
              <a:ext uri="{FF2B5EF4-FFF2-40B4-BE49-F238E27FC236}">
                <a16:creationId xmlns:a16="http://schemas.microsoft.com/office/drawing/2014/main" id="{3C43E393-ABA1-F445-A268-E75A4AC4768E}"/>
              </a:ext>
            </a:extLst>
          </p:cNvPr>
          <p:cNvCxnSpPr>
            <a:cxnSpLocks/>
            <a:stCxn id="114" idx="0"/>
            <a:endCxn id="85" idx="1"/>
          </p:cNvCxnSpPr>
          <p:nvPr/>
        </p:nvCxnSpPr>
        <p:spPr>
          <a:xfrm flipV="1">
            <a:off x="5863254" y="1792711"/>
            <a:ext cx="146376" cy="29382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直线连接符 921">
            <a:extLst>
              <a:ext uri="{FF2B5EF4-FFF2-40B4-BE49-F238E27FC236}">
                <a16:creationId xmlns:a16="http://schemas.microsoft.com/office/drawing/2014/main" id="{8D56C2E5-203E-074E-85FA-EBF7EC355BC0}"/>
              </a:ext>
            </a:extLst>
          </p:cNvPr>
          <p:cNvCxnSpPr>
            <a:cxnSpLocks/>
            <a:stCxn id="114" idx="3"/>
            <a:endCxn id="116" idx="1"/>
          </p:cNvCxnSpPr>
          <p:nvPr/>
        </p:nvCxnSpPr>
        <p:spPr>
          <a:xfrm flipV="1">
            <a:off x="5960182" y="2152789"/>
            <a:ext cx="283579" cy="2008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直线连接符 927">
            <a:extLst>
              <a:ext uri="{FF2B5EF4-FFF2-40B4-BE49-F238E27FC236}">
                <a16:creationId xmlns:a16="http://schemas.microsoft.com/office/drawing/2014/main" id="{1CC95931-5CCA-F547-8779-AF41570007BC}"/>
              </a:ext>
            </a:extLst>
          </p:cNvPr>
          <p:cNvCxnSpPr>
            <a:cxnSpLocks/>
            <a:stCxn id="116" idx="0"/>
            <a:endCxn id="84" idx="2"/>
          </p:cNvCxnSpPr>
          <p:nvPr/>
        </p:nvCxnSpPr>
        <p:spPr>
          <a:xfrm flipV="1">
            <a:off x="6351761" y="1886845"/>
            <a:ext cx="223092" cy="19393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直线连接符 930">
            <a:extLst>
              <a:ext uri="{FF2B5EF4-FFF2-40B4-BE49-F238E27FC236}">
                <a16:creationId xmlns:a16="http://schemas.microsoft.com/office/drawing/2014/main" id="{A3BDAD2D-AF66-AA4A-A38C-5593B2A4BF10}"/>
              </a:ext>
            </a:extLst>
          </p:cNvPr>
          <p:cNvCxnSpPr>
            <a:cxnSpLocks/>
            <a:stCxn id="116" idx="3"/>
            <a:endCxn id="105" idx="1"/>
          </p:cNvCxnSpPr>
          <p:nvPr/>
        </p:nvCxnSpPr>
        <p:spPr>
          <a:xfrm flipV="1">
            <a:off x="6459761" y="2124411"/>
            <a:ext cx="247968" cy="2837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直线连接符 933">
            <a:extLst>
              <a:ext uri="{FF2B5EF4-FFF2-40B4-BE49-F238E27FC236}">
                <a16:creationId xmlns:a16="http://schemas.microsoft.com/office/drawing/2014/main" id="{6D4A866E-2969-E14E-A867-BC3E9F5366AB}"/>
              </a:ext>
            </a:extLst>
          </p:cNvPr>
          <p:cNvCxnSpPr>
            <a:cxnSpLocks/>
            <a:stCxn id="116" idx="2"/>
            <a:endCxn id="106" idx="1"/>
          </p:cNvCxnSpPr>
          <p:nvPr/>
        </p:nvCxnSpPr>
        <p:spPr>
          <a:xfrm>
            <a:off x="6351761" y="2224795"/>
            <a:ext cx="302851" cy="27289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直线连接符 936">
            <a:extLst>
              <a:ext uri="{FF2B5EF4-FFF2-40B4-BE49-F238E27FC236}">
                <a16:creationId xmlns:a16="http://schemas.microsoft.com/office/drawing/2014/main" id="{5FF368D3-F3D6-584A-871C-0CD4D9D1CCDE}"/>
              </a:ext>
            </a:extLst>
          </p:cNvPr>
          <p:cNvCxnSpPr>
            <a:cxnSpLocks/>
            <a:stCxn id="116" idx="2"/>
            <a:endCxn id="125" idx="0"/>
          </p:cNvCxnSpPr>
          <p:nvPr/>
        </p:nvCxnSpPr>
        <p:spPr>
          <a:xfrm flipH="1">
            <a:off x="6131802" y="2224795"/>
            <a:ext cx="219959" cy="37011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直线连接符 939">
            <a:extLst>
              <a:ext uri="{FF2B5EF4-FFF2-40B4-BE49-F238E27FC236}">
                <a16:creationId xmlns:a16="http://schemas.microsoft.com/office/drawing/2014/main" id="{67DFB347-D003-E842-9513-2E8A856281C8}"/>
              </a:ext>
            </a:extLst>
          </p:cNvPr>
          <p:cNvCxnSpPr>
            <a:cxnSpLocks/>
            <a:stCxn id="114" idx="2"/>
            <a:endCxn id="125" idx="0"/>
          </p:cNvCxnSpPr>
          <p:nvPr/>
        </p:nvCxnSpPr>
        <p:spPr>
          <a:xfrm>
            <a:off x="5843212" y="2229147"/>
            <a:ext cx="288590" cy="36576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直线连接符 942">
            <a:extLst>
              <a:ext uri="{FF2B5EF4-FFF2-40B4-BE49-F238E27FC236}">
                <a16:creationId xmlns:a16="http://schemas.microsoft.com/office/drawing/2014/main" id="{AABC2712-B0F8-0A47-AB29-CF8EEF23FD24}"/>
              </a:ext>
            </a:extLst>
          </p:cNvPr>
          <p:cNvCxnSpPr>
            <a:cxnSpLocks/>
            <a:stCxn id="114" idx="2"/>
            <a:endCxn id="126" idx="0"/>
          </p:cNvCxnSpPr>
          <p:nvPr/>
        </p:nvCxnSpPr>
        <p:spPr>
          <a:xfrm flipH="1">
            <a:off x="5510829" y="2229147"/>
            <a:ext cx="332383" cy="23606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直线连接符 945">
            <a:extLst>
              <a:ext uri="{FF2B5EF4-FFF2-40B4-BE49-F238E27FC236}">
                <a16:creationId xmlns:a16="http://schemas.microsoft.com/office/drawing/2014/main" id="{33FBC36A-9147-1741-B746-CC56EAE9221E}"/>
              </a:ext>
            </a:extLst>
          </p:cNvPr>
          <p:cNvCxnSpPr>
            <a:cxnSpLocks/>
            <a:stCxn id="125" idx="1"/>
            <a:endCxn id="126" idx="3"/>
          </p:cNvCxnSpPr>
          <p:nvPr/>
        </p:nvCxnSpPr>
        <p:spPr>
          <a:xfrm flipH="1" flipV="1">
            <a:off x="5603106" y="2556500"/>
            <a:ext cx="420696" cy="11041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直线连接符 949">
            <a:extLst>
              <a:ext uri="{FF2B5EF4-FFF2-40B4-BE49-F238E27FC236}">
                <a16:creationId xmlns:a16="http://schemas.microsoft.com/office/drawing/2014/main" id="{7CBB0CAB-0D22-C047-ABEB-12216D6DD1C2}"/>
              </a:ext>
            </a:extLst>
          </p:cNvPr>
          <p:cNvCxnSpPr>
            <a:cxnSpLocks/>
            <a:stCxn id="106" idx="1"/>
            <a:endCxn id="125" idx="3"/>
          </p:cNvCxnSpPr>
          <p:nvPr/>
        </p:nvCxnSpPr>
        <p:spPr>
          <a:xfrm flipH="1">
            <a:off x="6239802" y="2497693"/>
            <a:ext cx="414810" cy="16922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直线连接符 990">
            <a:extLst>
              <a:ext uri="{FF2B5EF4-FFF2-40B4-BE49-F238E27FC236}">
                <a16:creationId xmlns:a16="http://schemas.microsoft.com/office/drawing/2014/main" id="{B5CB2470-7B2B-7F43-8C7B-2D760F75B0F9}"/>
              </a:ext>
            </a:extLst>
          </p:cNvPr>
          <p:cNvCxnSpPr>
            <a:cxnSpLocks/>
            <a:stCxn id="115" idx="3"/>
            <a:endCxn id="126" idx="1"/>
          </p:cNvCxnSpPr>
          <p:nvPr/>
        </p:nvCxnSpPr>
        <p:spPr>
          <a:xfrm>
            <a:off x="5080952" y="2471443"/>
            <a:ext cx="310122" cy="4384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  <a:stCxn id="127" idx="0"/>
            <a:endCxn id="126" idx="2"/>
          </p:cNvCxnSpPr>
          <p:nvPr/>
        </p:nvCxnSpPr>
        <p:spPr>
          <a:xfrm flipV="1">
            <a:off x="5156593" y="2606576"/>
            <a:ext cx="326758" cy="21596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直线连接符 1000">
            <a:extLst>
              <a:ext uri="{FF2B5EF4-FFF2-40B4-BE49-F238E27FC236}">
                <a16:creationId xmlns:a16="http://schemas.microsoft.com/office/drawing/2014/main" id="{88F4062A-C405-914A-81B5-2355967887D3}"/>
              </a:ext>
            </a:extLst>
          </p:cNvPr>
          <p:cNvCxnSpPr>
            <a:cxnSpLocks/>
            <a:stCxn id="114" idx="1"/>
            <a:endCxn id="113" idx="3"/>
          </p:cNvCxnSpPr>
          <p:nvPr/>
        </p:nvCxnSpPr>
        <p:spPr>
          <a:xfrm flipH="1" flipV="1">
            <a:off x="5443504" y="2102418"/>
            <a:ext cx="302780" cy="4039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  <a:stCxn id="128" idx="0"/>
            <a:endCxn id="126" idx="2"/>
          </p:cNvCxnSpPr>
          <p:nvPr/>
        </p:nvCxnSpPr>
        <p:spPr>
          <a:xfrm flipH="1" flipV="1">
            <a:off x="5483351" y="2606576"/>
            <a:ext cx="200229" cy="33736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直线连接符 1008">
            <a:extLst>
              <a:ext uri="{FF2B5EF4-FFF2-40B4-BE49-F238E27FC236}">
                <a16:creationId xmlns:a16="http://schemas.microsoft.com/office/drawing/2014/main" id="{B7ACD4DE-7D76-694D-865B-600E02A00E89}"/>
              </a:ext>
            </a:extLst>
          </p:cNvPr>
          <p:cNvCxnSpPr>
            <a:cxnSpLocks/>
            <a:stCxn id="128" idx="0"/>
            <a:endCxn id="125" idx="1"/>
          </p:cNvCxnSpPr>
          <p:nvPr/>
        </p:nvCxnSpPr>
        <p:spPr>
          <a:xfrm flipV="1">
            <a:off x="5683580" y="2666918"/>
            <a:ext cx="340222" cy="277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  <a:stCxn id="128" idx="1"/>
            <a:endCxn id="127" idx="3"/>
          </p:cNvCxnSpPr>
          <p:nvPr/>
        </p:nvCxnSpPr>
        <p:spPr>
          <a:xfrm flipH="1" flipV="1">
            <a:off x="5264593" y="2894546"/>
            <a:ext cx="291877" cy="7569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直线连接符 1111">
            <a:extLst>
              <a:ext uri="{FF2B5EF4-FFF2-40B4-BE49-F238E27FC236}">
                <a16:creationId xmlns:a16="http://schemas.microsoft.com/office/drawing/2014/main" id="{7EE56141-921E-DB4C-9F7C-05DE71748C8B}"/>
              </a:ext>
            </a:extLst>
          </p:cNvPr>
          <p:cNvCxnSpPr>
            <a:cxnSpLocks/>
            <a:stCxn id="58" idx="2"/>
            <a:endCxn id="81" idx="0"/>
          </p:cNvCxnSpPr>
          <p:nvPr/>
        </p:nvCxnSpPr>
        <p:spPr>
          <a:xfrm>
            <a:off x="4900082" y="1175972"/>
            <a:ext cx="267740" cy="26112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直线连接符 1114">
            <a:extLst>
              <a:ext uri="{FF2B5EF4-FFF2-40B4-BE49-F238E27FC236}">
                <a16:creationId xmlns:a16="http://schemas.microsoft.com/office/drawing/2014/main" id="{AEDACB58-A327-4A4D-9B00-758602A1F70B}"/>
              </a:ext>
            </a:extLst>
          </p:cNvPr>
          <p:cNvCxnSpPr>
            <a:cxnSpLocks/>
            <a:stCxn id="56" idx="2"/>
            <a:endCxn id="79" idx="0"/>
          </p:cNvCxnSpPr>
          <p:nvPr/>
        </p:nvCxnSpPr>
        <p:spPr>
          <a:xfrm>
            <a:off x="4400916" y="1198855"/>
            <a:ext cx="207958" cy="25005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直线连接符 1117">
            <a:extLst>
              <a:ext uri="{FF2B5EF4-FFF2-40B4-BE49-F238E27FC236}">
                <a16:creationId xmlns:a16="http://schemas.microsoft.com/office/drawing/2014/main" id="{E54359FA-1C48-E141-9F9F-0E960CFB6F6A}"/>
              </a:ext>
            </a:extLst>
          </p:cNvPr>
          <p:cNvCxnSpPr>
            <a:cxnSpLocks/>
            <a:stCxn id="58" idx="1"/>
            <a:endCxn id="79" idx="0"/>
          </p:cNvCxnSpPr>
          <p:nvPr/>
        </p:nvCxnSpPr>
        <p:spPr>
          <a:xfrm flipH="1">
            <a:off x="4608874" y="1103966"/>
            <a:ext cx="183208" cy="34493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直线连接符 1120">
            <a:extLst>
              <a:ext uri="{FF2B5EF4-FFF2-40B4-BE49-F238E27FC236}">
                <a16:creationId xmlns:a16="http://schemas.microsoft.com/office/drawing/2014/main" id="{CFFEA2D2-5426-6544-991B-E08D39AF1266}"/>
              </a:ext>
            </a:extLst>
          </p:cNvPr>
          <p:cNvCxnSpPr>
            <a:cxnSpLocks/>
            <a:stCxn id="81" idx="1"/>
            <a:endCxn id="79" idx="3"/>
          </p:cNvCxnSpPr>
          <p:nvPr/>
        </p:nvCxnSpPr>
        <p:spPr>
          <a:xfrm flipH="1">
            <a:off x="4716874" y="1509107"/>
            <a:ext cx="342948" cy="1180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线连接符 1123">
            <a:extLst>
              <a:ext uri="{FF2B5EF4-FFF2-40B4-BE49-F238E27FC236}">
                <a16:creationId xmlns:a16="http://schemas.microsoft.com/office/drawing/2014/main" id="{9C482A08-CBF3-114F-B8D6-4A8827EE027B}"/>
              </a:ext>
            </a:extLst>
          </p:cNvPr>
          <p:cNvCxnSpPr>
            <a:cxnSpLocks/>
            <a:stCxn id="95" idx="0"/>
            <a:endCxn id="79" idx="2"/>
          </p:cNvCxnSpPr>
          <p:nvPr/>
        </p:nvCxnSpPr>
        <p:spPr>
          <a:xfrm flipH="1" flipV="1">
            <a:off x="4608874" y="1592918"/>
            <a:ext cx="252162" cy="27171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直线连接符 1130">
            <a:extLst>
              <a:ext uri="{FF2B5EF4-FFF2-40B4-BE49-F238E27FC236}">
                <a16:creationId xmlns:a16="http://schemas.microsoft.com/office/drawing/2014/main" id="{149141D0-0EB4-AE49-9A81-0743E62F8292}"/>
              </a:ext>
            </a:extLst>
          </p:cNvPr>
          <p:cNvCxnSpPr>
            <a:cxnSpLocks/>
            <a:stCxn id="79" idx="1"/>
            <a:endCxn id="59" idx="3"/>
          </p:cNvCxnSpPr>
          <p:nvPr/>
        </p:nvCxnSpPr>
        <p:spPr>
          <a:xfrm flipH="1" flipV="1">
            <a:off x="4205020" y="1434318"/>
            <a:ext cx="295854" cy="8659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直线连接符 1133">
            <a:extLst>
              <a:ext uri="{FF2B5EF4-FFF2-40B4-BE49-F238E27FC236}">
                <a16:creationId xmlns:a16="http://schemas.microsoft.com/office/drawing/2014/main" id="{88801890-14F8-6540-BB4D-16B23581FB3E}"/>
              </a:ext>
            </a:extLst>
          </p:cNvPr>
          <p:cNvCxnSpPr>
            <a:cxnSpLocks/>
            <a:stCxn id="87" idx="0"/>
            <a:endCxn id="59" idx="2"/>
          </p:cNvCxnSpPr>
          <p:nvPr/>
        </p:nvCxnSpPr>
        <p:spPr>
          <a:xfrm flipH="1" flipV="1">
            <a:off x="4097020" y="1506324"/>
            <a:ext cx="200184" cy="30769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直线连接符 1136">
            <a:extLst>
              <a:ext uri="{FF2B5EF4-FFF2-40B4-BE49-F238E27FC236}">
                <a16:creationId xmlns:a16="http://schemas.microsoft.com/office/drawing/2014/main" id="{561B9058-6F77-184C-BD52-BE017EF859AB}"/>
              </a:ext>
            </a:extLst>
          </p:cNvPr>
          <p:cNvCxnSpPr>
            <a:cxnSpLocks/>
            <a:stCxn id="87" idx="0"/>
            <a:endCxn id="79" idx="2"/>
          </p:cNvCxnSpPr>
          <p:nvPr/>
        </p:nvCxnSpPr>
        <p:spPr>
          <a:xfrm flipV="1">
            <a:off x="4297204" y="1592918"/>
            <a:ext cx="311670" cy="22110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直线连接符 1139">
            <a:extLst>
              <a:ext uri="{FF2B5EF4-FFF2-40B4-BE49-F238E27FC236}">
                <a16:creationId xmlns:a16="http://schemas.microsoft.com/office/drawing/2014/main" id="{A5CEC117-593D-E74D-8007-2297EC74BAA9}"/>
              </a:ext>
            </a:extLst>
          </p:cNvPr>
          <p:cNvCxnSpPr>
            <a:cxnSpLocks/>
            <a:stCxn id="87" idx="1"/>
            <a:endCxn id="60" idx="3"/>
          </p:cNvCxnSpPr>
          <p:nvPr/>
        </p:nvCxnSpPr>
        <p:spPr>
          <a:xfrm flipH="1" flipV="1">
            <a:off x="3858108" y="1778857"/>
            <a:ext cx="331096" cy="10717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" name="直线连接符 1229">
            <a:extLst>
              <a:ext uri="{FF2B5EF4-FFF2-40B4-BE49-F238E27FC236}">
                <a16:creationId xmlns:a16="http://schemas.microsoft.com/office/drawing/2014/main" id="{39D18D1C-A1BD-A041-8213-5A2A73A52DB6}"/>
              </a:ext>
            </a:extLst>
          </p:cNvPr>
          <p:cNvCxnSpPr>
            <a:cxnSpLocks/>
            <a:stCxn id="88" idx="1"/>
            <a:endCxn id="60" idx="2"/>
          </p:cNvCxnSpPr>
          <p:nvPr/>
        </p:nvCxnSpPr>
        <p:spPr>
          <a:xfrm flipH="1" flipV="1">
            <a:off x="3750108" y="1850863"/>
            <a:ext cx="99189" cy="33676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3" name="直线连接符 1232">
            <a:extLst>
              <a:ext uri="{FF2B5EF4-FFF2-40B4-BE49-F238E27FC236}">
                <a16:creationId xmlns:a16="http://schemas.microsoft.com/office/drawing/2014/main" id="{ABF503D6-B3FA-874C-9F0B-DD6D6A740681}"/>
              </a:ext>
            </a:extLst>
          </p:cNvPr>
          <p:cNvCxnSpPr>
            <a:cxnSpLocks/>
            <a:stCxn id="88" idx="0"/>
            <a:endCxn id="87" idx="1"/>
          </p:cNvCxnSpPr>
          <p:nvPr/>
        </p:nvCxnSpPr>
        <p:spPr>
          <a:xfrm flipV="1">
            <a:off x="3974856" y="1886028"/>
            <a:ext cx="214348" cy="26867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6" name="直线连接符 1235">
            <a:extLst>
              <a:ext uri="{FF2B5EF4-FFF2-40B4-BE49-F238E27FC236}">
                <a16:creationId xmlns:a16="http://schemas.microsoft.com/office/drawing/2014/main" id="{E470901E-AE93-3C49-A90E-6EABAFB98B26}"/>
              </a:ext>
            </a:extLst>
          </p:cNvPr>
          <p:cNvCxnSpPr>
            <a:cxnSpLocks/>
            <a:stCxn id="87" idx="3"/>
            <a:endCxn id="95" idx="1"/>
          </p:cNvCxnSpPr>
          <p:nvPr/>
        </p:nvCxnSpPr>
        <p:spPr>
          <a:xfrm>
            <a:off x="4405204" y="1886028"/>
            <a:ext cx="329717" cy="933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9" name="直线连接符 1248">
            <a:extLst>
              <a:ext uri="{FF2B5EF4-FFF2-40B4-BE49-F238E27FC236}">
                <a16:creationId xmlns:a16="http://schemas.microsoft.com/office/drawing/2014/main" id="{94421D74-B730-3146-B6B2-40289B0B1C8E}"/>
              </a:ext>
            </a:extLst>
          </p:cNvPr>
          <p:cNvCxnSpPr>
            <a:cxnSpLocks/>
            <a:stCxn id="87" idx="2"/>
            <a:endCxn id="94" idx="0"/>
          </p:cNvCxnSpPr>
          <p:nvPr/>
        </p:nvCxnSpPr>
        <p:spPr>
          <a:xfrm>
            <a:off x="4297204" y="1958034"/>
            <a:ext cx="181757" cy="27119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2" name="直线连接符 1251">
            <a:extLst>
              <a:ext uri="{FF2B5EF4-FFF2-40B4-BE49-F238E27FC236}">
                <a16:creationId xmlns:a16="http://schemas.microsoft.com/office/drawing/2014/main" id="{6BAC57EF-E1E1-7C4D-904D-63AE896406C3}"/>
              </a:ext>
            </a:extLst>
          </p:cNvPr>
          <p:cNvCxnSpPr>
            <a:cxnSpLocks/>
            <a:stCxn id="95" idx="2"/>
            <a:endCxn id="94" idx="0"/>
          </p:cNvCxnSpPr>
          <p:nvPr/>
        </p:nvCxnSpPr>
        <p:spPr>
          <a:xfrm flipH="1">
            <a:off x="4478961" y="1999959"/>
            <a:ext cx="332819" cy="22926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5" name="直线连接符 1254">
            <a:extLst>
              <a:ext uri="{FF2B5EF4-FFF2-40B4-BE49-F238E27FC236}">
                <a16:creationId xmlns:a16="http://schemas.microsoft.com/office/drawing/2014/main" id="{8A86404D-4076-5249-85B0-954449709C3B}"/>
              </a:ext>
            </a:extLst>
          </p:cNvPr>
          <p:cNvCxnSpPr>
            <a:cxnSpLocks/>
            <a:stCxn id="115" idx="1"/>
            <a:endCxn id="94" idx="3"/>
          </p:cNvCxnSpPr>
          <p:nvPr/>
        </p:nvCxnSpPr>
        <p:spPr>
          <a:xfrm flipH="1" flipV="1">
            <a:off x="4571238" y="2320519"/>
            <a:ext cx="302082" cy="9138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8" name="直线连接符 1257">
            <a:extLst>
              <a:ext uri="{FF2B5EF4-FFF2-40B4-BE49-F238E27FC236}">
                <a16:creationId xmlns:a16="http://schemas.microsoft.com/office/drawing/2014/main" id="{E065BE9F-AC2A-6045-863D-BAD7405AB320}"/>
              </a:ext>
            </a:extLst>
          </p:cNvPr>
          <p:cNvCxnSpPr>
            <a:cxnSpLocks/>
            <a:stCxn id="96" idx="0"/>
            <a:endCxn id="94" idx="2"/>
          </p:cNvCxnSpPr>
          <p:nvPr/>
        </p:nvCxnSpPr>
        <p:spPr>
          <a:xfrm flipH="1" flipV="1">
            <a:off x="4451483" y="2370595"/>
            <a:ext cx="210978" cy="34792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1" name="直线连接符 1260">
            <a:extLst>
              <a:ext uri="{FF2B5EF4-FFF2-40B4-BE49-F238E27FC236}">
                <a16:creationId xmlns:a16="http://schemas.microsoft.com/office/drawing/2014/main" id="{8901CCE0-DAD7-564F-AC27-37F256AA47FA}"/>
              </a:ext>
            </a:extLst>
          </p:cNvPr>
          <p:cNvCxnSpPr>
            <a:cxnSpLocks/>
            <a:stCxn id="96" idx="0"/>
            <a:endCxn id="115" idx="2"/>
          </p:cNvCxnSpPr>
          <p:nvPr/>
        </p:nvCxnSpPr>
        <p:spPr>
          <a:xfrm flipV="1">
            <a:off x="4662461" y="2510891"/>
            <a:ext cx="294827" cy="20763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直线连接符 1268">
            <a:extLst>
              <a:ext uri="{FF2B5EF4-FFF2-40B4-BE49-F238E27FC236}">
                <a16:creationId xmlns:a16="http://schemas.microsoft.com/office/drawing/2014/main" id="{49DD4EB5-9C18-7B4B-B6D1-E41D8D32B2AC}"/>
              </a:ext>
            </a:extLst>
          </p:cNvPr>
          <p:cNvCxnSpPr>
            <a:cxnSpLocks/>
            <a:stCxn id="94" idx="1"/>
            <a:endCxn id="88" idx="3"/>
          </p:cNvCxnSpPr>
          <p:nvPr/>
        </p:nvCxnSpPr>
        <p:spPr>
          <a:xfrm flipH="1" flipV="1">
            <a:off x="4053529" y="2257949"/>
            <a:ext cx="305677" cy="2135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8" name="直线连接符 1317">
            <a:extLst>
              <a:ext uri="{FF2B5EF4-FFF2-40B4-BE49-F238E27FC236}">
                <a16:creationId xmlns:a16="http://schemas.microsoft.com/office/drawing/2014/main" id="{6B824618-87C3-C04A-A21D-2F3E37835B2C}"/>
              </a:ext>
            </a:extLst>
          </p:cNvPr>
          <p:cNvCxnSpPr>
            <a:cxnSpLocks/>
            <a:stCxn id="127" idx="1"/>
            <a:endCxn id="96" idx="3"/>
          </p:cNvCxnSpPr>
          <p:nvPr/>
        </p:nvCxnSpPr>
        <p:spPr>
          <a:xfrm flipH="1" flipV="1">
            <a:off x="4770461" y="2790530"/>
            <a:ext cx="278132" cy="10401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9" name="直线连接符 1618">
            <a:extLst>
              <a:ext uri="{FF2B5EF4-FFF2-40B4-BE49-F238E27FC236}">
                <a16:creationId xmlns:a16="http://schemas.microsoft.com/office/drawing/2014/main" id="{D5EA8124-CEFE-C24C-B15B-6D6D35A52217}"/>
              </a:ext>
            </a:extLst>
          </p:cNvPr>
          <p:cNvCxnSpPr>
            <a:cxnSpLocks/>
            <a:stCxn id="80" idx="0"/>
            <a:endCxn id="62" idx="1"/>
          </p:cNvCxnSpPr>
          <p:nvPr/>
        </p:nvCxnSpPr>
        <p:spPr>
          <a:xfrm flipV="1">
            <a:off x="5780812" y="1075275"/>
            <a:ext cx="219676" cy="16240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7" name="直线连接符 1636">
            <a:extLst>
              <a:ext uri="{FF2B5EF4-FFF2-40B4-BE49-F238E27FC236}">
                <a16:creationId xmlns:a16="http://schemas.microsoft.com/office/drawing/2014/main" id="{CA0F8042-9B61-134A-A8DC-E2DC5890F126}"/>
              </a:ext>
            </a:extLst>
          </p:cNvPr>
          <p:cNvCxnSpPr>
            <a:cxnSpLocks/>
            <a:stCxn id="60" idx="0"/>
            <a:endCxn id="59" idx="1"/>
          </p:cNvCxnSpPr>
          <p:nvPr/>
        </p:nvCxnSpPr>
        <p:spPr>
          <a:xfrm flipV="1">
            <a:off x="3750108" y="1434318"/>
            <a:ext cx="238912" cy="27253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文本框 464">
            <a:extLst>
              <a:ext uri="{FF2B5EF4-FFF2-40B4-BE49-F238E27FC236}">
                <a16:creationId xmlns:a16="http://schemas.microsoft.com/office/drawing/2014/main" id="{7483DE39-1E82-9840-A7FB-A94A8FD0DA6E}"/>
              </a:ext>
            </a:extLst>
          </p:cNvPr>
          <p:cNvSpPr txBox="1"/>
          <p:nvPr/>
        </p:nvSpPr>
        <p:spPr>
          <a:xfrm>
            <a:off x="428017" y="437745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6F32E3-687F-BE43-AE4A-12F884866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56" y="2224795"/>
            <a:ext cx="51816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86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39F37FE-3097-E342-BA46-D530E469055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159606" y="527187"/>
            <a:ext cx="5907595" cy="571909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6C32A3B-F994-2D4B-A8DE-D749112BC20C}"/>
              </a:ext>
            </a:extLst>
          </p:cNvPr>
          <p:cNvSpPr/>
          <p:nvPr/>
        </p:nvSpPr>
        <p:spPr>
          <a:xfrm rot="20040000">
            <a:off x="1934256" y="138705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29501D-65C2-8A42-B775-79B0E595B74E}"/>
              </a:ext>
            </a:extLst>
          </p:cNvPr>
          <p:cNvSpPr/>
          <p:nvPr/>
        </p:nvSpPr>
        <p:spPr>
          <a:xfrm rot="19380000">
            <a:off x="1436953" y="172030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C0F2F9B-8CB4-AA4F-AECD-C4EF48CE981B}"/>
              </a:ext>
            </a:extLst>
          </p:cNvPr>
          <p:cNvSpPr/>
          <p:nvPr/>
        </p:nvSpPr>
        <p:spPr>
          <a:xfrm rot="18600000">
            <a:off x="1020387" y="2142625"/>
            <a:ext cx="216020" cy="144000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43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DF51E95-FBB4-EC41-91D6-78EA50612F24}"/>
              </a:ext>
            </a:extLst>
          </p:cNvPr>
          <p:cNvSpPr/>
          <p:nvPr/>
        </p:nvSpPr>
        <p:spPr>
          <a:xfrm rot="20520000">
            <a:off x="2494179" y="1156417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B32DBAD-054B-CB42-B2E1-55E2C52C4284}"/>
              </a:ext>
            </a:extLst>
          </p:cNvPr>
          <p:cNvSpPr/>
          <p:nvPr/>
        </p:nvSpPr>
        <p:spPr>
          <a:xfrm>
            <a:off x="3099138" y="106070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DF471AD-CF20-A640-AD6C-71DAEA1D1B69}"/>
              </a:ext>
            </a:extLst>
          </p:cNvPr>
          <p:cNvSpPr/>
          <p:nvPr/>
        </p:nvSpPr>
        <p:spPr>
          <a:xfrm rot="720000">
            <a:off x="3716404" y="108853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37A5C95-17F4-554F-9270-F7A9940DFDAF}"/>
              </a:ext>
            </a:extLst>
          </p:cNvPr>
          <p:cNvSpPr/>
          <p:nvPr/>
        </p:nvSpPr>
        <p:spPr>
          <a:xfrm rot="1320000">
            <a:off x="4302888" y="127091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994F720-959B-9241-BCE0-4743C22EFF31}"/>
              </a:ext>
            </a:extLst>
          </p:cNvPr>
          <p:cNvSpPr/>
          <p:nvPr/>
        </p:nvSpPr>
        <p:spPr>
          <a:xfrm rot="2340000">
            <a:off x="4847431" y="155729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6B5A438-4D02-AE44-A990-C1EABF893E8C}"/>
              </a:ext>
            </a:extLst>
          </p:cNvPr>
          <p:cNvSpPr/>
          <p:nvPr/>
        </p:nvSpPr>
        <p:spPr>
          <a:xfrm rot="2400000">
            <a:off x="5290767" y="192883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DABA224-1EA2-9147-9A0A-46ABD6B05352}"/>
              </a:ext>
            </a:extLst>
          </p:cNvPr>
          <p:cNvSpPr/>
          <p:nvPr/>
        </p:nvSpPr>
        <p:spPr>
          <a:xfrm>
            <a:off x="1934257" y="180046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2D462AF-8D8F-E541-98AC-2593A8353A6E}"/>
              </a:ext>
            </a:extLst>
          </p:cNvPr>
          <p:cNvSpPr/>
          <p:nvPr/>
        </p:nvSpPr>
        <p:spPr>
          <a:xfrm>
            <a:off x="2386642" y="165123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3A08A4A-0459-BC4D-896C-4EA790F21BE1}"/>
              </a:ext>
            </a:extLst>
          </p:cNvPr>
          <p:cNvSpPr/>
          <p:nvPr/>
        </p:nvSpPr>
        <p:spPr>
          <a:xfrm>
            <a:off x="2808724" y="149261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92346B2-6EBC-9B4C-8B4B-0E63DF3BBF53}"/>
              </a:ext>
            </a:extLst>
          </p:cNvPr>
          <p:cNvSpPr/>
          <p:nvPr/>
        </p:nvSpPr>
        <p:spPr>
          <a:xfrm>
            <a:off x="3253930" y="159432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A2DFC17-34E2-F442-9613-657C779DB08D}"/>
              </a:ext>
            </a:extLst>
          </p:cNvPr>
          <p:cNvSpPr/>
          <p:nvPr/>
        </p:nvSpPr>
        <p:spPr>
          <a:xfrm>
            <a:off x="3919487" y="171282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532DC71-0AD2-2540-ABB6-A906495B2140}"/>
              </a:ext>
            </a:extLst>
          </p:cNvPr>
          <p:cNvSpPr/>
          <p:nvPr/>
        </p:nvSpPr>
        <p:spPr>
          <a:xfrm>
            <a:off x="4429996" y="169283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8021112-D6AD-D64F-AE0C-8A9348D748A0}"/>
              </a:ext>
            </a:extLst>
          </p:cNvPr>
          <p:cNvSpPr/>
          <p:nvPr/>
        </p:nvSpPr>
        <p:spPr>
          <a:xfrm>
            <a:off x="4816880" y="205559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E214A55-C9D5-E647-9764-22621DE0BEE0}"/>
              </a:ext>
            </a:extLst>
          </p:cNvPr>
          <p:cNvSpPr/>
          <p:nvPr/>
        </p:nvSpPr>
        <p:spPr>
          <a:xfrm rot="3660000">
            <a:off x="5682927" y="2442919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41B05CB-96F7-4E40-9D7C-EB8E23739903}"/>
              </a:ext>
            </a:extLst>
          </p:cNvPr>
          <p:cNvSpPr/>
          <p:nvPr/>
        </p:nvSpPr>
        <p:spPr>
          <a:xfrm rot="4080000">
            <a:off x="5915990" y="2933863"/>
            <a:ext cx="216020" cy="144000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42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9C6C0799-272C-0842-894C-E0B217029171}"/>
              </a:ext>
            </a:extLst>
          </p:cNvPr>
          <p:cNvSpPr/>
          <p:nvPr/>
        </p:nvSpPr>
        <p:spPr>
          <a:xfrm>
            <a:off x="1684256" y="220042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5C8C9FE-47AC-E740-A5CE-97ED4973C85C}"/>
              </a:ext>
            </a:extLst>
          </p:cNvPr>
          <p:cNvSpPr/>
          <p:nvPr/>
        </p:nvSpPr>
        <p:spPr>
          <a:xfrm>
            <a:off x="1300047" y="2720236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46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6E83B292-67A5-F747-973A-967ADC3C1EC7}"/>
              </a:ext>
            </a:extLst>
          </p:cNvPr>
          <p:cNvSpPr/>
          <p:nvPr/>
        </p:nvSpPr>
        <p:spPr>
          <a:xfrm>
            <a:off x="2173695" y="205342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1B984287-AAB7-F54E-A884-F7F25229DCCA}"/>
              </a:ext>
            </a:extLst>
          </p:cNvPr>
          <p:cNvSpPr/>
          <p:nvPr/>
        </p:nvSpPr>
        <p:spPr>
          <a:xfrm>
            <a:off x="2870885" y="181702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D18BD1D9-CAD7-A148-9E6E-67DC12717665}"/>
              </a:ext>
            </a:extLst>
          </p:cNvPr>
          <p:cNvSpPr/>
          <p:nvPr/>
        </p:nvSpPr>
        <p:spPr>
          <a:xfrm>
            <a:off x="2546885" y="211554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99CADA6B-59A7-AF4F-97C9-B3BEE14B3F85}"/>
              </a:ext>
            </a:extLst>
          </p:cNvPr>
          <p:cNvSpPr/>
          <p:nvPr/>
        </p:nvSpPr>
        <p:spPr>
          <a:xfrm rot="1260000">
            <a:off x="3468466" y="205012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CB508B2-677D-0847-B793-E3BDD86CDA4B}"/>
              </a:ext>
            </a:extLst>
          </p:cNvPr>
          <p:cNvSpPr/>
          <p:nvPr/>
        </p:nvSpPr>
        <p:spPr>
          <a:xfrm>
            <a:off x="3046051" y="209266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BCBEAEE0-435D-BD4D-839E-8CA67FD28B96}"/>
              </a:ext>
            </a:extLst>
          </p:cNvPr>
          <p:cNvSpPr/>
          <p:nvPr/>
        </p:nvSpPr>
        <p:spPr>
          <a:xfrm>
            <a:off x="2242989" y="242301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D13EEFA7-CABB-A14B-A976-7F14420AB8E7}"/>
              </a:ext>
            </a:extLst>
          </p:cNvPr>
          <p:cNvSpPr/>
          <p:nvPr/>
        </p:nvSpPr>
        <p:spPr>
          <a:xfrm>
            <a:off x="1896077" y="2767555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53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73DA129A-B00E-544C-B584-4AE56DE4AEC1}"/>
              </a:ext>
            </a:extLst>
          </p:cNvPr>
          <p:cNvSpPr/>
          <p:nvPr/>
        </p:nvSpPr>
        <p:spPr>
          <a:xfrm>
            <a:off x="4254457" y="206397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30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82EC0DB-8893-F948-8242-628EAAD619FA}"/>
              </a:ext>
            </a:extLst>
          </p:cNvPr>
          <p:cNvSpPr/>
          <p:nvPr/>
        </p:nvSpPr>
        <p:spPr>
          <a:xfrm>
            <a:off x="5232915" y="235104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F78DB84C-5604-F14B-A675-826BD9B6AB4E}"/>
              </a:ext>
            </a:extLst>
          </p:cNvPr>
          <p:cNvSpPr/>
          <p:nvPr/>
        </p:nvSpPr>
        <p:spPr>
          <a:xfrm>
            <a:off x="5267144" y="282244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42AE9DC4-61E5-7D4C-9EA2-9E7AF12E6FE9}"/>
              </a:ext>
            </a:extLst>
          </p:cNvPr>
          <p:cNvSpPr/>
          <p:nvPr/>
        </p:nvSpPr>
        <p:spPr>
          <a:xfrm>
            <a:off x="5372874" y="3312094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44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11273C14-8578-0848-80C9-A48E9B18CF4E}"/>
              </a:ext>
            </a:extLst>
          </p:cNvPr>
          <p:cNvSpPr/>
          <p:nvPr/>
        </p:nvSpPr>
        <p:spPr>
          <a:xfrm>
            <a:off x="2754843" y="250960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F4834B34-9E86-484A-895B-DFCC21D01FDF}"/>
              </a:ext>
            </a:extLst>
          </p:cNvPr>
          <p:cNvSpPr/>
          <p:nvPr/>
        </p:nvSpPr>
        <p:spPr>
          <a:xfrm>
            <a:off x="3926781" y="229838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B3346A85-3DC3-6D4E-8526-FAB9C18639CF}"/>
              </a:ext>
            </a:extLst>
          </p:cNvPr>
          <p:cNvSpPr/>
          <p:nvPr/>
        </p:nvSpPr>
        <p:spPr>
          <a:xfrm>
            <a:off x="3313791" y="249780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4BB40DBE-6144-104B-9004-545E7B52EFE4}"/>
              </a:ext>
            </a:extLst>
          </p:cNvPr>
          <p:cNvSpPr/>
          <p:nvPr/>
        </p:nvSpPr>
        <p:spPr>
          <a:xfrm>
            <a:off x="4460793" y="240002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6DB2B630-3E55-6243-93B5-489C8DD7D9C1}"/>
              </a:ext>
            </a:extLst>
          </p:cNvPr>
          <p:cNvSpPr/>
          <p:nvPr/>
        </p:nvSpPr>
        <p:spPr>
          <a:xfrm>
            <a:off x="4900656" y="249658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655DD48E-F26F-1A4B-91EF-E1DDDFB04557}"/>
              </a:ext>
            </a:extLst>
          </p:cNvPr>
          <p:cNvSpPr/>
          <p:nvPr/>
        </p:nvSpPr>
        <p:spPr>
          <a:xfrm>
            <a:off x="4720822" y="280353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D4036586-374E-5F42-84C1-7D2694B422FD}"/>
              </a:ext>
            </a:extLst>
          </p:cNvPr>
          <p:cNvSpPr/>
          <p:nvPr/>
        </p:nvSpPr>
        <p:spPr>
          <a:xfrm>
            <a:off x="4263599" y="278140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2904CB59-8B4B-6741-AFA5-EF35870EDE52}"/>
              </a:ext>
            </a:extLst>
          </p:cNvPr>
          <p:cNvSpPr/>
          <p:nvPr/>
        </p:nvSpPr>
        <p:spPr>
          <a:xfrm>
            <a:off x="3786160" y="275636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000CD976-D729-AC4D-AE5D-BACB423E5307}"/>
              </a:ext>
            </a:extLst>
          </p:cNvPr>
          <p:cNvSpPr/>
          <p:nvPr/>
        </p:nvSpPr>
        <p:spPr>
          <a:xfrm>
            <a:off x="2443173" y="287472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E2E62A99-9843-CF46-A504-34A19D391BBF}"/>
              </a:ext>
            </a:extLst>
          </p:cNvPr>
          <p:cNvSpPr/>
          <p:nvPr/>
        </p:nvSpPr>
        <p:spPr>
          <a:xfrm rot="1140000">
            <a:off x="2097382" y="3211485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49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D2E7C028-EA6B-EC46-9A72-0F9D4A4D3623}"/>
              </a:ext>
            </a:extLst>
          </p:cNvPr>
          <p:cNvSpPr/>
          <p:nvPr/>
        </p:nvSpPr>
        <p:spPr>
          <a:xfrm rot="660000">
            <a:off x="2611191" y="3288609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50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B4EDA5CF-7D92-6540-B8B7-17421712660A}"/>
              </a:ext>
            </a:extLst>
          </p:cNvPr>
          <p:cNvSpPr/>
          <p:nvPr/>
        </p:nvSpPr>
        <p:spPr>
          <a:xfrm rot="1200000">
            <a:off x="2982377" y="292099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CAC6FF1C-547A-6849-9A8F-89FA42CC80D9}"/>
              </a:ext>
            </a:extLst>
          </p:cNvPr>
          <p:cNvSpPr/>
          <p:nvPr/>
        </p:nvSpPr>
        <p:spPr>
          <a:xfrm>
            <a:off x="2808430" y="3779228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52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72084C07-6A37-274C-AD10-C4D361D8AB51}"/>
              </a:ext>
            </a:extLst>
          </p:cNvPr>
          <p:cNvSpPr/>
          <p:nvPr/>
        </p:nvSpPr>
        <p:spPr>
          <a:xfrm>
            <a:off x="4961698" y="311310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C4CE0268-17D5-9940-8ED3-B36BD7385E2B}"/>
              </a:ext>
            </a:extLst>
          </p:cNvPr>
          <p:cNvSpPr/>
          <p:nvPr/>
        </p:nvSpPr>
        <p:spPr>
          <a:xfrm rot="1860000">
            <a:off x="4893155" y="3542014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45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8798435E-59DE-D14C-932B-D4A85A10C660}"/>
              </a:ext>
            </a:extLst>
          </p:cNvPr>
          <p:cNvSpPr/>
          <p:nvPr/>
        </p:nvSpPr>
        <p:spPr>
          <a:xfrm rot="1020000">
            <a:off x="3486192" y="305953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DD51E1DD-C807-0E47-9805-D8755BCB1D2A}"/>
              </a:ext>
            </a:extLst>
          </p:cNvPr>
          <p:cNvSpPr/>
          <p:nvPr/>
        </p:nvSpPr>
        <p:spPr>
          <a:xfrm rot="480000">
            <a:off x="3999202" y="314653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23687F90-6512-D14F-978B-157CAA0C1A98}"/>
              </a:ext>
            </a:extLst>
          </p:cNvPr>
          <p:cNvSpPr/>
          <p:nvPr/>
        </p:nvSpPr>
        <p:spPr>
          <a:xfrm rot="960000">
            <a:off x="3123105" y="343037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DFC52A3E-4BEE-BD4A-A424-8CE21A6A5EAB}"/>
              </a:ext>
            </a:extLst>
          </p:cNvPr>
          <p:cNvSpPr/>
          <p:nvPr/>
        </p:nvSpPr>
        <p:spPr>
          <a:xfrm>
            <a:off x="4497730" y="3141487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40BEE8BA-39E0-F847-9BE5-EA544BE55403}"/>
              </a:ext>
            </a:extLst>
          </p:cNvPr>
          <p:cNvSpPr/>
          <p:nvPr/>
        </p:nvSpPr>
        <p:spPr>
          <a:xfrm>
            <a:off x="4277771" y="3655616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47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23267520-3813-AD40-9FB6-557FF1829893}"/>
              </a:ext>
            </a:extLst>
          </p:cNvPr>
          <p:cNvSpPr/>
          <p:nvPr/>
        </p:nvSpPr>
        <p:spPr>
          <a:xfrm rot="660000">
            <a:off x="3643059" y="352459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A5B49373-D2FF-F742-8794-0FCBE217F65B}"/>
              </a:ext>
            </a:extLst>
          </p:cNvPr>
          <p:cNvSpPr/>
          <p:nvPr/>
        </p:nvSpPr>
        <p:spPr>
          <a:xfrm>
            <a:off x="3302562" y="3883243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51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956A8C0F-799F-0245-B7B3-D73916432351}"/>
              </a:ext>
            </a:extLst>
          </p:cNvPr>
          <p:cNvSpPr/>
          <p:nvPr/>
        </p:nvSpPr>
        <p:spPr>
          <a:xfrm rot="1320000">
            <a:off x="3802575" y="3999401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48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133" name="直线连接符 132">
            <a:extLst>
              <a:ext uri="{FF2B5EF4-FFF2-40B4-BE49-F238E27FC236}">
                <a16:creationId xmlns:a16="http://schemas.microsoft.com/office/drawing/2014/main" id="{377ECF51-8C2B-A54C-B196-3D4019980F0A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3315138" y="1132711"/>
            <a:ext cx="403626" cy="53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连接符 138">
            <a:extLst>
              <a:ext uri="{FF2B5EF4-FFF2-40B4-BE49-F238E27FC236}">
                <a16:creationId xmlns:a16="http://schemas.microsoft.com/office/drawing/2014/main" id="{39AC264B-C20D-3C46-9BA3-FD03105483F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4511024" y="1383377"/>
            <a:ext cx="360475" cy="1779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线连接符 139">
            <a:extLst>
              <a:ext uri="{FF2B5EF4-FFF2-40B4-BE49-F238E27FC236}">
                <a16:creationId xmlns:a16="http://schemas.microsoft.com/office/drawing/2014/main" id="{E8D5F730-7DEB-A749-B85C-F4A2B0BCE193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3930044" y="1183000"/>
            <a:ext cx="380708" cy="1194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337BB83E-5C24-574C-BB39-1369D8DC7AE8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5039362" y="1697272"/>
            <a:ext cx="276672" cy="2341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线连接符 146">
            <a:extLst>
              <a:ext uri="{FF2B5EF4-FFF2-40B4-BE49-F238E27FC236}">
                <a16:creationId xmlns:a16="http://schemas.microsoft.com/office/drawing/2014/main" id="{0BDB8AE2-F69A-6446-8912-52A094B047D2}"/>
              </a:ext>
            </a:extLst>
          </p:cNvPr>
          <p:cNvCxnSpPr>
            <a:cxnSpLocks/>
            <a:stCxn id="16" idx="3"/>
            <a:endCxn id="26" idx="1"/>
          </p:cNvCxnSpPr>
          <p:nvPr/>
        </p:nvCxnSpPr>
        <p:spPr>
          <a:xfrm>
            <a:off x="5481499" y="2070266"/>
            <a:ext cx="257074" cy="3501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DEAE630B-DA0E-554F-B12C-38B17DB35B97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5843301" y="2609386"/>
            <a:ext cx="140238" cy="2963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连接符 152">
            <a:extLst>
              <a:ext uri="{FF2B5EF4-FFF2-40B4-BE49-F238E27FC236}">
                <a16:creationId xmlns:a16="http://schemas.microsoft.com/office/drawing/2014/main" id="{0854F60C-25E5-A142-AF22-F5642251A57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2704893" y="1132711"/>
            <a:ext cx="394245" cy="623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E92548BC-9F61-194A-82D3-34A291B5E363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 flipH="1">
            <a:off x="2916724" y="1204717"/>
            <a:ext cx="290414" cy="2879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线连接符 163">
            <a:extLst>
              <a:ext uri="{FF2B5EF4-FFF2-40B4-BE49-F238E27FC236}">
                <a16:creationId xmlns:a16="http://schemas.microsoft.com/office/drawing/2014/main" id="{80A53706-A032-6C4F-B283-8A4180321175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1631206" y="1506403"/>
            <a:ext cx="313980" cy="2209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线连接符 164">
            <a:extLst>
              <a:ext uri="{FF2B5EF4-FFF2-40B4-BE49-F238E27FC236}">
                <a16:creationId xmlns:a16="http://schemas.microsoft.com/office/drawing/2014/main" id="{EF2DFC9E-69E3-2F43-93A7-5C5826109AD8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2139326" y="1261798"/>
            <a:ext cx="360139" cy="14991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95007A08-DC32-E047-BA7A-4B9BCFA8F1F7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1197824" y="1857305"/>
            <a:ext cx="260877" cy="27458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线连接符 166">
            <a:extLst>
              <a:ext uri="{FF2B5EF4-FFF2-40B4-BE49-F238E27FC236}">
                <a16:creationId xmlns:a16="http://schemas.microsoft.com/office/drawing/2014/main" id="{2722FF3E-5132-6A48-B0F8-5AF3CBDE4E20}"/>
              </a:ext>
            </a:extLst>
          </p:cNvPr>
          <p:cNvCxnSpPr>
            <a:cxnSpLocks/>
            <a:stCxn id="9" idx="2"/>
            <a:endCxn id="21" idx="0"/>
          </p:cNvCxnSpPr>
          <p:nvPr/>
        </p:nvCxnSpPr>
        <p:spPr>
          <a:xfrm>
            <a:off x="2624430" y="1296906"/>
            <a:ext cx="292294" cy="19571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线连接符 198">
            <a:extLst>
              <a:ext uri="{FF2B5EF4-FFF2-40B4-BE49-F238E27FC236}">
                <a16:creationId xmlns:a16="http://schemas.microsoft.com/office/drawing/2014/main" id="{B3590F9C-1355-F947-8893-157F813C3493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 flipH="1">
            <a:off x="2494642" y="1296906"/>
            <a:ext cx="129788" cy="3543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直线连接符 375">
            <a:extLst>
              <a:ext uri="{FF2B5EF4-FFF2-40B4-BE49-F238E27FC236}">
                <a16:creationId xmlns:a16="http://schemas.microsoft.com/office/drawing/2014/main" id="{813716EE-6FA1-9F40-A5DC-3BEF729E3C1C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3207138" y="1204717"/>
            <a:ext cx="154792" cy="3896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直线连接符 378">
            <a:extLst>
              <a:ext uri="{FF2B5EF4-FFF2-40B4-BE49-F238E27FC236}">
                <a16:creationId xmlns:a16="http://schemas.microsoft.com/office/drawing/2014/main" id="{394780F6-1421-1F42-B996-87B7FD307CD1}"/>
              </a:ext>
            </a:extLst>
          </p:cNvPr>
          <p:cNvCxnSpPr>
            <a:cxnSpLocks/>
            <a:stCxn id="13" idx="2"/>
            <a:endCxn id="22" idx="0"/>
          </p:cNvCxnSpPr>
          <p:nvPr/>
        </p:nvCxnSpPr>
        <p:spPr>
          <a:xfrm flipH="1">
            <a:off x="3361930" y="1230978"/>
            <a:ext cx="447503" cy="3633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直线连接符 381">
            <a:extLst>
              <a:ext uri="{FF2B5EF4-FFF2-40B4-BE49-F238E27FC236}">
                <a16:creationId xmlns:a16="http://schemas.microsoft.com/office/drawing/2014/main" id="{9BE2D4EE-2AF1-DC42-95DD-F5A7506E9886}"/>
              </a:ext>
            </a:extLst>
          </p:cNvPr>
          <p:cNvCxnSpPr>
            <a:cxnSpLocks/>
            <a:stCxn id="13" idx="2"/>
            <a:endCxn id="23" idx="0"/>
          </p:cNvCxnSpPr>
          <p:nvPr/>
        </p:nvCxnSpPr>
        <p:spPr>
          <a:xfrm>
            <a:off x="3809433" y="1230978"/>
            <a:ext cx="218054" cy="4818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直线连接符 384">
            <a:extLst>
              <a:ext uri="{FF2B5EF4-FFF2-40B4-BE49-F238E27FC236}">
                <a16:creationId xmlns:a16="http://schemas.microsoft.com/office/drawing/2014/main" id="{D85B4074-5D04-DB4F-86E9-2D74F170CA8F}"/>
              </a:ext>
            </a:extLst>
          </p:cNvPr>
          <p:cNvCxnSpPr>
            <a:cxnSpLocks/>
            <a:stCxn id="14" idx="2"/>
            <a:endCxn id="23" idx="0"/>
          </p:cNvCxnSpPr>
          <p:nvPr/>
        </p:nvCxnSpPr>
        <p:spPr>
          <a:xfrm flipH="1">
            <a:off x="4027487" y="1409683"/>
            <a:ext cx="356427" cy="3031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直线连接符 387">
            <a:extLst>
              <a:ext uri="{FF2B5EF4-FFF2-40B4-BE49-F238E27FC236}">
                <a16:creationId xmlns:a16="http://schemas.microsoft.com/office/drawing/2014/main" id="{9441F9C8-0515-A443-AD5E-CADB03472209}"/>
              </a:ext>
            </a:extLst>
          </p:cNvPr>
          <p:cNvCxnSpPr>
            <a:cxnSpLocks/>
            <a:stCxn id="14" idx="2"/>
            <a:endCxn id="24" idx="0"/>
          </p:cNvCxnSpPr>
          <p:nvPr/>
        </p:nvCxnSpPr>
        <p:spPr>
          <a:xfrm>
            <a:off x="4383914" y="1409683"/>
            <a:ext cx="154082" cy="2831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线连接符 390">
            <a:extLst>
              <a:ext uri="{FF2B5EF4-FFF2-40B4-BE49-F238E27FC236}">
                <a16:creationId xmlns:a16="http://schemas.microsoft.com/office/drawing/2014/main" id="{560F611E-F9AC-DA45-B928-87A9B1F3F537}"/>
              </a:ext>
            </a:extLst>
          </p:cNvPr>
          <p:cNvCxnSpPr>
            <a:cxnSpLocks/>
            <a:stCxn id="15" idx="2"/>
            <a:endCxn id="24" idx="3"/>
          </p:cNvCxnSpPr>
          <p:nvPr/>
        </p:nvCxnSpPr>
        <p:spPr>
          <a:xfrm flipH="1">
            <a:off x="4645996" y="1685265"/>
            <a:ext cx="264120" cy="795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直线连接符 393">
            <a:extLst>
              <a:ext uri="{FF2B5EF4-FFF2-40B4-BE49-F238E27FC236}">
                <a16:creationId xmlns:a16="http://schemas.microsoft.com/office/drawing/2014/main" id="{EF407347-7D83-774E-94C7-9DA5B6F0DE5B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4923293" y="1708960"/>
            <a:ext cx="1587" cy="3466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直线连接符 398">
            <a:extLst>
              <a:ext uri="{FF2B5EF4-FFF2-40B4-BE49-F238E27FC236}">
                <a16:creationId xmlns:a16="http://schemas.microsoft.com/office/drawing/2014/main" id="{A29D779D-F1EE-154F-9196-6E3F2F3F10D2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031292" y="2056005"/>
            <a:ext cx="321190" cy="621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直线连接符 401">
            <a:extLst>
              <a:ext uri="{FF2B5EF4-FFF2-40B4-BE49-F238E27FC236}">
                <a16:creationId xmlns:a16="http://schemas.microsoft.com/office/drawing/2014/main" id="{E839BD02-54E6-AE41-AF0C-B114B741E2D3}"/>
              </a:ext>
            </a:extLst>
          </p:cNvPr>
          <p:cNvCxnSpPr>
            <a:cxnSpLocks/>
            <a:stCxn id="16" idx="2"/>
            <a:endCxn id="63" idx="0"/>
          </p:cNvCxnSpPr>
          <p:nvPr/>
        </p:nvCxnSpPr>
        <p:spPr>
          <a:xfrm flipH="1">
            <a:off x="5340915" y="2056005"/>
            <a:ext cx="11567" cy="2950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直线连接符 405">
            <a:extLst>
              <a:ext uri="{FF2B5EF4-FFF2-40B4-BE49-F238E27FC236}">
                <a16:creationId xmlns:a16="http://schemas.microsoft.com/office/drawing/2014/main" id="{6AC70ACC-9A3B-AB4E-B4B1-E5189E438D7F}"/>
              </a:ext>
            </a:extLst>
          </p:cNvPr>
          <p:cNvCxnSpPr>
            <a:cxnSpLocks/>
            <a:stCxn id="26" idx="2"/>
            <a:endCxn id="63" idx="3"/>
          </p:cNvCxnSpPr>
          <p:nvPr/>
        </p:nvCxnSpPr>
        <p:spPr>
          <a:xfrm flipH="1" flipV="1">
            <a:off x="5448915" y="2423054"/>
            <a:ext cx="279049" cy="1267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线连接符 408">
            <a:extLst>
              <a:ext uri="{FF2B5EF4-FFF2-40B4-BE49-F238E27FC236}">
                <a16:creationId xmlns:a16="http://schemas.microsoft.com/office/drawing/2014/main" id="{06FC94FB-C1EC-2A46-B08D-AA37BE6433D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5366514" y="2549824"/>
            <a:ext cx="361450" cy="272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线连接符 412">
            <a:extLst>
              <a:ext uri="{FF2B5EF4-FFF2-40B4-BE49-F238E27FC236}">
                <a16:creationId xmlns:a16="http://schemas.microsoft.com/office/drawing/2014/main" id="{13EBBC55-D2C8-5341-80F8-375828416352}"/>
              </a:ext>
            </a:extLst>
          </p:cNvPr>
          <p:cNvCxnSpPr>
            <a:cxnSpLocks/>
            <a:stCxn id="27" idx="2"/>
            <a:endCxn id="64" idx="3"/>
          </p:cNvCxnSpPr>
          <p:nvPr/>
        </p:nvCxnSpPr>
        <p:spPr>
          <a:xfrm flipH="1" flipV="1">
            <a:off x="5483144" y="2894449"/>
            <a:ext cx="474099" cy="1383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线连接符 415">
            <a:extLst>
              <a:ext uri="{FF2B5EF4-FFF2-40B4-BE49-F238E27FC236}">
                <a16:creationId xmlns:a16="http://schemas.microsoft.com/office/drawing/2014/main" id="{2465993D-8A65-A048-9015-40AC9031D6F6}"/>
              </a:ext>
            </a:extLst>
          </p:cNvPr>
          <p:cNvCxnSpPr>
            <a:cxnSpLocks/>
            <a:stCxn id="27" idx="2"/>
            <a:endCxn id="65" idx="0"/>
          </p:cNvCxnSpPr>
          <p:nvPr/>
        </p:nvCxnSpPr>
        <p:spPr>
          <a:xfrm flipH="1">
            <a:off x="5480874" y="3032835"/>
            <a:ext cx="476369" cy="2792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直线连接符 489">
            <a:extLst>
              <a:ext uri="{FF2B5EF4-FFF2-40B4-BE49-F238E27FC236}">
                <a16:creationId xmlns:a16="http://schemas.microsoft.com/office/drawing/2014/main" id="{5CB4A37E-4780-0C40-9B02-9E83F2DED5D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H="1" flipV="1">
            <a:off x="1588288" y="1849815"/>
            <a:ext cx="203968" cy="3506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直线连接符 492">
            <a:extLst>
              <a:ext uri="{FF2B5EF4-FFF2-40B4-BE49-F238E27FC236}">
                <a16:creationId xmlns:a16="http://schemas.microsoft.com/office/drawing/2014/main" id="{B8D0A75C-6C0C-FA48-87DA-BB30DEF5D29F}"/>
              </a:ext>
            </a:extLst>
          </p:cNvPr>
          <p:cNvCxnSpPr>
            <a:cxnSpLocks/>
            <a:stCxn id="19" idx="1"/>
            <a:endCxn id="7" idx="2"/>
          </p:cNvCxnSpPr>
          <p:nvPr/>
        </p:nvCxnSpPr>
        <p:spPr>
          <a:xfrm flipH="1" flipV="1">
            <a:off x="1588288" y="1849815"/>
            <a:ext cx="345969" cy="226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直线连接符 495">
            <a:extLst>
              <a:ext uri="{FF2B5EF4-FFF2-40B4-BE49-F238E27FC236}">
                <a16:creationId xmlns:a16="http://schemas.microsoft.com/office/drawing/2014/main" id="{B5A97A66-B9A0-9F4D-8C87-ED80BC0ECB7E}"/>
              </a:ext>
            </a:extLst>
          </p:cNvPr>
          <p:cNvCxnSpPr>
            <a:cxnSpLocks/>
            <a:stCxn id="20" idx="0"/>
            <a:endCxn id="6" idx="2"/>
          </p:cNvCxnSpPr>
          <p:nvPr/>
        </p:nvCxnSpPr>
        <p:spPr>
          <a:xfrm flipH="1" flipV="1">
            <a:off x="2073822" y="1523778"/>
            <a:ext cx="420820" cy="1274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直线连接符 498">
            <a:extLst>
              <a:ext uri="{FF2B5EF4-FFF2-40B4-BE49-F238E27FC236}">
                <a16:creationId xmlns:a16="http://schemas.microsoft.com/office/drawing/2014/main" id="{CF7577F4-351F-F14E-B3F4-5A1895CA410B}"/>
              </a:ext>
            </a:extLst>
          </p:cNvPr>
          <p:cNvCxnSpPr>
            <a:cxnSpLocks/>
            <a:stCxn id="19" idx="0"/>
            <a:endCxn id="6" idx="2"/>
          </p:cNvCxnSpPr>
          <p:nvPr/>
        </p:nvCxnSpPr>
        <p:spPr>
          <a:xfrm flipV="1">
            <a:off x="2042257" y="1523778"/>
            <a:ext cx="31565" cy="27668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直线连接符 501">
            <a:extLst>
              <a:ext uri="{FF2B5EF4-FFF2-40B4-BE49-F238E27FC236}">
                <a16:creationId xmlns:a16="http://schemas.microsoft.com/office/drawing/2014/main" id="{32DC86DD-4D25-B643-87A9-2225524644FC}"/>
              </a:ext>
            </a:extLst>
          </p:cNvPr>
          <p:cNvCxnSpPr>
            <a:cxnSpLocks/>
            <a:stCxn id="44" idx="1"/>
            <a:endCxn id="8" idx="2"/>
          </p:cNvCxnSpPr>
          <p:nvPr/>
        </p:nvCxnSpPr>
        <p:spPr>
          <a:xfrm flipH="1" flipV="1">
            <a:off x="1183552" y="2260906"/>
            <a:ext cx="500704" cy="1152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线连接符 504">
            <a:extLst>
              <a:ext uri="{FF2B5EF4-FFF2-40B4-BE49-F238E27FC236}">
                <a16:creationId xmlns:a16="http://schemas.microsoft.com/office/drawing/2014/main" id="{28A30E69-B297-F94B-9B9D-EB905CC554EF}"/>
              </a:ext>
            </a:extLst>
          </p:cNvPr>
          <p:cNvCxnSpPr>
            <a:cxnSpLocks/>
            <a:stCxn id="45" idx="0"/>
            <a:endCxn id="8" idx="2"/>
          </p:cNvCxnSpPr>
          <p:nvPr/>
        </p:nvCxnSpPr>
        <p:spPr>
          <a:xfrm flipH="1" flipV="1">
            <a:off x="1183552" y="2260906"/>
            <a:ext cx="224495" cy="45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直线连接符 557">
            <a:extLst>
              <a:ext uri="{FF2B5EF4-FFF2-40B4-BE49-F238E27FC236}">
                <a16:creationId xmlns:a16="http://schemas.microsoft.com/office/drawing/2014/main" id="{BBA407A6-C5F1-4E4D-B346-995BDB7AFF0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2150257" y="1723245"/>
            <a:ext cx="236385" cy="1492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直线连接符 560">
            <a:extLst>
              <a:ext uri="{FF2B5EF4-FFF2-40B4-BE49-F238E27FC236}">
                <a16:creationId xmlns:a16="http://schemas.microsoft.com/office/drawing/2014/main" id="{76F2C089-BD7C-CF44-8AED-8DA0E86E5C02}"/>
              </a:ext>
            </a:extLst>
          </p:cNvPr>
          <p:cNvCxnSpPr>
            <a:cxnSpLocks/>
            <a:stCxn id="21" idx="1"/>
            <a:endCxn id="20" idx="3"/>
          </p:cNvCxnSpPr>
          <p:nvPr/>
        </p:nvCxnSpPr>
        <p:spPr>
          <a:xfrm flipH="1">
            <a:off x="2602642" y="1564626"/>
            <a:ext cx="206082" cy="1586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直线连接符 563">
            <a:extLst>
              <a:ext uri="{FF2B5EF4-FFF2-40B4-BE49-F238E27FC236}">
                <a16:creationId xmlns:a16="http://schemas.microsoft.com/office/drawing/2014/main" id="{BF061634-6D76-7F44-8BAA-D1BAD48C91A6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flipH="1" flipV="1">
            <a:off x="3024724" y="1564626"/>
            <a:ext cx="229206" cy="1017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直线连接符 566">
            <a:extLst>
              <a:ext uri="{FF2B5EF4-FFF2-40B4-BE49-F238E27FC236}">
                <a16:creationId xmlns:a16="http://schemas.microsoft.com/office/drawing/2014/main" id="{5C19795B-420B-2F49-91A3-07F95C2A1F8B}"/>
              </a:ext>
            </a:extLst>
          </p:cNvPr>
          <p:cNvCxnSpPr>
            <a:cxnSpLocks/>
            <a:stCxn id="23" idx="1"/>
            <a:endCxn id="22" idx="3"/>
          </p:cNvCxnSpPr>
          <p:nvPr/>
        </p:nvCxnSpPr>
        <p:spPr>
          <a:xfrm flipH="1" flipV="1">
            <a:off x="3469930" y="1666329"/>
            <a:ext cx="449557" cy="1185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直线连接符 570">
            <a:extLst>
              <a:ext uri="{FF2B5EF4-FFF2-40B4-BE49-F238E27FC236}">
                <a16:creationId xmlns:a16="http://schemas.microsoft.com/office/drawing/2014/main" id="{A66B6BD8-A1E9-C646-A8AB-E3AAB5E891BC}"/>
              </a:ext>
            </a:extLst>
          </p:cNvPr>
          <p:cNvCxnSpPr>
            <a:cxnSpLocks/>
            <a:stCxn id="24" idx="1"/>
            <a:endCxn id="23" idx="3"/>
          </p:cNvCxnSpPr>
          <p:nvPr/>
        </p:nvCxnSpPr>
        <p:spPr>
          <a:xfrm flipH="1">
            <a:off x="4135487" y="1764846"/>
            <a:ext cx="294509" cy="199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直线连接符 573">
            <a:extLst>
              <a:ext uri="{FF2B5EF4-FFF2-40B4-BE49-F238E27FC236}">
                <a16:creationId xmlns:a16="http://schemas.microsoft.com/office/drawing/2014/main" id="{0C80EAA4-91A9-7343-B1BE-C8CA7D9025D8}"/>
              </a:ext>
            </a:extLst>
          </p:cNvPr>
          <p:cNvCxnSpPr>
            <a:cxnSpLocks/>
            <a:stCxn id="25" idx="1"/>
            <a:endCxn id="24" idx="2"/>
          </p:cNvCxnSpPr>
          <p:nvPr/>
        </p:nvCxnSpPr>
        <p:spPr>
          <a:xfrm flipH="1" flipV="1">
            <a:off x="4537996" y="1836852"/>
            <a:ext cx="278884" cy="2907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直线连接符 579">
            <a:extLst>
              <a:ext uri="{FF2B5EF4-FFF2-40B4-BE49-F238E27FC236}">
                <a16:creationId xmlns:a16="http://schemas.microsoft.com/office/drawing/2014/main" id="{4C6C3936-F3A8-0D4E-9B4E-7995736D9950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H="1">
            <a:off x="1408047" y="2344436"/>
            <a:ext cx="384209" cy="3758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直线连接符 623">
            <a:extLst>
              <a:ext uri="{FF2B5EF4-FFF2-40B4-BE49-F238E27FC236}">
                <a16:creationId xmlns:a16="http://schemas.microsoft.com/office/drawing/2014/main" id="{42789FA5-81FD-B747-8D40-8D4565DFCBCB}"/>
              </a:ext>
            </a:extLst>
          </p:cNvPr>
          <p:cNvCxnSpPr>
            <a:cxnSpLocks/>
            <a:stCxn id="25" idx="3"/>
            <a:endCxn id="63" idx="0"/>
          </p:cNvCxnSpPr>
          <p:nvPr/>
        </p:nvCxnSpPr>
        <p:spPr>
          <a:xfrm>
            <a:off x="5032880" y="2127600"/>
            <a:ext cx="308035" cy="2234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直线连接符 626">
            <a:extLst>
              <a:ext uri="{FF2B5EF4-FFF2-40B4-BE49-F238E27FC236}">
                <a16:creationId xmlns:a16="http://schemas.microsoft.com/office/drawing/2014/main" id="{2982AD1E-B613-7247-88AA-867775749140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5340712" y="2544559"/>
            <a:ext cx="34432" cy="277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直线连接符 629">
            <a:extLst>
              <a:ext uri="{FF2B5EF4-FFF2-40B4-BE49-F238E27FC236}">
                <a16:creationId xmlns:a16="http://schemas.microsoft.com/office/drawing/2014/main" id="{8719B498-160F-2D46-857D-EDF8E29893F6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>
            <a:off x="5375144" y="2966455"/>
            <a:ext cx="105730" cy="345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" name="直线连接符 667">
            <a:extLst>
              <a:ext uri="{FF2B5EF4-FFF2-40B4-BE49-F238E27FC236}">
                <a16:creationId xmlns:a16="http://schemas.microsoft.com/office/drawing/2014/main" id="{68D8F008-C9A6-3A4B-927C-AA6255FB5821}"/>
              </a:ext>
            </a:extLst>
          </p:cNvPr>
          <p:cNvCxnSpPr>
            <a:cxnSpLocks/>
            <a:stCxn id="44" idx="0"/>
            <a:endCxn id="19" idx="2"/>
          </p:cNvCxnSpPr>
          <p:nvPr/>
        </p:nvCxnSpPr>
        <p:spPr>
          <a:xfrm flipV="1">
            <a:off x="1792256" y="1944479"/>
            <a:ext cx="250001" cy="2559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1" name="直线连接符 670">
            <a:extLst>
              <a:ext uri="{FF2B5EF4-FFF2-40B4-BE49-F238E27FC236}">
                <a16:creationId xmlns:a16="http://schemas.microsoft.com/office/drawing/2014/main" id="{98D3CAB6-63B0-0E43-BD89-0E1151A515EB}"/>
              </a:ext>
            </a:extLst>
          </p:cNvPr>
          <p:cNvCxnSpPr>
            <a:cxnSpLocks/>
            <a:stCxn id="47" idx="0"/>
            <a:endCxn id="20" idx="2"/>
          </p:cNvCxnSpPr>
          <p:nvPr/>
        </p:nvCxnSpPr>
        <p:spPr>
          <a:xfrm flipV="1">
            <a:off x="2281695" y="1795251"/>
            <a:ext cx="212947" cy="25817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5" name="直线连接符 674">
            <a:extLst>
              <a:ext uri="{FF2B5EF4-FFF2-40B4-BE49-F238E27FC236}">
                <a16:creationId xmlns:a16="http://schemas.microsoft.com/office/drawing/2014/main" id="{ED633EF3-24EC-1042-9C00-C2F17B72BDF4}"/>
              </a:ext>
            </a:extLst>
          </p:cNvPr>
          <p:cNvCxnSpPr>
            <a:cxnSpLocks/>
            <a:stCxn id="47" idx="0"/>
            <a:endCxn id="19" idx="2"/>
          </p:cNvCxnSpPr>
          <p:nvPr/>
        </p:nvCxnSpPr>
        <p:spPr>
          <a:xfrm flipH="1" flipV="1">
            <a:off x="2042257" y="1944479"/>
            <a:ext cx="239438" cy="1089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直线连接符 677">
            <a:extLst>
              <a:ext uri="{FF2B5EF4-FFF2-40B4-BE49-F238E27FC236}">
                <a16:creationId xmlns:a16="http://schemas.microsoft.com/office/drawing/2014/main" id="{7A2F9EE0-E1D0-1249-84BF-F05A56494496}"/>
              </a:ext>
            </a:extLst>
          </p:cNvPr>
          <p:cNvCxnSpPr>
            <a:cxnSpLocks/>
            <a:stCxn id="56" idx="0"/>
            <a:endCxn id="20" idx="2"/>
          </p:cNvCxnSpPr>
          <p:nvPr/>
        </p:nvCxnSpPr>
        <p:spPr>
          <a:xfrm flipH="1" flipV="1">
            <a:off x="2494642" y="1795251"/>
            <a:ext cx="160243" cy="3202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直线连接符 682">
            <a:extLst>
              <a:ext uri="{FF2B5EF4-FFF2-40B4-BE49-F238E27FC236}">
                <a16:creationId xmlns:a16="http://schemas.microsoft.com/office/drawing/2014/main" id="{5AEEBCE3-F4B2-2E40-91CF-4CF6505A6911}"/>
              </a:ext>
            </a:extLst>
          </p:cNvPr>
          <p:cNvCxnSpPr>
            <a:cxnSpLocks/>
            <a:stCxn id="55" idx="1"/>
            <a:endCxn id="20" idx="2"/>
          </p:cNvCxnSpPr>
          <p:nvPr/>
        </p:nvCxnSpPr>
        <p:spPr>
          <a:xfrm flipH="1" flipV="1">
            <a:off x="2494642" y="1795251"/>
            <a:ext cx="376243" cy="937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直线连接符 685">
            <a:extLst>
              <a:ext uri="{FF2B5EF4-FFF2-40B4-BE49-F238E27FC236}">
                <a16:creationId xmlns:a16="http://schemas.microsoft.com/office/drawing/2014/main" id="{DFEC53AC-7F2F-9743-94EE-2DA2B8181F19}"/>
              </a:ext>
            </a:extLst>
          </p:cNvPr>
          <p:cNvCxnSpPr>
            <a:cxnSpLocks/>
            <a:stCxn id="55" idx="0"/>
          </p:cNvCxnSpPr>
          <p:nvPr/>
        </p:nvCxnSpPr>
        <p:spPr>
          <a:xfrm flipH="1" flipV="1">
            <a:off x="2902647" y="1633371"/>
            <a:ext cx="76238" cy="1836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直线连接符 688">
            <a:extLst>
              <a:ext uri="{FF2B5EF4-FFF2-40B4-BE49-F238E27FC236}">
                <a16:creationId xmlns:a16="http://schemas.microsoft.com/office/drawing/2014/main" id="{1441458E-8BB8-2741-B530-62E2904DB5F3}"/>
              </a:ext>
            </a:extLst>
          </p:cNvPr>
          <p:cNvCxnSpPr>
            <a:cxnSpLocks/>
            <a:stCxn id="55" idx="0"/>
            <a:endCxn id="22" idx="1"/>
          </p:cNvCxnSpPr>
          <p:nvPr/>
        </p:nvCxnSpPr>
        <p:spPr>
          <a:xfrm flipV="1">
            <a:off x="2978885" y="1666329"/>
            <a:ext cx="275045" cy="150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直线连接符 691">
            <a:extLst>
              <a:ext uri="{FF2B5EF4-FFF2-40B4-BE49-F238E27FC236}">
                <a16:creationId xmlns:a16="http://schemas.microsoft.com/office/drawing/2014/main" id="{6165B23D-385F-524E-92A3-13A9E9BBD4FB}"/>
              </a:ext>
            </a:extLst>
          </p:cNvPr>
          <p:cNvCxnSpPr>
            <a:cxnSpLocks/>
            <a:stCxn id="58" idx="0"/>
            <a:endCxn id="22" idx="2"/>
          </p:cNvCxnSpPr>
          <p:nvPr/>
        </p:nvCxnSpPr>
        <p:spPr>
          <a:xfrm flipV="1">
            <a:off x="3154051" y="1738335"/>
            <a:ext cx="207879" cy="3543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直线连接符 694">
            <a:extLst>
              <a:ext uri="{FF2B5EF4-FFF2-40B4-BE49-F238E27FC236}">
                <a16:creationId xmlns:a16="http://schemas.microsoft.com/office/drawing/2014/main" id="{87C81B96-182A-6E47-8EA0-8AAD52209331}"/>
              </a:ext>
            </a:extLst>
          </p:cNvPr>
          <p:cNvCxnSpPr>
            <a:cxnSpLocks/>
            <a:stCxn id="57" idx="0"/>
            <a:endCxn id="22" idx="2"/>
          </p:cNvCxnSpPr>
          <p:nvPr/>
        </p:nvCxnSpPr>
        <p:spPr>
          <a:xfrm flipH="1" flipV="1">
            <a:off x="3361930" y="1738335"/>
            <a:ext cx="240341" cy="3165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直线连接符 697">
            <a:extLst>
              <a:ext uri="{FF2B5EF4-FFF2-40B4-BE49-F238E27FC236}">
                <a16:creationId xmlns:a16="http://schemas.microsoft.com/office/drawing/2014/main" id="{2603EADA-9CAE-4A4F-9BD2-62DEE179C8E8}"/>
              </a:ext>
            </a:extLst>
          </p:cNvPr>
          <p:cNvCxnSpPr>
            <a:cxnSpLocks/>
            <a:stCxn id="57" idx="0"/>
            <a:endCxn id="23" idx="1"/>
          </p:cNvCxnSpPr>
          <p:nvPr/>
        </p:nvCxnSpPr>
        <p:spPr>
          <a:xfrm flipV="1">
            <a:off x="3602271" y="1784832"/>
            <a:ext cx="317216" cy="27007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1" name="直线连接符 700">
            <a:extLst>
              <a:ext uri="{FF2B5EF4-FFF2-40B4-BE49-F238E27FC236}">
                <a16:creationId xmlns:a16="http://schemas.microsoft.com/office/drawing/2014/main" id="{53647792-3232-F142-8F04-5F2092271016}"/>
              </a:ext>
            </a:extLst>
          </p:cNvPr>
          <p:cNvCxnSpPr>
            <a:cxnSpLocks/>
            <a:stCxn id="57" idx="2"/>
            <a:endCxn id="81" idx="0"/>
          </p:cNvCxnSpPr>
          <p:nvPr/>
        </p:nvCxnSpPr>
        <p:spPr>
          <a:xfrm flipH="1">
            <a:off x="3421791" y="2189354"/>
            <a:ext cx="128870" cy="3084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4" name="直线连接符 703">
            <a:extLst>
              <a:ext uri="{FF2B5EF4-FFF2-40B4-BE49-F238E27FC236}">
                <a16:creationId xmlns:a16="http://schemas.microsoft.com/office/drawing/2014/main" id="{5A449421-2375-0B41-9858-BF0EB59FD3B3}"/>
              </a:ext>
            </a:extLst>
          </p:cNvPr>
          <p:cNvCxnSpPr>
            <a:cxnSpLocks/>
            <a:stCxn id="81" idx="2"/>
            <a:endCxn id="95" idx="0"/>
          </p:cNvCxnSpPr>
          <p:nvPr/>
        </p:nvCxnSpPr>
        <p:spPr>
          <a:xfrm flipH="1">
            <a:off x="3115005" y="2641817"/>
            <a:ext cx="306786" cy="2835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直线连接符 706">
            <a:extLst>
              <a:ext uri="{FF2B5EF4-FFF2-40B4-BE49-F238E27FC236}">
                <a16:creationId xmlns:a16="http://schemas.microsoft.com/office/drawing/2014/main" id="{0F4C0F90-373A-0D4A-BBCF-3D875E3D606B}"/>
              </a:ext>
            </a:extLst>
          </p:cNvPr>
          <p:cNvCxnSpPr>
            <a:cxnSpLocks/>
            <a:stCxn id="95" idx="2"/>
            <a:endCxn id="115" idx="0"/>
          </p:cNvCxnSpPr>
          <p:nvPr/>
        </p:nvCxnSpPr>
        <p:spPr>
          <a:xfrm>
            <a:off x="3065749" y="3060663"/>
            <a:ext cx="185204" cy="3724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直线连接符 709">
            <a:extLst>
              <a:ext uri="{FF2B5EF4-FFF2-40B4-BE49-F238E27FC236}">
                <a16:creationId xmlns:a16="http://schemas.microsoft.com/office/drawing/2014/main" id="{35A34726-58E9-6C4E-AB0A-271D74982182}"/>
              </a:ext>
            </a:extLst>
          </p:cNvPr>
          <p:cNvCxnSpPr>
            <a:cxnSpLocks/>
            <a:stCxn id="115" idx="2"/>
            <a:endCxn id="127" idx="0"/>
          </p:cNvCxnSpPr>
          <p:nvPr/>
        </p:nvCxnSpPr>
        <p:spPr>
          <a:xfrm>
            <a:off x="3211257" y="3571595"/>
            <a:ext cx="199305" cy="3116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直线连接符 725">
            <a:extLst>
              <a:ext uri="{FF2B5EF4-FFF2-40B4-BE49-F238E27FC236}">
                <a16:creationId xmlns:a16="http://schemas.microsoft.com/office/drawing/2014/main" id="{EB87AAD7-E425-604F-B8E9-6FE2A39F6809}"/>
              </a:ext>
            </a:extLst>
          </p:cNvPr>
          <p:cNvCxnSpPr>
            <a:cxnSpLocks/>
            <a:stCxn id="57" idx="1"/>
            <a:endCxn id="58" idx="3"/>
          </p:cNvCxnSpPr>
          <p:nvPr/>
        </p:nvCxnSpPr>
        <p:spPr>
          <a:xfrm flipH="1">
            <a:off x="3262051" y="2083427"/>
            <a:ext cx="213588" cy="812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直线连接符 728">
            <a:extLst>
              <a:ext uri="{FF2B5EF4-FFF2-40B4-BE49-F238E27FC236}">
                <a16:creationId xmlns:a16="http://schemas.microsoft.com/office/drawing/2014/main" id="{6003556D-928C-D846-8B38-BA922E19AAB1}"/>
              </a:ext>
            </a:extLst>
          </p:cNvPr>
          <p:cNvCxnSpPr>
            <a:cxnSpLocks/>
            <a:stCxn id="55" idx="2"/>
            <a:endCxn id="58" idx="0"/>
          </p:cNvCxnSpPr>
          <p:nvPr/>
        </p:nvCxnSpPr>
        <p:spPr>
          <a:xfrm>
            <a:off x="2978885" y="1961041"/>
            <a:ext cx="175166" cy="1316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直线连接符 731">
            <a:extLst>
              <a:ext uri="{FF2B5EF4-FFF2-40B4-BE49-F238E27FC236}">
                <a16:creationId xmlns:a16="http://schemas.microsoft.com/office/drawing/2014/main" id="{70AF1A40-DBFA-2544-9B21-E1AD82C26AA5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 flipV="1">
            <a:off x="2762885" y="2164670"/>
            <a:ext cx="283166" cy="22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直线连接符 734">
            <a:extLst>
              <a:ext uri="{FF2B5EF4-FFF2-40B4-BE49-F238E27FC236}">
                <a16:creationId xmlns:a16="http://schemas.microsoft.com/office/drawing/2014/main" id="{897D8F17-19D4-7145-92E3-CB75114A361F}"/>
              </a:ext>
            </a:extLst>
          </p:cNvPr>
          <p:cNvCxnSpPr>
            <a:cxnSpLocks/>
            <a:stCxn id="56" idx="0"/>
            <a:endCxn id="55" idx="1"/>
          </p:cNvCxnSpPr>
          <p:nvPr/>
        </p:nvCxnSpPr>
        <p:spPr>
          <a:xfrm flipV="1">
            <a:off x="2654885" y="1889035"/>
            <a:ext cx="216000" cy="2265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直线连接符 737">
            <a:extLst>
              <a:ext uri="{FF2B5EF4-FFF2-40B4-BE49-F238E27FC236}">
                <a16:creationId xmlns:a16="http://schemas.microsoft.com/office/drawing/2014/main" id="{3019F340-58CA-494C-AF87-8F83319D51F1}"/>
              </a:ext>
            </a:extLst>
          </p:cNvPr>
          <p:cNvCxnSpPr>
            <a:cxnSpLocks/>
            <a:stCxn id="56" idx="1"/>
            <a:endCxn id="47" idx="3"/>
          </p:cNvCxnSpPr>
          <p:nvPr/>
        </p:nvCxnSpPr>
        <p:spPr>
          <a:xfrm flipH="1" flipV="1">
            <a:off x="2389695" y="2125433"/>
            <a:ext cx="157190" cy="621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直线连接符 740">
            <a:extLst>
              <a:ext uri="{FF2B5EF4-FFF2-40B4-BE49-F238E27FC236}">
                <a16:creationId xmlns:a16="http://schemas.microsoft.com/office/drawing/2014/main" id="{75976C03-61CE-7D4F-B449-596BF4B65F80}"/>
              </a:ext>
            </a:extLst>
          </p:cNvPr>
          <p:cNvCxnSpPr>
            <a:cxnSpLocks/>
            <a:stCxn id="47" idx="1"/>
            <a:endCxn id="44" idx="3"/>
          </p:cNvCxnSpPr>
          <p:nvPr/>
        </p:nvCxnSpPr>
        <p:spPr>
          <a:xfrm flipH="1">
            <a:off x="1900256" y="2125433"/>
            <a:ext cx="273439" cy="1469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直线连接符 743">
            <a:extLst>
              <a:ext uri="{FF2B5EF4-FFF2-40B4-BE49-F238E27FC236}">
                <a16:creationId xmlns:a16="http://schemas.microsoft.com/office/drawing/2014/main" id="{0EDC4C39-FE08-BA45-ABAB-C381175ACDD8}"/>
              </a:ext>
            </a:extLst>
          </p:cNvPr>
          <p:cNvCxnSpPr>
            <a:cxnSpLocks/>
            <a:stCxn id="59" idx="1"/>
            <a:endCxn id="44" idx="3"/>
          </p:cNvCxnSpPr>
          <p:nvPr/>
        </p:nvCxnSpPr>
        <p:spPr>
          <a:xfrm flipH="1" flipV="1">
            <a:off x="1900256" y="2272430"/>
            <a:ext cx="342733" cy="22259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直线连接符 746">
            <a:extLst>
              <a:ext uri="{FF2B5EF4-FFF2-40B4-BE49-F238E27FC236}">
                <a16:creationId xmlns:a16="http://schemas.microsoft.com/office/drawing/2014/main" id="{CEE7EF77-83FF-4048-8655-BE385BD6787D}"/>
              </a:ext>
            </a:extLst>
          </p:cNvPr>
          <p:cNvCxnSpPr>
            <a:cxnSpLocks/>
            <a:stCxn id="60" idx="0"/>
            <a:endCxn id="44" idx="2"/>
          </p:cNvCxnSpPr>
          <p:nvPr/>
        </p:nvCxnSpPr>
        <p:spPr>
          <a:xfrm flipH="1" flipV="1">
            <a:off x="1792256" y="2344436"/>
            <a:ext cx="211821" cy="4231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直线连接符 749">
            <a:extLst>
              <a:ext uri="{FF2B5EF4-FFF2-40B4-BE49-F238E27FC236}">
                <a16:creationId xmlns:a16="http://schemas.microsoft.com/office/drawing/2014/main" id="{01821C96-1A49-2245-844A-C2DD293C2BDD}"/>
              </a:ext>
            </a:extLst>
          </p:cNvPr>
          <p:cNvCxnSpPr>
            <a:cxnSpLocks/>
            <a:stCxn id="60" idx="1"/>
            <a:endCxn id="45" idx="3"/>
          </p:cNvCxnSpPr>
          <p:nvPr/>
        </p:nvCxnSpPr>
        <p:spPr>
          <a:xfrm flipH="1" flipV="1">
            <a:off x="1516047" y="2792243"/>
            <a:ext cx="380030" cy="473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9" name="直线连接符 768">
            <a:extLst>
              <a:ext uri="{FF2B5EF4-FFF2-40B4-BE49-F238E27FC236}">
                <a16:creationId xmlns:a16="http://schemas.microsoft.com/office/drawing/2014/main" id="{1F9C0F63-E853-9D49-8294-F024AC413180}"/>
              </a:ext>
            </a:extLst>
          </p:cNvPr>
          <p:cNvCxnSpPr>
            <a:cxnSpLocks/>
            <a:stCxn id="59" idx="0"/>
            <a:endCxn id="47" idx="2"/>
          </p:cNvCxnSpPr>
          <p:nvPr/>
        </p:nvCxnSpPr>
        <p:spPr>
          <a:xfrm flipH="1" flipV="1">
            <a:off x="2281695" y="2197439"/>
            <a:ext cx="69294" cy="2255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直线连接符 771">
            <a:extLst>
              <a:ext uri="{FF2B5EF4-FFF2-40B4-BE49-F238E27FC236}">
                <a16:creationId xmlns:a16="http://schemas.microsoft.com/office/drawing/2014/main" id="{BD5B8644-34C5-9C4D-858D-C09FDD53E146}"/>
              </a:ext>
            </a:extLst>
          </p:cNvPr>
          <p:cNvCxnSpPr>
            <a:cxnSpLocks/>
            <a:stCxn id="59" idx="0"/>
            <a:endCxn id="56" idx="2"/>
          </p:cNvCxnSpPr>
          <p:nvPr/>
        </p:nvCxnSpPr>
        <p:spPr>
          <a:xfrm flipV="1">
            <a:off x="2350989" y="2259559"/>
            <a:ext cx="303896" cy="1634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直线连接符 778">
            <a:extLst>
              <a:ext uri="{FF2B5EF4-FFF2-40B4-BE49-F238E27FC236}">
                <a16:creationId xmlns:a16="http://schemas.microsoft.com/office/drawing/2014/main" id="{0384F46E-1F07-8A4C-9064-EECE73ADA519}"/>
              </a:ext>
            </a:extLst>
          </p:cNvPr>
          <p:cNvCxnSpPr>
            <a:cxnSpLocks/>
            <a:stCxn id="62" idx="0"/>
            <a:endCxn id="23" idx="3"/>
          </p:cNvCxnSpPr>
          <p:nvPr/>
        </p:nvCxnSpPr>
        <p:spPr>
          <a:xfrm flipH="1" flipV="1">
            <a:off x="4135487" y="1784832"/>
            <a:ext cx="226970" cy="2791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直线连接符 782">
            <a:extLst>
              <a:ext uri="{FF2B5EF4-FFF2-40B4-BE49-F238E27FC236}">
                <a16:creationId xmlns:a16="http://schemas.microsoft.com/office/drawing/2014/main" id="{C8C02389-C56E-6E40-91F2-A7B43950760F}"/>
              </a:ext>
            </a:extLst>
          </p:cNvPr>
          <p:cNvCxnSpPr>
            <a:cxnSpLocks/>
            <a:stCxn id="62" idx="0"/>
            <a:endCxn id="24" idx="2"/>
          </p:cNvCxnSpPr>
          <p:nvPr/>
        </p:nvCxnSpPr>
        <p:spPr>
          <a:xfrm flipV="1">
            <a:off x="4362457" y="1836852"/>
            <a:ext cx="175539" cy="2271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直线连接符 785">
            <a:extLst>
              <a:ext uri="{FF2B5EF4-FFF2-40B4-BE49-F238E27FC236}">
                <a16:creationId xmlns:a16="http://schemas.microsoft.com/office/drawing/2014/main" id="{7B9798DE-CF4D-C940-8C5C-127FF7C8A843}"/>
              </a:ext>
            </a:extLst>
          </p:cNvPr>
          <p:cNvCxnSpPr>
            <a:cxnSpLocks/>
            <a:stCxn id="62" idx="3"/>
            <a:endCxn id="25" idx="1"/>
          </p:cNvCxnSpPr>
          <p:nvPr/>
        </p:nvCxnSpPr>
        <p:spPr>
          <a:xfrm flipV="1">
            <a:off x="4470457" y="2127600"/>
            <a:ext cx="346423" cy="83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直线连接符 788">
            <a:extLst>
              <a:ext uri="{FF2B5EF4-FFF2-40B4-BE49-F238E27FC236}">
                <a16:creationId xmlns:a16="http://schemas.microsoft.com/office/drawing/2014/main" id="{F1B04BBF-AFC7-C74F-BB66-14A9A9838D45}"/>
              </a:ext>
            </a:extLst>
          </p:cNvPr>
          <p:cNvCxnSpPr>
            <a:cxnSpLocks/>
            <a:stCxn id="62" idx="3"/>
            <a:endCxn id="82" idx="0"/>
          </p:cNvCxnSpPr>
          <p:nvPr/>
        </p:nvCxnSpPr>
        <p:spPr>
          <a:xfrm>
            <a:off x="4470457" y="2135979"/>
            <a:ext cx="98336" cy="2640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直线连接符 791">
            <a:extLst>
              <a:ext uri="{FF2B5EF4-FFF2-40B4-BE49-F238E27FC236}">
                <a16:creationId xmlns:a16="http://schemas.microsoft.com/office/drawing/2014/main" id="{DAD1B76D-2796-EE46-973A-2B11D7F80B82}"/>
              </a:ext>
            </a:extLst>
          </p:cNvPr>
          <p:cNvCxnSpPr>
            <a:cxnSpLocks/>
            <a:stCxn id="25" idx="2"/>
            <a:endCxn id="82" idx="0"/>
          </p:cNvCxnSpPr>
          <p:nvPr/>
        </p:nvCxnSpPr>
        <p:spPr>
          <a:xfrm flipH="1">
            <a:off x="4568793" y="2199606"/>
            <a:ext cx="356087" cy="2004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直线连接符 794">
            <a:extLst>
              <a:ext uri="{FF2B5EF4-FFF2-40B4-BE49-F238E27FC236}">
                <a16:creationId xmlns:a16="http://schemas.microsoft.com/office/drawing/2014/main" id="{738EB53D-6B53-4A4F-A002-AFD6539445F9}"/>
              </a:ext>
            </a:extLst>
          </p:cNvPr>
          <p:cNvCxnSpPr>
            <a:cxnSpLocks/>
            <a:stCxn id="25" idx="2"/>
            <a:endCxn id="83" idx="0"/>
          </p:cNvCxnSpPr>
          <p:nvPr/>
        </p:nvCxnSpPr>
        <p:spPr>
          <a:xfrm>
            <a:off x="4924880" y="2199606"/>
            <a:ext cx="83776" cy="2969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8" name="直线连接符 797">
            <a:extLst>
              <a:ext uri="{FF2B5EF4-FFF2-40B4-BE49-F238E27FC236}">
                <a16:creationId xmlns:a16="http://schemas.microsoft.com/office/drawing/2014/main" id="{9E35D80C-2CAA-8747-A0F5-D3E6981A89F1}"/>
              </a:ext>
            </a:extLst>
          </p:cNvPr>
          <p:cNvCxnSpPr>
            <a:cxnSpLocks/>
            <a:stCxn id="63" idx="1"/>
            <a:endCxn id="83" idx="3"/>
          </p:cNvCxnSpPr>
          <p:nvPr/>
        </p:nvCxnSpPr>
        <p:spPr>
          <a:xfrm flipH="1">
            <a:off x="5116656" y="2423054"/>
            <a:ext cx="116259" cy="1455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4" name="直线连接符 803">
            <a:extLst>
              <a:ext uri="{FF2B5EF4-FFF2-40B4-BE49-F238E27FC236}">
                <a16:creationId xmlns:a16="http://schemas.microsoft.com/office/drawing/2014/main" id="{A6BBD3F4-FCBE-F844-AA70-B6EE5818CAAE}"/>
              </a:ext>
            </a:extLst>
          </p:cNvPr>
          <p:cNvCxnSpPr>
            <a:cxnSpLocks/>
            <a:stCxn id="80" idx="0"/>
            <a:endCxn id="23" idx="2"/>
          </p:cNvCxnSpPr>
          <p:nvPr/>
        </p:nvCxnSpPr>
        <p:spPr>
          <a:xfrm flipH="1" flipV="1">
            <a:off x="4027487" y="1856838"/>
            <a:ext cx="7294" cy="4415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7" name="直线连接符 806">
            <a:extLst>
              <a:ext uri="{FF2B5EF4-FFF2-40B4-BE49-F238E27FC236}">
                <a16:creationId xmlns:a16="http://schemas.microsoft.com/office/drawing/2014/main" id="{70A05001-2BCF-D741-8C03-E45CED9B00E1}"/>
              </a:ext>
            </a:extLst>
          </p:cNvPr>
          <p:cNvCxnSpPr>
            <a:cxnSpLocks/>
            <a:stCxn id="80" idx="0"/>
            <a:endCxn id="57" idx="3"/>
          </p:cNvCxnSpPr>
          <p:nvPr/>
        </p:nvCxnSpPr>
        <p:spPr>
          <a:xfrm flipH="1" flipV="1">
            <a:off x="3677293" y="2160835"/>
            <a:ext cx="357488" cy="1375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0" name="直线连接符 809">
            <a:extLst>
              <a:ext uri="{FF2B5EF4-FFF2-40B4-BE49-F238E27FC236}">
                <a16:creationId xmlns:a16="http://schemas.microsoft.com/office/drawing/2014/main" id="{658D9821-D345-0E4B-8A76-371518CF7629}"/>
              </a:ext>
            </a:extLst>
          </p:cNvPr>
          <p:cNvCxnSpPr>
            <a:cxnSpLocks/>
            <a:stCxn id="80" idx="1"/>
            <a:endCxn id="81" idx="3"/>
          </p:cNvCxnSpPr>
          <p:nvPr/>
        </p:nvCxnSpPr>
        <p:spPr>
          <a:xfrm flipH="1">
            <a:off x="3529791" y="2370388"/>
            <a:ext cx="396990" cy="1994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直线连接符 812">
            <a:extLst>
              <a:ext uri="{FF2B5EF4-FFF2-40B4-BE49-F238E27FC236}">
                <a16:creationId xmlns:a16="http://schemas.microsoft.com/office/drawing/2014/main" id="{D080BF20-F710-894B-9188-531691400A8E}"/>
              </a:ext>
            </a:extLst>
          </p:cNvPr>
          <p:cNvCxnSpPr>
            <a:cxnSpLocks/>
            <a:stCxn id="80" idx="2"/>
            <a:endCxn id="86" idx="0"/>
          </p:cNvCxnSpPr>
          <p:nvPr/>
        </p:nvCxnSpPr>
        <p:spPr>
          <a:xfrm flipH="1">
            <a:off x="3894160" y="2442394"/>
            <a:ext cx="140621" cy="3139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直线连接符 815">
            <a:extLst>
              <a:ext uri="{FF2B5EF4-FFF2-40B4-BE49-F238E27FC236}">
                <a16:creationId xmlns:a16="http://schemas.microsoft.com/office/drawing/2014/main" id="{DDBB486D-D940-2840-8533-26D26156DA8D}"/>
              </a:ext>
            </a:extLst>
          </p:cNvPr>
          <p:cNvCxnSpPr>
            <a:cxnSpLocks/>
            <a:stCxn id="80" idx="2"/>
            <a:endCxn id="85" idx="0"/>
          </p:cNvCxnSpPr>
          <p:nvPr/>
        </p:nvCxnSpPr>
        <p:spPr>
          <a:xfrm>
            <a:off x="4034781" y="2442394"/>
            <a:ext cx="336818" cy="3390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直线连接符 818">
            <a:extLst>
              <a:ext uri="{FF2B5EF4-FFF2-40B4-BE49-F238E27FC236}">
                <a16:creationId xmlns:a16="http://schemas.microsoft.com/office/drawing/2014/main" id="{0B129021-380C-BB49-B732-1F3A538F94DD}"/>
              </a:ext>
            </a:extLst>
          </p:cNvPr>
          <p:cNvCxnSpPr>
            <a:cxnSpLocks/>
            <a:stCxn id="80" idx="3"/>
            <a:endCxn id="82" idx="1"/>
          </p:cNvCxnSpPr>
          <p:nvPr/>
        </p:nvCxnSpPr>
        <p:spPr>
          <a:xfrm>
            <a:off x="4142781" y="2370388"/>
            <a:ext cx="318012" cy="10164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直线连接符 821">
            <a:extLst>
              <a:ext uri="{FF2B5EF4-FFF2-40B4-BE49-F238E27FC236}">
                <a16:creationId xmlns:a16="http://schemas.microsoft.com/office/drawing/2014/main" id="{4CD17577-CEB1-404A-BEA8-A273B1C75D4D}"/>
              </a:ext>
            </a:extLst>
          </p:cNvPr>
          <p:cNvCxnSpPr>
            <a:cxnSpLocks/>
            <a:stCxn id="85" idx="0"/>
            <a:endCxn id="82" idx="2"/>
          </p:cNvCxnSpPr>
          <p:nvPr/>
        </p:nvCxnSpPr>
        <p:spPr>
          <a:xfrm flipV="1">
            <a:off x="4371599" y="2544039"/>
            <a:ext cx="197194" cy="2373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直线连接符 824">
            <a:extLst>
              <a:ext uri="{FF2B5EF4-FFF2-40B4-BE49-F238E27FC236}">
                <a16:creationId xmlns:a16="http://schemas.microsoft.com/office/drawing/2014/main" id="{CE2E0660-DDA2-C241-AAD6-54A46E8A2F78}"/>
              </a:ext>
            </a:extLst>
          </p:cNvPr>
          <p:cNvCxnSpPr>
            <a:cxnSpLocks/>
            <a:stCxn id="84" idx="0"/>
            <a:endCxn id="82" idx="2"/>
          </p:cNvCxnSpPr>
          <p:nvPr/>
        </p:nvCxnSpPr>
        <p:spPr>
          <a:xfrm flipH="1" flipV="1">
            <a:off x="4568793" y="2544039"/>
            <a:ext cx="260029" cy="2594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直线连接符 827">
            <a:extLst>
              <a:ext uri="{FF2B5EF4-FFF2-40B4-BE49-F238E27FC236}">
                <a16:creationId xmlns:a16="http://schemas.microsoft.com/office/drawing/2014/main" id="{00E6E113-62B4-1947-ABF3-3735D7742A69}"/>
              </a:ext>
            </a:extLst>
          </p:cNvPr>
          <p:cNvCxnSpPr>
            <a:cxnSpLocks/>
            <a:stCxn id="83" idx="1"/>
            <a:endCxn id="82" idx="3"/>
          </p:cNvCxnSpPr>
          <p:nvPr/>
        </p:nvCxnSpPr>
        <p:spPr>
          <a:xfrm flipH="1" flipV="1">
            <a:off x="4676793" y="2472033"/>
            <a:ext cx="223863" cy="965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直线连接符 836">
            <a:extLst>
              <a:ext uri="{FF2B5EF4-FFF2-40B4-BE49-F238E27FC236}">
                <a16:creationId xmlns:a16="http://schemas.microsoft.com/office/drawing/2014/main" id="{13B8D7C0-6CFC-C440-A649-3BBA8000E7EC}"/>
              </a:ext>
            </a:extLst>
          </p:cNvPr>
          <p:cNvCxnSpPr>
            <a:cxnSpLocks/>
            <a:stCxn id="64" idx="0"/>
            <a:endCxn id="83" idx="3"/>
          </p:cNvCxnSpPr>
          <p:nvPr/>
        </p:nvCxnSpPr>
        <p:spPr>
          <a:xfrm flipH="1" flipV="1">
            <a:off x="5116656" y="2568589"/>
            <a:ext cx="258488" cy="2538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直线连接符 839">
            <a:extLst>
              <a:ext uri="{FF2B5EF4-FFF2-40B4-BE49-F238E27FC236}">
                <a16:creationId xmlns:a16="http://schemas.microsoft.com/office/drawing/2014/main" id="{8E823170-D250-0442-83C0-103416D8E41E}"/>
              </a:ext>
            </a:extLst>
          </p:cNvPr>
          <p:cNvCxnSpPr>
            <a:cxnSpLocks/>
            <a:stCxn id="84" idx="0"/>
            <a:endCxn id="83" idx="2"/>
          </p:cNvCxnSpPr>
          <p:nvPr/>
        </p:nvCxnSpPr>
        <p:spPr>
          <a:xfrm flipV="1">
            <a:off x="4828822" y="2640595"/>
            <a:ext cx="179834" cy="1629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5" name="直线连接符 844">
            <a:extLst>
              <a:ext uri="{FF2B5EF4-FFF2-40B4-BE49-F238E27FC236}">
                <a16:creationId xmlns:a16="http://schemas.microsoft.com/office/drawing/2014/main" id="{4DDE8FB5-7336-CE43-AD00-BE8D32F58512}"/>
              </a:ext>
            </a:extLst>
          </p:cNvPr>
          <p:cNvCxnSpPr>
            <a:cxnSpLocks/>
            <a:stCxn id="84" idx="3"/>
            <a:endCxn id="64" idx="1"/>
          </p:cNvCxnSpPr>
          <p:nvPr/>
        </p:nvCxnSpPr>
        <p:spPr>
          <a:xfrm>
            <a:off x="4936822" y="2875543"/>
            <a:ext cx="330322" cy="189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9" name="直线连接符 858">
            <a:extLst>
              <a:ext uri="{FF2B5EF4-FFF2-40B4-BE49-F238E27FC236}">
                <a16:creationId xmlns:a16="http://schemas.microsoft.com/office/drawing/2014/main" id="{7946A1B9-6DA7-5949-B63E-7013FF0288E1}"/>
              </a:ext>
            </a:extLst>
          </p:cNvPr>
          <p:cNvCxnSpPr>
            <a:cxnSpLocks/>
            <a:stCxn id="84" idx="2"/>
            <a:endCxn id="105" idx="0"/>
          </p:cNvCxnSpPr>
          <p:nvPr/>
        </p:nvCxnSpPr>
        <p:spPr>
          <a:xfrm>
            <a:off x="4828822" y="2947549"/>
            <a:ext cx="240876" cy="1655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直线连接符 861">
            <a:extLst>
              <a:ext uri="{FF2B5EF4-FFF2-40B4-BE49-F238E27FC236}">
                <a16:creationId xmlns:a16="http://schemas.microsoft.com/office/drawing/2014/main" id="{E5BE5797-4A78-9241-B839-6F2C5CCCFC09}"/>
              </a:ext>
            </a:extLst>
          </p:cNvPr>
          <p:cNvCxnSpPr>
            <a:cxnSpLocks/>
            <a:stCxn id="64" idx="1"/>
            <a:endCxn id="105" idx="0"/>
          </p:cNvCxnSpPr>
          <p:nvPr/>
        </p:nvCxnSpPr>
        <p:spPr>
          <a:xfrm flipH="1">
            <a:off x="5069698" y="2894449"/>
            <a:ext cx="197446" cy="2186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5" name="直线连接符 864">
            <a:extLst>
              <a:ext uri="{FF2B5EF4-FFF2-40B4-BE49-F238E27FC236}">
                <a16:creationId xmlns:a16="http://schemas.microsoft.com/office/drawing/2014/main" id="{EDB35A13-6CC4-D748-B71B-99CD170F3E13}"/>
              </a:ext>
            </a:extLst>
          </p:cNvPr>
          <p:cNvCxnSpPr>
            <a:cxnSpLocks/>
            <a:stCxn id="65" idx="0"/>
            <a:endCxn id="105" idx="3"/>
          </p:cNvCxnSpPr>
          <p:nvPr/>
        </p:nvCxnSpPr>
        <p:spPr>
          <a:xfrm flipH="1" flipV="1">
            <a:off x="5177698" y="3185115"/>
            <a:ext cx="303176" cy="1269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直线连接符 868">
            <a:extLst>
              <a:ext uri="{FF2B5EF4-FFF2-40B4-BE49-F238E27FC236}">
                <a16:creationId xmlns:a16="http://schemas.microsoft.com/office/drawing/2014/main" id="{A7C5E51B-0233-7944-8DEA-0D276F2615FC}"/>
              </a:ext>
            </a:extLst>
          </p:cNvPr>
          <p:cNvCxnSpPr>
            <a:cxnSpLocks/>
            <a:stCxn id="106" idx="0"/>
            <a:endCxn id="105" idx="2"/>
          </p:cNvCxnSpPr>
          <p:nvPr/>
        </p:nvCxnSpPr>
        <p:spPr>
          <a:xfrm flipV="1">
            <a:off x="5038241" y="3257121"/>
            <a:ext cx="31457" cy="2951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直线连接符 871">
            <a:extLst>
              <a:ext uri="{FF2B5EF4-FFF2-40B4-BE49-F238E27FC236}">
                <a16:creationId xmlns:a16="http://schemas.microsoft.com/office/drawing/2014/main" id="{CBF7030E-DA2B-6541-96CC-453FAE1795B0}"/>
              </a:ext>
            </a:extLst>
          </p:cNvPr>
          <p:cNvCxnSpPr>
            <a:cxnSpLocks/>
            <a:stCxn id="106" idx="0"/>
            <a:endCxn id="65" idx="1"/>
          </p:cNvCxnSpPr>
          <p:nvPr/>
        </p:nvCxnSpPr>
        <p:spPr>
          <a:xfrm flipV="1">
            <a:off x="5038241" y="3384101"/>
            <a:ext cx="334633" cy="1681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直线连接符 883">
            <a:extLst>
              <a:ext uri="{FF2B5EF4-FFF2-40B4-BE49-F238E27FC236}">
                <a16:creationId xmlns:a16="http://schemas.microsoft.com/office/drawing/2014/main" id="{2442EFE2-9C95-AF47-A3B7-7E81D14311E2}"/>
              </a:ext>
            </a:extLst>
          </p:cNvPr>
          <p:cNvCxnSpPr>
            <a:cxnSpLocks/>
            <a:stCxn id="81" idx="3"/>
            <a:endCxn id="86" idx="1"/>
          </p:cNvCxnSpPr>
          <p:nvPr/>
        </p:nvCxnSpPr>
        <p:spPr>
          <a:xfrm>
            <a:off x="3529791" y="2569811"/>
            <a:ext cx="256369" cy="2585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直线连接符 887">
            <a:extLst>
              <a:ext uri="{FF2B5EF4-FFF2-40B4-BE49-F238E27FC236}">
                <a16:creationId xmlns:a16="http://schemas.microsoft.com/office/drawing/2014/main" id="{2C67246E-8485-EB4E-90BE-4E9D9EA1496E}"/>
              </a:ext>
            </a:extLst>
          </p:cNvPr>
          <p:cNvCxnSpPr>
            <a:cxnSpLocks/>
            <a:stCxn id="81" idx="2"/>
            <a:endCxn id="113" idx="0"/>
          </p:cNvCxnSpPr>
          <p:nvPr/>
        </p:nvCxnSpPr>
        <p:spPr>
          <a:xfrm>
            <a:off x="3421791" y="2641817"/>
            <a:ext cx="193454" cy="4208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直线连接符 890">
            <a:extLst>
              <a:ext uri="{FF2B5EF4-FFF2-40B4-BE49-F238E27FC236}">
                <a16:creationId xmlns:a16="http://schemas.microsoft.com/office/drawing/2014/main" id="{E6C7F778-CCBD-F946-8575-51AB906B1C52}"/>
              </a:ext>
            </a:extLst>
          </p:cNvPr>
          <p:cNvCxnSpPr>
            <a:cxnSpLocks/>
            <a:stCxn id="95" idx="3"/>
            <a:endCxn id="113" idx="1"/>
          </p:cNvCxnSpPr>
          <p:nvPr/>
        </p:nvCxnSpPr>
        <p:spPr>
          <a:xfrm>
            <a:off x="3191864" y="3029938"/>
            <a:ext cx="299047" cy="700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4" name="直线连接符 893">
            <a:extLst>
              <a:ext uri="{FF2B5EF4-FFF2-40B4-BE49-F238E27FC236}">
                <a16:creationId xmlns:a16="http://schemas.microsoft.com/office/drawing/2014/main" id="{0D39FB96-A532-D440-A2C4-9E76D303980D}"/>
              </a:ext>
            </a:extLst>
          </p:cNvPr>
          <p:cNvCxnSpPr>
            <a:cxnSpLocks/>
            <a:stCxn id="115" idx="0"/>
            <a:endCxn id="113" idx="2"/>
          </p:cNvCxnSpPr>
          <p:nvPr/>
        </p:nvCxnSpPr>
        <p:spPr>
          <a:xfrm flipV="1">
            <a:off x="3250953" y="3200406"/>
            <a:ext cx="322186" cy="23275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7" name="直线连接符 896">
            <a:extLst>
              <a:ext uri="{FF2B5EF4-FFF2-40B4-BE49-F238E27FC236}">
                <a16:creationId xmlns:a16="http://schemas.microsoft.com/office/drawing/2014/main" id="{09F7AB35-911A-0F4D-AA59-F7085F806481}"/>
              </a:ext>
            </a:extLst>
          </p:cNvPr>
          <p:cNvCxnSpPr>
            <a:cxnSpLocks/>
            <a:stCxn id="126" idx="0"/>
            <a:endCxn id="113" idx="2"/>
          </p:cNvCxnSpPr>
          <p:nvPr/>
        </p:nvCxnSpPr>
        <p:spPr>
          <a:xfrm flipH="1" flipV="1">
            <a:off x="3573139" y="3200406"/>
            <a:ext cx="191659" cy="3255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0" name="直线连接符 899">
            <a:extLst>
              <a:ext uri="{FF2B5EF4-FFF2-40B4-BE49-F238E27FC236}">
                <a16:creationId xmlns:a16="http://schemas.microsoft.com/office/drawing/2014/main" id="{D814029A-221A-D543-874E-69D709901D90}"/>
              </a:ext>
            </a:extLst>
          </p:cNvPr>
          <p:cNvCxnSpPr>
            <a:cxnSpLocks/>
            <a:stCxn id="113" idx="0"/>
            <a:endCxn id="86" idx="1"/>
          </p:cNvCxnSpPr>
          <p:nvPr/>
        </p:nvCxnSpPr>
        <p:spPr>
          <a:xfrm flipV="1">
            <a:off x="3615245" y="2828370"/>
            <a:ext cx="170915" cy="2343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7" name="直线连接符 906">
            <a:extLst>
              <a:ext uri="{FF2B5EF4-FFF2-40B4-BE49-F238E27FC236}">
                <a16:creationId xmlns:a16="http://schemas.microsoft.com/office/drawing/2014/main" id="{CD9B3BF4-A494-AA40-A686-02C3D4FC2B2E}"/>
              </a:ext>
            </a:extLst>
          </p:cNvPr>
          <p:cNvCxnSpPr>
            <a:cxnSpLocks/>
            <a:stCxn id="114" idx="0"/>
            <a:endCxn id="86" idx="2"/>
          </p:cNvCxnSpPr>
          <p:nvPr/>
        </p:nvCxnSpPr>
        <p:spPr>
          <a:xfrm flipH="1" flipV="1">
            <a:off x="3894160" y="2900376"/>
            <a:ext cx="223063" cy="2468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直线连接符 909">
            <a:extLst>
              <a:ext uri="{FF2B5EF4-FFF2-40B4-BE49-F238E27FC236}">
                <a16:creationId xmlns:a16="http://schemas.microsoft.com/office/drawing/2014/main" id="{A0F3E706-BD53-5646-85A4-A477999181E9}"/>
              </a:ext>
            </a:extLst>
          </p:cNvPr>
          <p:cNvCxnSpPr>
            <a:cxnSpLocks/>
            <a:stCxn id="85" idx="1"/>
            <a:endCxn id="86" idx="3"/>
          </p:cNvCxnSpPr>
          <p:nvPr/>
        </p:nvCxnSpPr>
        <p:spPr>
          <a:xfrm flipH="1" flipV="1">
            <a:off x="4002160" y="2828370"/>
            <a:ext cx="261439" cy="2504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直线连接符 912">
            <a:extLst>
              <a:ext uri="{FF2B5EF4-FFF2-40B4-BE49-F238E27FC236}">
                <a16:creationId xmlns:a16="http://schemas.microsoft.com/office/drawing/2014/main" id="{17438EA1-C9A7-5F4E-A016-F579EBA5B778}"/>
              </a:ext>
            </a:extLst>
          </p:cNvPr>
          <p:cNvCxnSpPr>
            <a:cxnSpLocks/>
            <a:stCxn id="84" idx="1"/>
            <a:endCxn id="85" idx="3"/>
          </p:cNvCxnSpPr>
          <p:nvPr/>
        </p:nvCxnSpPr>
        <p:spPr>
          <a:xfrm flipH="1" flipV="1">
            <a:off x="4479599" y="2853415"/>
            <a:ext cx="241223" cy="221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直线连接符 915">
            <a:extLst>
              <a:ext uri="{FF2B5EF4-FFF2-40B4-BE49-F238E27FC236}">
                <a16:creationId xmlns:a16="http://schemas.microsoft.com/office/drawing/2014/main" id="{D69EA21D-1795-7544-829A-345CEA0E5EFD}"/>
              </a:ext>
            </a:extLst>
          </p:cNvPr>
          <p:cNvCxnSpPr>
            <a:cxnSpLocks/>
            <a:stCxn id="116" idx="0"/>
            <a:endCxn id="85" idx="2"/>
          </p:cNvCxnSpPr>
          <p:nvPr/>
        </p:nvCxnSpPr>
        <p:spPr>
          <a:xfrm flipH="1" flipV="1">
            <a:off x="4371599" y="2925421"/>
            <a:ext cx="234131" cy="21606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直线连接符 918">
            <a:extLst>
              <a:ext uri="{FF2B5EF4-FFF2-40B4-BE49-F238E27FC236}">
                <a16:creationId xmlns:a16="http://schemas.microsoft.com/office/drawing/2014/main" id="{3C43E393-ABA1-F445-A268-E75A4AC4768E}"/>
              </a:ext>
            </a:extLst>
          </p:cNvPr>
          <p:cNvCxnSpPr>
            <a:cxnSpLocks/>
            <a:stCxn id="114" idx="0"/>
            <a:endCxn id="85" idx="1"/>
          </p:cNvCxnSpPr>
          <p:nvPr/>
        </p:nvCxnSpPr>
        <p:spPr>
          <a:xfrm flipV="1">
            <a:off x="4117223" y="2853415"/>
            <a:ext cx="146376" cy="2938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直线连接符 921">
            <a:extLst>
              <a:ext uri="{FF2B5EF4-FFF2-40B4-BE49-F238E27FC236}">
                <a16:creationId xmlns:a16="http://schemas.microsoft.com/office/drawing/2014/main" id="{8D56C2E5-203E-074E-85FA-EBF7EC355BC0}"/>
              </a:ext>
            </a:extLst>
          </p:cNvPr>
          <p:cNvCxnSpPr>
            <a:cxnSpLocks/>
            <a:stCxn id="114" idx="3"/>
            <a:endCxn id="116" idx="1"/>
          </p:cNvCxnSpPr>
          <p:nvPr/>
        </p:nvCxnSpPr>
        <p:spPr>
          <a:xfrm flipV="1">
            <a:off x="4214151" y="3213493"/>
            <a:ext cx="283579" cy="200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直线连接符 927">
            <a:extLst>
              <a:ext uri="{FF2B5EF4-FFF2-40B4-BE49-F238E27FC236}">
                <a16:creationId xmlns:a16="http://schemas.microsoft.com/office/drawing/2014/main" id="{1CC95931-5CCA-F547-8779-AF41570007BC}"/>
              </a:ext>
            </a:extLst>
          </p:cNvPr>
          <p:cNvCxnSpPr>
            <a:cxnSpLocks/>
            <a:stCxn id="116" idx="0"/>
            <a:endCxn id="84" idx="2"/>
          </p:cNvCxnSpPr>
          <p:nvPr/>
        </p:nvCxnSpPr>
        <p:spPr>
          <a:xfrm flipV="1">
            <a:off x="4605730" y="2947549"/>
            <a:ext cx="223092" cy="19393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直线连接符 930">
            <a:extLst>
              <a:ext uri="{FF2B5EF4-FFF2-40B4-BE49-F238E27FC236}">
                <a16:creationId xmlns:a16="http://schemas.microsoft.com/office/drawing/2014/main" id="{A3BDAD2D-AF66-AA4A-A38C-5593B2A4BF10}"/>
              </a:ext>
            </a:extLst>
          </p:cNvPr>
          <p:cNvCxnSpPr>
            <a:cxnSpLocks/>
            <a:stCxn id="116" idx="3"/>
            <a:endCxn id="105" idx="1"/>
          </p:cNvCxnSpPr>
          <p:nvPr/>
        </p:nvCxnSpPr>
        <p:spPr>
          <a:xfrm flipV="1">
            <a:off x="4713730" y="3185115"/>
            <a:ext cx="247968" cy="283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直线连接符 933">
            <a:extLst>
              <a:ext uri="{FF2B5EF4-FFF2-40B4-BE49-F238E27FC236}">
                <a16:creationId xmlns:a16="http://schemas.microsoft.com/office/drawing/2014/main" id="{6D4A866E-2969-E14E-A867-BC3E9F5366AB}"/>
              </a:ext>
            </a:extLst>
          </p:cNvPr>
          <p:cNvCxnSpPr>
            <a:cxnSpLocks/>
            <a:stCxn id="116" idx="2"/>
            <a:endCxn id="106" idx="1"/>
          </p:cNvCxnSpPr>
          <p:nvPr/>
        </p:nvCxnSpPr>
        <p:spPr>
          <a:xfrm>
            <a:off x="4605730" y="3285499"/>
            <a:ext cx="302851" cy="2728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直线连接符 936">
            <a:extLst>
              <a:ext uri="{FF2B5EF4-FFF2-40B4-BE49-F238E27FC236}">
                <a16:creationId xmlns:a16="http://schemas.microsoft.com/office/drawing/2014/main" id="{5FF368D3-F3D6-584A-871C-0CD4D9D1CCDE}"/>
              </a:ext>
            </a:extLst>
          </p:cNvPr>
          <p:cNvCxnSpPr>
            <a:cxnSpLocks/>
            <a:stCxn id="116" idx="2"/>
            <a:endCxn id="125" idx="0"/>
          </p:cNvCxnSpPr>
          <p:nvPr/>
        </p:nvCxnSpPr>
        <p:spPr>
          <a:xfrm flipH="1">
            <a:off x="4385771" y="3285499"/>
            <a:ext cx="219959" cy="3701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直线连接符 939">
            <a:extLst>
              <a:ext uri="{FF2B5EF4-FFF2-40B4-BE49-F238E27FC236}">
                <a16:creationId xmlns:a16="http://schemas.microsoft.com/office/drawing/2014/main" id="{67DFB347-D003-E842-9513-2E8A856281C8}"/>
              </a:ext>
            </a:extLst>
          </p:cNvPr>
          <p:cNvCxnSpPr>
            <a:cxnSpLocks/>
            <a:stCxn id="114" idx="2"/>
            <a:endCxn id="125" idx="0"/>
          </p:cNvCxnSpPr>
          <p:nvPr/>
        </p:nvCxnSpPr>
        <p:spPr>
          <a:xfrm>
            <a:off x="4097181" y="3289851"/>
            <a:ext cx="288590" cy="3657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直线连接符 942">
            <a:extLst>
              <a:ext uri="{FF2B5EF4-FFF2-40B4-BE49-F238E27FC236}">
                <a16:creationId xmlns:a16="http://schemas.microsoft.com/office/drawing/2014/main" id="{AABC2712-B0F8-0A47-AB29-CF8EEF23FD24}"/>
              </a:ext>
            </a:extLst>
          </p:cNvPr>
          <p:cNvCxnSpPr>
            <a:cxnSpLocks/>
            <a:stCxn id="114" idx="2"/>
            <a:endCxn id="126" idx="0"/>
          </p:cNvCxnSpPr>
          <p:nvPr/>
        </p:nvCxnSpPr>
        <p:spPr>
          <a:xfrm flipH="1">
            <a:off x="3764798" y="3289851"/>
            <a:ext cx="332383" cy="2360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直线连接符 945">
            <a:extLst>
              <a:ext uri="{FF2B5EF4-FFF2-40B4-BE49-F238E27FC236}">
                <a16:creationId xmlns:a16="http://schemas.microsoft.com/office/drawing/2014/main" id="{33FBC36A-9147-1741-B746-CC56EAE9221E}"/>
              </a:ext>
            </a:extLst>
          </p:cNvPr>
          <p:cNvCxnSpPr>
            <a:cxnSpLocks/>
            <a:stCxn id="125" idx="1"/>
            <a:endCxn id="126" idx="3"/>
          </p:cNvCxnSpPr>
          <p:nvPr/>
        </p:nvCxnSpPr>
        <p:spPr>
          <a:xfrm flipH="1" flipV="1">
            <a:off x="3857075" y="3617204"/>
            <a:ext cx="420696" cy="1104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直线连接符 949">
            <a:extLst>
              <a:ext uri="{FF2B5EF4-FFF2-40B4-BE49-F238E27FC236}">
                <a16:creationId xmlns:a16="http://schemas.microsoft.com/office/drawing/2014/main" id="{7CBB0CAB-0D22-C047-ABEB-12216D6DD1C2}"/>
              </a:ext>
            </a:extLst>
          </p:cNvPr>
          <p:cNvCxnSpPr>
            <a:cxnSpLocks/>
            <a:stCxn id="106" idx="1"/>
            <a:endCxn id="125" idx="3"/>
          </p:cNvCxnSpPr>
          <p:nvPr/>
        </p:nvCxnSpPr>
        <p:spPr>
          <a:xfrm flipH="1">
            <a:off x="4493771" y="3558397"/>
            <a:ext cx="414810" cy="1692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直线连接符 990">
            <a:extLst>
              <a:ext uri="{FF2B5EF4-FFF2-40B4-BE49-F238E27FC236}">
                <a16:creationId xmlns:a16="http://schemas.microsoft.com/office/drawing/2014/main" id="{B5CB2470-7B2B-7F43-8C7B-2D760F75B0F9}"/>
              </a:ext>
            </a:extLst>
          </p:cNvPr>
          <p:cNvCxnSpPr>
            <a:cxnSpLocks/>
            <a:stCxn id="115" idx="3"/>
            <a:endCxn id="126" idx="1"/>
          </p:cNvCxnSpPr>
          <p:nvPr/>
        </p:nvCxnSpPr>
        <p:spPr>
          <a:xfrm>
            <a:off x="3334921" y="3532147"/>
            <a:ext cx="310122" cy="438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  <a:stCxn id="127" idx="0"/>
            <a:endCxn id="126" idx="2"/>
          </p:cNvCxnSpPr>
          <p:nvPr/>
        </p:nvCxnSpPr>
        <p:spPr>
          <a:xfrm flipV="1">
            <a:off x="3410562" y="3667280"/>
            <a:ext cx="326758" cy="2159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直线连接符 1000">
            <a:extLst>
              <a:ext uri="{FF2B5EF4-FFF2-40B4-BE49-F238E27FC236}">
                <a16:creationId xmlns:a16="http://schemas.microsoft.com/office/drawing/2014/main" id="{88F4062A-C405-914A-81B5-2355967887D3}"/>
              </a:ext>
            </a:extLst>
          </p:cNvPr>
          <p:cNvCxnSpPr>
            <a:cxnSpLocks/>
            <a:stCxn id="114" idx="1"/>
            <a:endCxn id="113" idx="3"/>
          </p:cNvCxnSpPr>
          <p:nvPr/>
        </p:nvCxnSpPr>
        <p:spPr>
          <a:xfrm flipH="1" flipV="1">
            <a:off x="3697473" y="3163122"/>
            <a:ext cx="302780" cy="403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  <a:stCxn id="128" idx="0"/>
            <a:endCxn id="126" idx="2"/>
          </p:cNvCxnSpPr>
          <p:nvPr/>
        </p:nvCxnSpPr>
        <p:spPr>
          <a:xfrm flipH="1" flipV="1">
            <a:off x="3737320" y="3667280"/>
            <a:ext cx="200229" cy="3373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直线连接符 1008">
            <a:extLst>
              <a:ext uri="{FF2B5EF4-FFF2-40B4-BE49-F238E27FC236}">
                <a16:creationId xmlns:a16="http://schemas.microsoft.com/office/drawing/2014/main" id="{B7ACD4DE-7D76-694D-865B-600E02A00E89}"/>
              </a:ext>
            </a:extLst>
          </p:cNvPr>
          <p:cNvCxnSpPr>
            <a:cxnSpLocks/>
            <a:stCxn id="128" idx="0"/>
            <a:endCxn id="125" idx="1"/>
          </p:cNvCxnSpPr>
          <p:nvPr/>
        </p:nvCxnSpPr>
        <p:spPr>
          <a:xfrm flipV="1">
            <a:off x="3937549" y="3727622"/>
            <a:ext cx="340222" cy="2770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  <a:stCxn id="128" idx="1"/>
            <a:endCxn id="127" idx="3"/>
          </p:cNvCxnSpPr>
          <p:nvPr/>
        </p:nvCxnSpPr>
        <p:spPr>
          <a:xfrm flipH="1" flipV="1">
            <a:off x="3518562" y="3955250"/>
            <a:ext cx="291877" cy="75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直线连接符 1111">
            <a:extLst>
              <a:ext uri="{FF2B5EF4-FFF2-40B4-BE49-F238E27FC236}">
                <a16:creationId xmlns:a16="http://schemas.microsoft.com/office/drawing/2014/main" id="{7EE56141-921E-DB4C-9F7C-05DE71748C8B}"/>
              </a:ext>
            </a:extLst>
          </p:cNvPr>
          <p:cNvCxnSpPr>
            <a:cxnSpLocks/>
            <a:stCxn id="58" idx="2"/>
            <a:endCxn id="81" idx="0"/>
          </p:cNvCxnSpPr>
          <p:nvPr/>
        </p:nvCxnSpPr>
        <p:spPr>
          <a:xfrm>
            <a:off x="3154051" y="2236676"/>
            <a:ext cx="267740" cy="2611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直线连接符 1114">
            <a:extLst>
              <a:ext uri="{FF2B5EF4-FFF2-40B4-BE49-F238E27FC236}">
                <a16:creationId xmlns:a16="http://schemas.microsoft.com/office/drawing/2014/main" id="{AEDACB58-A327-4A4D-9B00-758602A1F70B}"/>
              </a:ext>
            </a:extLst>
          </p:cNvPr>
          <p:cNvCxnSpPr>
            <a:cxnSpLocks/>
            <a:stCxn id="56" idx="2"/>
            <a:endCxn id="79" idx="0"/>
          </p:cNvCxnSpPr>
          <p:nvPr/>
        </p:nvCxnSpPr>
        <p:spPr>
          <a:xfrm>
            <a:off x="2654885" y="2259559"/>
            <a:ext cx="207958" cy="2500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直线连接符 1117">
            <a:extLst>
              <a:ext uri="{FF2B5EF4-FFF2-40B4-BE49-F238E27FC236}">
                <a16:creationId xmlns:a16="http://schemas.microsoft.com/office/drawing/2014/main" id="{E54359FA-1C48-E141-9F9F-0E960CFB6F6A}"/>
              </a:ext>
            </a:extLst>
          </p:cNvPr>
          <p:cNvCxnSpPr>
            <a:cxnSpLocks/>
            <a:stCxn id="58" idx="1"/>
            <a:endCxn id="79" idx="0"/>
          </p:cNvCxnSpPr>
          <p:nvPr/>
        </p:nvCxnSpPr>
        <p:spPr>
          <a:xfrm flipH="1">
            <a:off x="2862843" y="2164670"/>
            <a:ext cx="183208" cy="3449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直线连接符 1120">
            <a:extLst>
              <a:ext uri="{FF2B5EF4-FFF2-40B4-BE49-F238E27FC236}">
                <a16:creationId xmlns:a16="http://schemas.microsoft.com/office/drawing/2014/main" id="{CFFEA2D2-5426-6544-991B-E08D39AF1266}"/>
              </a:ext>
            </a:extLst>
          </p:cNvPr>
          <p:cNvCxnSpPr>
            <a:cxnSpLocks/>
            <a:stCxn id="81" idx="1"/>
            <a:endCxn id="79" idx="3"/>
          </p:cNvCxnSpPr>
          <p:nvPr/>
        </p:nvCxnSpPr>
        <p:spPr>
          <a:xfrm flipH="1">
            <a:off x="2970843" y="2569811"/>
            <a:ext cx="342948" cy="118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线连接符 1123">
            <a:extLst>
              <a:ext uri="{FF2B5EF4-FFF2-40B4-BE49-F238E27FC236}">
                <a16:creationId xmlns:a16="http://schemas.microsoft.com/office/drawing/2014/main" id="{9C482A08-CBF3-114F-B8D6-4A8827EE027B}"/>
              </a:ext>
            </a:extLst>
          </p:cNvPr>
          <p:cNvCxnSpPr>
            <a:cxnSpLocks/>
            <a:stCxn id="95" idx="0"/>
            <a:endCxn id="79" idx="2"/>
          </p:cNvCxnSpPr>
          <p:nvPr/>
        </p:nvCxnSpPr>
        <p:spPr>
          <a:xfrm flipH="1" flipV="1">
            <a:off x="2862843" y="2653622"/>
            <a:ext cx="252162" cy="2717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直线连接符 1130">
            <a:extLst>
              <a:ext uri="{FF2B5EF4-FFF2-40B4-BE49-F238E27FC236}">
                <a16:creationId xmlns:a16="http://schemas.microsoft.com/office/drawing/2014/main" id="{149141D0-0EB4-AE49-9A81-0743E62F8292}"/>
              </a:ext>
            </a:extLst>
          </p:cNvPr>
          <p:cNvCxnSpPr>
            <a:cxnSpLocks/>
            <a:stCxn id="79" idx="1"/>
            <a:endCxn id="59" idx="3"/>
          </p:cNvCxnSpPr>
          <p:nvPr/>
        </p:nvCxnSpPr>
        <p:spPr>
          <a:xfrm flipH="1" flipV="1">
            <a:off x="2458989" y="2495022"/>
            <a:ext cx="295854" cy="86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直线连接符 1133">
            <a:extLst>
              <a:ext uri="{FF2B5EF4-FFF2-40B4-BE49-F238E27FC236}">
                <a16:creationId xmlns:a16="http://schemas.microsoft.com/office/drawing/2014/main" id="{88801890-14F8-6540-BB4D-16B23581FB3E}"/>
              </a:ext>
            </a:extLst>
          </p:cNvPr>
          <p:cNvCxnSpPr>
            <a:cxnSpLocks/>
            <a:stCxn id="87" idx="0"/>
            <a:endCxn id="59" idx="2"/>
          </p:cNvCxnSpPr>
          <p:nvPr/>
        </p:nvCxnSpPr>
        <p:spPr>
          <a:xfrm flipH="1" flipV="1">
            <a:off x="2350989" y="2567028"/>
            <a:ext cx="200184" cy="3076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直线连接符 1136">
            <a:extLst>
              <a:ext uri="{FF2B5EF4-FFF2-40B4-BE49-F238E27FC236}">
                <a16:creationId xmlns:a16="http://schemas.microsoft.com/office/drawing/2014/main" id="{561B9058-6F77-184C-BD52-BE017EF859AB}"/>
              </a:ext>
            </a:extLst>
          </p:cNvPr>
          <p:cNvCxnSpPr>
            <a:cxnSpLocks/>
            <a:stCxn id="87" idx="0"/>
            <a:endCxn id="79" idx="2"/>
          </p:cNvCxnSpPr>
          <p:nvPr/>
        </p:nvCxnSpPr>
        <p:spPr>
          <a:xfrm flipV="1">
            <a:off x="2551173" y="2653622"/>
            <a:ext cx="311670" cy="2211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直线连接符 1139">
            <a:extLst>
              <a:ext uri="{FF2B5EF4-FFF2-40B4-BE49-F238E27FC236}">
                <a16:creationId xmlns:a16="http://schemas.microsoft.com/office/drawing/2014/main" id="{A5CEC117-593D-E74D-8007-2297EC74BAA9}"/>
              </a:ext>
            </a:extLst>
          </p:cNvPr>
          <p:cNvCxnSpPr>
            <a:cxnSpLocks/>
            <a:stCxn id="87" idx="1"/>
            <a:endCxn id="60" idx="3"/>
          </p:cNvCxnSpPr>
          <p:nvPr/>
        </p:nvCxnSpPr>
        <p:spPr>
          <a:xfrm flipH="1" flipV="1">
            <a:off x="2112077" y="2839561"/>
            <a:ext cx="331096" cy="1071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" name="直线连接符 1229">
            <a:extLst>
              <a:ext uri="{FF2B5EF4-FFF2-40B4-BE49-F238E27FC236}">
                <a16:creationId xmlns:a16="http://schemas.microsoft.com/office/drawing/2014/main" id="{39D18D1C-A1BD-A041-8213-5A2A73A52DB6}"/>
              </a:ext>
            </a:extLst>
          </p:cNvPr>
          <p:cNvCxnSpPr>
            <a:cxnSpLocks/>
            <a:stCxn id="88" idx="1"/>
            <a:endCxn id="60" idx="2"/>
          </p:cNvCxnSpPr>
          <p:nvPr/>
        </p:nvCxnSpPr>
        <p:spPr>
          <a:xfrm flipH="1" flipV="1">
            <a:off x="2004077" y="2911567"/>
            <a:ext cx="99189" cy="3367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3" name="直线连接符 1232">
            <a:extLst>
              <a:ext uri="{FF2B5EF4-FFF2-40B4-BE49-F238E27FC236}">
                <a16:creationId xmlns:a16="http://schemas.microsoft.com/office/drawing/2014/main" id="{ABF503D6-B3FA-874C-9F0B-DD6D6A740681}"/>
              </a:ext>
            </a:extLst>
          </p:cNvPr>
          <p:cNvCxnSpPr>
            <a:cxnSpLocks/>
            <a:stCxn id="88" idx="0"/>
            <a:endCxn id="87" idx="1"/>
          </p:cNvCxnSpPr>
          <p:nvPr/>
        </p:nvCxnSpPr>
        <p:spPr>
          <a:xfrm flipV="1">
            <a:off x="2228825" y="2946732"/>
            <a:ext cx="214348" cy="2686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6" name="直线连接符 1235">
            <a:extLst>
              <a:ext uri="{FF2B5EF4-FFF2-40B4-BE49-F238E27FC236}">
                <a16:creationId xmlns:a16="http://schemas.microsoft.com/office/drawing/2014/main" id="{E470901E-AE93-3C49-A90E-6EABAFB98B26}"/>
              </a:ext>
            </a:extLst>
          </p:cNvPr>
          <p:cNvCxnSpPr>
            <a:cxnSpLocks/>
            <a:stCxn id="87" idx="3"/>
            <a:endCxn id="95" idx="1"/>
          </p:cNvCxnSpPr>
          <p:nvPr/>
        </p:nvCxnSpPr>
        <p:spPr>
          <a:xfrm>
            <a:off x="2659173" y="2946732"/>
            <a:ext cx="329717" cy="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9" name="直线连接符 1248">
            <a:extLst>
              <a:ext uri="{FF2B5EF4-FFF2-40B4-BE49-F238E27FC236}">
                <a16:creationId xmlns:a16="http://schemas.microsoft.com/office/drawing/2014/main" id="{94421D74-B730-3146-B6B2-40289B0B1C8E}"/>
              </a:ext>
            </a:extLst>
          </p:cNvPr>
          <p:cNvCxnSpPr>
            <a:cxnSpLocks/>
            <a:stCxn id="87" idx="2"/>
            <a:endCxn id="94" idx="0"/>
          </p:cNvCxnSpPr>
          <p:nvPr/>
        </p:nvCxnSpPr>
        <p:spPr>
          <a:xfrm>
            <a:off x="2551173" y="3018738"/>
            <a:ext cx="181757" cy="2711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2" name="直线连接符 1251">
            <a:extLst>
              <a:ext uri="{FF2B5EF4-FFF2-40B4-BE49-F238E27FC236}">
                <a16:creationId xmlns:a16="http://schemas.microsoft.com/office/drawing/2014/main" id="{6BAC57EF-E1E1-7C4D-904D-63AE896406C3}"/>
              </a:ext>
            </a:extLst>
          </p:cNvPr>
          <p:cNvCxnSpPr>
            <a:cxnSpLocks/>
            <a:stCxn id="95" idx="2"/>
            <a:endCxn id="94" idx="0"/>
          </p:cNvCxnSpPr>
          <p:nvPr/>
        </p:nvCxnSpPr>
        <p:spPr>
          <a:xfrm flipH="1">
            <a:off x="2732930" y="3060663"/>
            <a:ext cx="332819" cy="2292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5" name="直线连接符 1254">
            <a:extLst>
              <a:ext uri="{FF2B5EF4-FFF2-40B4-BE49-F238E27FC236}">
                <a16:creationId xmlns:a16="http://schemas.microsoft.com/office/drawing/2014/main" id="{8A86404D-4076-5249-85B0-954449709C3B}"/>
              </a:ext>
            </a:extLst>
          </p:cNvPr>
          <p:cNvCxnSpPr>
            <a:cxnSpLocks/>
            <a:stCxn id="115" idx="1"/>
            <a:endCxn id="94" idx="3"/>
          </p:cNvCxnSpPr>
          <p:nvPr/>
        </p:nvCxnSpPr>
        <p:spPr>
          <a:xfrm flipH="1" flipV="1">
            <a:off x="2825207" y="3381223"/>
            <a:ext cx="302082" cy="913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8" name="直线连接符 1257">
            <a:extLst>
              <a:ext uri="{FF2B5EF4-FFF2-40B4-BE49-F238E27FC236}">
                <a16:creationId xmlns:a16="http://schemas.microsoft.com/office/drawing/2014/main" id="{E065BE9F-AC2A-6045-863D-BAD7405AB320}"/>
              </a:ext>
            </a:extLst>
          </p:cNvPr>
          <p:cNvCxnSpPr>
            <a:cxnSpLocks/>
            <a:stCxn id="96" idx="0"/>
            <a:endCxn id="94" idx="2"/>
          </p:cNvCxnSpPr>
          <p:nvPr/>
        </p:nvCxnSpPr>
        <p:spPr>
          <a:xfrm flipH="1" flipV="1">
            <a:off x="2705452" y="3431299"/>
            <a:ext cx="210978" cy="3479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1" name="直线连接符 1260">
            <a:extLst>
              <a:ext uri="{FF2B5EF4-FFF2-40B4-BE49-F238E27FC236}">
                <a16:creationId xmlns:a16="http://schemas.microsoft.com/office/drawing/2014/main" id="{8901CCE0-DAD7-564F-AC27-37F256AA47FA}"/>
              </a:ext>
            </a:extLst>
          </p:cNvPr>
          <p:cNvCxnSpPr>
            <a:cxnSpLocks/>
            <a:stCxn id="96" idx="0"/>
            <a:endCxn id="115" idx="2"/>
          </p:cNvCxnSpPr>
          <p:nvPr/>
        </p:nvCxnSpPr>
        <p:spPr>
          <a:xfrm flipV="1">
            <a:off x="2916430" y="3571595"/>
            <a:ext cx="294827" cy="2076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直线连接符 1268">
            <a:extLst>
              <a:ext uri="{FF2B5EF4-FFF2-40B4-BE49-F238E27FC236}">
                <a16:creationId xmlns:a16="http://schemas.microsoft.com/office/drawing/2014/main" id="{49DD4EB5-9C18-7B4B-B6D1-E41D8D32B2AC}"/>
              </a:ext>
            </a:extLst>
          </p:cNvPr>
          <p:cNvCxnSpPr>
            <a:cxnSpLocks/>
            <a:stCxn id="94" idx="1"/>
            <a:endCxn id="88" idx="3"/>
          </p:cNvCxnSpPr>
          <p:nvPr/>
        </p:nvCxnSpPr>
        <p:spPr>
          <a:xfrm flipH="1" flipV="1">
            <a:off x="2307498" y="3318653"/>
            <a:ext cx="305677" cy="213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8" name="直线连接符 1317">
            <a:extLst>
              <a:ext uri="{FF2B5EF4-FFF2-40B4-BE49-F238E27FC236}">
                <a16:creationId xmlns:a16="http://schemas.microsoft.com/office/drawing/2014/main" id="{6B824618-87C3-C04A-A21D-2F3E37835B2C}"/>
              </a:ext>
            </a:extLst>
          </p:cNvPr>
          <p:cNvCxnSpPr>
            <a:cxnSpLocks/>
            <a:stCxn id="127" idx="1"/>
            <a:endCxn id="96" idx="3"/>
          </p:cNvCxnSpPr>
          <p:nvPr/>
        </p:nvCxnSpPr>
        <p:spPr>
          <a:xfrm flipH="1" flipV="1">
            <a:off x="3024430" y="3851234"/>
            <a:ext cx="278132" cy="1040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9" name="直线连接符 1618">
            <a:extLst>
              <a:ext uri="{FF2B5EF4-FFF2-40B4-BE49-F238E27FC236}">
                <a16:creationId xmlns:a16="http://schemas.microsoft.com/office/drawing/2014/main" id="{D5EA8124-CEFE-C24C-B15B-6D6D35A52217}"/>
              </a:ext>
            </a:extLst>
          </p:cNvPr>
          <p:cNvCxnSpPr>
            <a:cxnSpLocks/>
            <a:stCxn id="80" idx="0"/>
            <a:endCxn id="62" idx="1"/>
          </p:cNvCxnSpPr>
          <p:nvPr/>
        </p:nvCxnSpPr>
        <p:spPr>
          <a:xfrm flipV="1">
            <a:off x="4034781" y="2135979"/>
            <a:ext cx="219676" cy="1624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7" name="直线连接符 1636">
            <a:extLst>
              <a:ext uri="{FF2B5EF4-FFF2-40B4-BE49-F238E27FC236}">
                <a16:creationId xmlns:a16="http://schemas.microsoft.com/office/drawing/2014/main" id="{CA0F8042-9B61-134A-A8DC-E2DC5890F126}"/>
              </a:ext>
            </a:extLst>
          </p:cNvPr>
          <p:cNvCxnSpPr>
            <a:cxnSpLocks/>
            <a:stCxn id="60" idx="0"/>
            <a:endCxn id="59" idx="1"/>
          </p:cNvCxnSpPr>
          <p:nvPr/>
        </p:nvCxnSpPr>
        <p:spPr>
          <a:xfrm flipV="1">
            <a:off x="2004077" y="2495022"/>
            <a:ext cx="238912" cy="2725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文本框 464">
            <a:extLst>
              <a:ext uri="{FF2B5EF4-FFF2-40B4-BE49-F238E27FC236}">
                <a16:creationId xmlns:a16="http://schemas.microsoft.com/office/drawing/2014/main" id="{7483DE39-1E82-9840-A7FB-A94A8FD0DA6E}"/>
              </a:ext>
            </a:extLst>
          </p:cNvPr>
          <p:cNvSpPr txBox="1"/>
          <p:nvPr/>
        </p:nvSpPr>
        <p:spPr>
          <a:xfrm>
            <a:off x="428017" y="437745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6611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DC05AD9-0C85-2343-B09D-184FFA40245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481794" y="195971"/>
            <a:ext cx="5868365" cy="5804251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E02D6EE5-28E4-2844-BDD5-CBC281E6D0E6}"/>
              </a:ext>
            </a:extLst>
          </p:cNvPr>
          <p:cNvGrpSpPr/>
          <p:nvPr/>
        </p:nvGrpSpPr>
        <p:grpSpPr>
          <a:xfrm>
            <a:off x="1154945" y="896333"/>
            <a:ext cx="3508047" cy="5053601"/>
            <a:chOff x="988197" y="1214545"/>
            <a:chExt cx="3508047" cy="5053142"/>
          </a:xfrm>
          <a:noFill/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929501D-65C2-8A42-B775-79B0E595B74E}"/>
                </a:ext>
              </a:extLst>
            </p:cNvPr>
            <p:cNvSpPr/>
            <p:nvPr/>
          </p:nvSpPr>
          <p:spPr>
            <a:xfrm rot="-2220000">
              <a:off x="1914622" y="121454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C0F2F9B-8CB4-AA4F-AECD-C4EF48CE981B}"/>
                </a:ext>
              </a:extLst>
            </p:cNvPr>
            <p:cNvSpPr/>
            <p:nvPr/>
          </p:nvSpPr>
          <p:spPr>
            <a:xfrm rot="-3000000">
              <a:off x="1498066" y="163682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6A88BF9-871C-AE45-8EF7-6B31EC1D0E06}"/>
                </a:ext>
              </a:extLst>
            </p:cNvPr>
            <p:cNvSpPr/>
            <p:nvPr/>
          </p:nvSpPr>
          <p:spPr>
            <a:xfrm rot="-4140000">
              <a:off x="1188436" y="217182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5B336A3-CAB2-1C4B-B340-4815A3A4604B}"/>
                </a:ext>
              </a:extLst>
            </p:cNvPr>
            <p:cNvSpPr/>
            <p:nvPr/>
          </p:nvSpPr>
          <p:spPr>
            <a:xfrm rot="-4680000">
              <a:off x="992267" y="277302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BB60A60D-9DC0-104F-8F68-620ED91B5822}"/>
                </a:ext>
              </a:extLst>
            </p:cNvPr>
            <p:cNvSpPr/>
            <p:nvPr/>
          </p:nvSpPr>
          <p:spPr>
            <a:xfrm rot="-5460000">
              <a:off x="952197" y="334536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9D9357F-FC9C-A942-A2CE-96CC094A1612}"/>
                </a:ext>
              </a:extLst>
            </p:cNvPr>
            <p:cNvSpPr/>
            <p:nvPr/>
          </p:nvSpPr>
          <p:spPr>
            <a:xfrm rot="4380000">
              <a:off x="1000483" y="396405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7587F25A-28FA-4948-81C1-04CF91019A14}"/>
                </a:ext>
              </a:extLst>
            </p:cNvPr>
            <p:cNvSpPr/>
            <p:nvPr/>
          </p:nvSpPr>
          <p:spPr>
            <a:xfrm rot="3300000">
              <a:off x="1224136" y="452326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3DAB3F15-2B10-D943-91F5-E082FAF74FBB}"/>
                </a:ext>
              </a:extLst>
            </p:cNvPr>
            <p:cNvSpPr/>
            <p:nvPr/>
          </p:nvSpPr>
          <p:spPr>
            <a:xfrm rot="2100000">
              <a:off x="1907482" y="546003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D9329DD-DEEA-054E-9AB0-EFEF5DD0B0C8}"/>
                </a:ext>
              </a:extLst>
            </p:cNvPr>
            <p:cNvSpPr/>
            <p:nvPr/>
          </p:nvSpPr>
          <p:spPr>
            <a:xfrm rot="3180000">
              <a:off x="1540618" y="505443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EB5036C-B182-3044-8970-BD646EBCC936}"/>
                </a:ext>
              </a:extLst>
            </p:cNvPr>
            <p:cNvSpPr/>
            <p:nvPr/>
          </p:nvSpPr>
          <p:spPr>
            <a:xfrm rot="1800000">
              <a:off x="2417517" y="580911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BF6D1193-77FE-7046-9C21-E3B10674B9A7}"/>
                </a:ext>
              </a:extLst>
            </p:cNvPr>
            <p:cNvSpPr/>
            <p:nvPr/>
          </p:nvSpPr>
          <p:spPr>
            <a:xfrm rot="780000">
              <a:off x="2986671" y="602923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185E0BA-A5E8-1749-B45C-79A94CCB6C94}"/>
                </a:ext>
              </a:extLst>
            </p:cNvPr>
            <p:cNvSpPr/>
            <p:nvPr/>
          </p:nvSpPr>
          <p:spPr>
            <a:xfrm>
              <a:off x="3579772" y="612368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9C6C0799-272C-0842-894C-E0B217029171}"/>
                </a:ext>
              </a:extLst>
            </p:cNvPr>
            <p:cNvSpPr/>
            <p:nvPr/>
          </p:nvSpPr>
          <p:spPr>
            <a:xfrm>
              <a:off x="2161925" y="169462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5C8C9FE-47AC-E740-A5CE-97ED4973C85C}"/>
                </a:ext>
              </a:extLst>
            </p:cNvPr>
            <p:cNvSpPr/>
            <p:nvPr/>
          </p:nvSpPr>
          <p:spPr>
            <a:xfrm>
              <a:off x="1777716" y="2214388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E30326E1-D253-A94E-A61A-1C765A936ADE}"/>
                </a:ext>
              </a:extLst>
            </p:cNvPr>
            <p:cNvSpPr/>
            <p:nvPr/>
          </p:nvSpPr>
          <p:spPr>
            <a:xfrm>
              <a:off x="1425840" y="259437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53DC16B7-3013-FF4F-B07E-CD035697494B}"/>
                </a:ext>
              </a:extLst>
            </p:cNvPr>
            <p:cNvSpPr/>
            <p:nvPr/>
          </p:nvSpPr>
          <p:spPr>
            <a:xfrm>
              <a:off x="1393275" y="305345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5741BA4F-4B75-7948-9CBC-8357D6DB0A4B}"/>
                </a:ext>
              </a:extLst>
            </p:cNvPr>
            <p:cNvSpPr/>
            <p:nvPr/>
          </p:nvSpPr>
          <p:spPr>
            <a:xfrm rot="-1380000">
              <a:off x="1304101" y="354593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16263B4D-16B3-4246-88BC-4F89946004E1}"/>
                </a:ext>
              </a:extLst>
            </p:cNvPr>
            <p:cNvSpPr/>
            <p:nvPr/>
          </p:nvSpPr>
          <p:spPr>
            <a:xfrm>
              <a:off x="1500161" y="389889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65584916-1E97-844A-90D2-39E9209A55B6}"/>
                </a:ext>
              </a:extLst>
            </p:cNvPr>
            <p:cNvSpPr/>
            <p:nvPr/>
          </p:nvSpPr>
          <p:spPr>
            <a:xfrm rot="-2160000">
              <a:off x="1799542" y="444071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194A9053-9179-E045-BC14-0AB04367C646}"/>
                </a:ext>
              </a:extLst>
            </p:cNvPr>
            <p:cNvSpPr/>
            <p:nvPr/>
          </p:nvSpPr>
          <p:spPr>
            <a:xfrm>
              <a:off x="2170799" y="519896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6528EFA7-F3A9-1145-8F17-82FA44886398}"/>
                </a:ext>
              </a:extLst>
            </p:cNvPr>
            <p:cNvSpPr/>
            <p:nvPr/>
          </p:nvSpPr>
          <p:spPr>
            <a:xfrm rot="1500000">
              <a:off x="2114350" y="474281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CAEE10AD-0158-804A-93A9-B94D829F7880}"/>
                </a:ext>
              </a:extLst>
            </p:cNvPr>
            <p:cNvSpPr/>
            <p:nvPr/>
          </p:nvSpPr>
          <p:spPr>
            <a:xfrm>
              <a:off x="1725677" y="273080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BCBEAEE0-435D-BD4D-839E-8CA67FD28B96}"/>
                </a:ext>
              </a:extLst>
            </p:cNvPr>
            <p:cNvSpPr/>
            <p:nvPr/>
          </p:nvSpPr>
          <p:spPr>
            <a:xfrm>
              <a:off x="2720658" y="191719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D13EEFA7-CABB-A14B-A976-7F14420AB8E7}"/>
                </a:ext>
              </a:extLst>
            </p:cNvPr>
            <p:cNvSpPr/>
            <p:nvPr/>
          </p:nvSpPr>
          <p:spPr>
            <a:xfrm>
              <a:off x="2373746" y="226170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8BB9FD81-31B5-5E4D-A372-F9DBC33A52AD}"/>
                </a:ext>
              </a:extLst>
            </p:cNvPr>
            <p:cNvSpPr/>
            <p:nvPr/>
          </p:nvSpPr>
          <p:spPr>
            <a:xfrm>
              <a:off x="2114350" y="271802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BF33FEE3-85E7-7249-8866-4DA5C0252B7B}"/>
                </a:ext>
              </a:extLst>
            </p:cNvPr>
            <p:cNvSpPr/>
            <p:nvPr/>
          </p:nvSpPr>
          <p:spPr>
            <a:xfrm rot="1440000">
              <a:off x="2651364" y="527938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8E7391ED-BCCB-4C45-9170-431F1DF06659}"/>
                </a:ext>
              </a:extLst>
            </p:cNvPr>
            <p:cNvSpPr/>
            <p:nvPr/>
          </p:nvSpPr>
          <p:spPr>
            <a:xfrm rot="-1080000">
              <a:off x="3692375" y="554852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B81CF640-DB3F-5F4E-B711-F9FB0F463622}"/>
                </a:ext>
              </a:extLst>
            </p:cNvPr>
            <p:cNvSpPr/>
            <p:nvPr/>
          </p:nvSpPr>
          <p:spPr>
            <a:xfrm rot="1080000">
              <a:off x="3149128" y="554290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6261B56A-AF92-214C-A1BD-473770C33229}"/>
                </a:ext>
              </a:extLst>
            </p:cNvPr>
            <p:cNvSpPr/>
            <p:nvPr/>
          </p:nvSpPr>
          <p:spPr>
            <a:xfrm>
              <a:off x="1872006" y="310995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888BBBDF-1749-A44D-8EE7-06C7011D1420}"/>
                </a:ext>
              </a:extLst>
            </p:cNvPr>
            <p:cNvSpPr/>
            <p:nvPr/>
          </p:nvSpPr>
          <p:spPr>
            <a:xfrm rot="-180000">
              <a:off x="1614996" y="339295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000CD976-D729-AC4D-AE5D-BACB423E5307}"/>
                </a:ext>
              </a:extLst>
            </p:cNvPr>
            <p:cNvSpPr/>
            <p:nvPr/>
          </p:nvSpPr>
          <p:spPr>
            <a:xfrm>
              <a:off x="2920842" y="236886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E2E62A99-9843-CF46-A504-34A19D391BBF}"/>
                </a:ext>
              </a:extLst>
            </p:cNvPr>
            <p:cNvSpPr/>
            <p:nvPr/>
          </p:nvSpPr>
          <p:spPr>
            <a:xfrm rot="1140000">
              <a:off x="2575051" y="270559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95409E55-2A85-DC4C-8696-0A53F0EAF818}"/>
                </a:ext>
              </a:extLst>
            </p:cNvPr>
            <p:cNvSpPr/>
            <p:nvPr/>
          </p:nvSpPr>
          <p:spPr>
            <a:xfrm>
              <a:off x="2308366" y="314968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688BF696-D2B8-F24E-A95D-56B80181DB13}"/>
                </a:ext>
              </a:extLst>
            </p:cNvPr>
            <p:cNvSpPr/>
            <p:nvPr/>
          </p:nvSpPr>
          <p:spPr>
            <a:xfrm>
              <a:off x="1991156" y="352660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166A7EAC-BDE2-2746-8DC1-9D9FDAE0BBCE}"/>
                </a:ext>
              </a:extLst>
            </p:cNvPr>
            <p:cNvSpPr/>
            <p:nvPr/>
          </p:nvSpPr>
          <p:spPr>
            <a:xfrm>
              <a:off x="2015482" y="396087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C3CE57B4-8CF0-6649-B32C-BA8B25A34E52}"/>
                </a:ext>
              </a:extLst>
            </p:cNvPr>
            <p:cNvSpPr/>
            <p:nvPr/>
          </p:nvSpPr>
          <p:spPr>
            <a:xfrm>
              <a:off x="2456073" y="370178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3E44E507-1B5C-3D40-AF59-24B454331EF7}"/>
                </a:ext>
              </a:extLst>
            </p:cNvPr>
            <p:cNvSpPr/>
            <p:nvPr/>
          </p:nvSpPr>
          <p:spPr>
            <a:xfrm>
              <a:off x="2778196" y="319712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D2E7C028-EA6B-EC46-9A72-0F9D4A4D3623}"/>
                </a:ext>
              </a:extLst>
            </p:cNvPr>
            <p:cNvSpPr/>
            <p:nvPr/>
          </p:nvSpPr>
          <p:spPr>
            <a:xfrm rot="660000">
              <a:off x="3088860" y="278270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B4EDA5CF-7D92-6540-B8B7-17421712660A}"/>
                </a:ext>
              </a:extLst>
            </p:cNvPr>
            <p:cNvSpPr/>
            <p:nvPr/>
          </p:nvSpPr>
          <p:spPr>
            <a:xfrm rot="1200000">
              <a:off x="3460046" y="241512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CAC6FF1C-547A-6849-9A8F-89FA42CC80D9}"/>
                </a:ext>
              </a:extLst>
            </p:cNvPr>
            <p:cNvSpPr/>
            <p:nvPr/>
          </p:nvSpPr>
          <p:spPr>
            <a:xfrm>
              <a:off x="3286099" y="327328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9FA83910-E2AF-B94C-A51E-671F19A983B7}"/>
                </a:ext>
              </a:extLst>
            </p:cNvPr>
            <p:cNvSpPr/>
            <p:nvPr/>
          </p:nvSpPr>
          <p:spPr>
            <a:xfrm>
              <a:off x="2373746" y="430122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F43B76F4-579B-FB4D-BAB6-7268520564F7}"/>
                </a:ext>
              </a:extLst>
            </p:cNvPr>
            <p:cNvSpPr/>
            <p:nvPr/>
          </p:nvSpPr>
          <p:spPr>
            <a:xfrm>
              <a:off x="2530085" y="484927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B37A9095-67E2-DA45-B72A-4C101670319A}"/>
                </a:ext>
              </a:extLst>
            </p:cNvPr>
            <p:cNvSpPr/>
            <p:nvPr/>
          </p:nvSpPr>
          <p:spPr>
            <a:xfrm>
              <a:off x="3019545" y="4972008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AE3AC066-3D09-B845-8BE6-AB6848C0D630}"/>
                </a:ext>
              </a:extLst>
            </p:cNvPr>
            <p:cNvSpPr/>
            <p:nvPr/>
          </p:nvSpPr>
          <p:spPr>
            <a:xfrm>
              <a:off x="3409185" y="514547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453D77B1-6378-E44F-AFDA-63DE1B3B5380}"/>
                </a:ext>
              </a:extLst>
            </p:cNvPr>
            <p:cNvSpPr/>
            <p:nvPr/>
          </p:nvSpPr>
          <p:spPr>
            <a:xfrm>
              <a:off x="2970243" y="367312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A405E96C-B545-E142-B28F-717A09B68559}"/>
                </a:ext>
              </a:extLst>
            </p:cNvPr>
            <p:cNvSpPr/>
            <p:nvPr/>
          </p:nvSpPr>
          <p:spPr>
            <a:xfrm>
              <a:off x="2726594" y="405752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72808A91-1B7A-834A-824E-DAB826AE071B}"/>
                </a:ext>
              </a:extLst>
            </p:cNvPr>
            <p:cNvSpPr/>
            <p:nvPr/>
          </p:nvSpPr>
          <p:spPr>
            <a:xfrm>
              <a:off x="2852329" y="450729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12870994-FEDF-4E46-B3D0-1E579F4C1786}"/>
                </a:ext>
              </a:extLst>
            </p:cNvPr>
            <p:cNvSpPr/>
            <p:nvPr/>
          </p:nvSpPr>
          <p:spPr>
            <a:xfrm>
              <a:off x="3159788" y="411851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23687F90-6512-D14F-978B-157CAA0C1A98}"/>
                </a:ext>
              </a:extLst>
            </p:cNvPr>
            <p:cNvSpPr/>
            <p:nvPr/>
          </p:nvSpPr>
          <p:spPr>
            <a:xfrm rot="960000">
              <a:off x="3600774" y="2924458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5143270C-A6D4-154F-BA59-BBF8F3A44B13}"/>
                </a:ext>
              </a:extLst>
            </p:cNvPr>
            <p:cNvSpPr/>
            <p:nvPr/>
          </p:nvSpPr>
          <p:spPr>
            <a:xfrm>
              <a:off x="3377896" y="465064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0C0BA5F5-CAF9-2D4E-8D70-CE68B0EF5C3E}"/>
                </a:ext>
              </a:extLst>
            </p:cNvPr>
            <p:cNvSpPr/>
            <p:nvPr/>
          </p:nvSpPr>
          <p:spPr>
            <a:xfrm>
              <a:off x="3462490" y="370601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2DB1CC24-AC21-A747-AA6B-F6A1444867AC}"/>
                </a:ext>
              </a:extLst>
            </p:cNvPr>
            <p:cNvSpPr/>
            <p:nvPr/>
          </p:nvSpPr>
          <p:spPr>
            <a:xfrm rot="840000">
              <a:off x="3639274" y="418160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23267520-3813-AD40-9FB6-557FF1829893}"/>
                </a:ext>
              </a:extLst>
            </p:cNvPr>
            <p:cNvSpPr/>
            <p:nvPr/>
          </p:nvSpPr>
          <p:spPr>
            <a:xfrm rot="660000">
              <a:off x="4120728" y="301866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A5B49373-D2FF-F742-8794-0FCBE217F65B}"/>
                </a:ext>
              </a:extLst>
            </p:cNvPr>
            <p:cNvSpPr/>
            <p:nvPr/>
          </p:nvSpPr>
          <p:spPr>
            <a:xfrm>
              <a:off x="3780231" y="337728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956A8C0F-799F-0245-B7B3-D73916432351}"/>
                </a:ext>
              </a:extLst>
            </p:cNvPr>
            <p:cNvSpPr/>
            <p:nvPr/>
          </p:nvSpPr>
          <p:spPr>
            <a:xfrm rot="1320000">
              <a:off x="4280244" y="349343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30DE6838-BB61-0A46-B520-23EE591A1C88}"/>
                </a:ext>
              </a:extLst>
            </p:cNvPr>
            <p:cNvSpPr/>
            <p:nvPr/>
          </p:nvSpPr>
          <p:spPr>
            <a:xfrm>
              <a:off x="3949961" y="384696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95007A08-DC32-E047-BA7A-4B9BCFA8F1F7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1842241" y="1033335"/>
            <a:ext cx="260877" cy="27458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连接符 167">
            <a:extLst>
              <a:ext uri="{FF2B5EF4-FFF2-40B4-BE49-F238E27FC236}">
                <a16:creationId xmlns:a16="http://schemas.microsoft.com/office/drawing/2014/main" id="{376A66C0-01EA-3548-9892-6558CCACE0AA}"/>
              </a:ext>
            </a:extLst>
          </p:cNvPr>
          <p:cNvCxnSpPr>
            <a:cxnSpLocks/>
            <a:stCxn id="17" idx="3"/>
            <a:endCxn id="8" idx="1"/>
          </p:cNvCxnSpPr>
          <p:nvPr/>
        </p:nvCxnSpPr>
        <p:spPr>
          <a:xfrm flipV="1">
            <a:off x="1501891" y="1473395"/>
            <a:ext cx="201496" cy="3514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线连接符 191">
            <a:extLst>
              <a:ext uri="{FF2B5EF4-FFF2-40B4-BE49-F238E27FC236}">
                <a16:creationId xmlns:a16="http://schemas.microsoft.com/office/drawing/2014/main" id="{A55B19D8-371E-D447-B463-E60C05B8B78C}"/>
              </a:ext>
            </a:extLst>
          </p:cNvPr>
          <p:cNvCxnSpPr>
            <a:cxnSpLocks/>
            <a:stCxn id="18" idx="3"/>
            <a:endCxn id="17" idx="1"/>
          </p:cNvCxnSpPr>
          <p:nvPr/>
        </p:nvCxnSpPr>
        <p:spPr>
          <a:xfrm flipV="1">
            <a:off x="1289472" y="2026546"/>
            <a:ext cx="135005" cy="3947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线连接符 192">
            <a:extLst>
              <a:ext uri="{FF2B5EF4-FFF2-40B4-BE49-F238E27FC236}">
                <a16:creationId xmlns:a16="http://schemas.microsoft.com/office/drawing/2014/main" id="{A596B58C-CEC9-534B-92F2-BE80DA25418D}"/>
              </a:ext>
            </a:extLst>
          </p:cNvPr>
          <p:cNvCxnSpPr>
            <a:cxnSpLocks/>
            <a:stCxn id="18" idx="1"/>
            <a:endCxn id="36" idx="3"/>
          </p:cNvCxnSpPr>
          <p:nvPr/>
        </p:nvCxnSpPr>
        <p:spPr>
          <a:xfrm flipH="1">
            <a:off x="1225060" y="2632608"/>
            <a:ext cx="19498" cy="3587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线连接符 193">
            <a:extLst>
              <a:ext uri="{FF2B5EF4-FFF2-40B4-BE49-F238E27FC236}">
                <a16:creationId xmlns:a16="http://schemas.microsoft.com/office/drawing/2014/main" id="{61056F12-46B9-9A49-90C5-00A16289458E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1306810" y="3821385"/>
            <a:ext cx="130122" cy="3674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线连接符 194">
            <a:extLst>
              <a:ext uri="{FF2B5EF4-FFF2-40B4-BE49-F238E27FC236}">
                <a16:creationId xmlns:a16="http://schemas.microsoft.com/office/drawing/2014/main" id="{AC60AD0A-D57C-524E-AE96-38FB84FE1527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>
            <a:off x="1560836" y="4365837"/>
            <a:ext cx="189528" cy="3564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线连接符 195">
            <a:extLst>
              <a:ext uri="{FF2B5EF4-FFF2-40B4-BE49-F238E27FC236}">
                <a16:creationId xmlns:a16="http://schemas.microsoft.com/office/drawing/2014/main" id="{DB333146-9345-5246-89A3-6FD7AF2A3D95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2785795" y="5617328"/>
            <a:ext cx="370392" cy="1418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线连接符 196">
            <a:extLst>
              <a:ext uri="{FF2B5EF4-FFF2-40B4-BE49-F238E27FC236}">
                <a16:creationId xmlns:a16="http://schemas.microsoft.com/office/drawing/2014/main" id="{D2C2A834-8DA7-4C47-8DDA-CB44521EFD21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3366651" y="5807764"/>
            <a:ext cx="379869" cy="701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线连接符 206">
            <a:extLst>
              <a:ext uri="{FF2B5EF4-FFF2-40B4-BE49-F238E27FC236}">
                <a16:creationId xmlns:a16="http://schemas.microsoft.com/office/drawing/2014/main" id="{A4D194B3-D5AB-9B4B-8C51-147A1EFB8A5C}"/>
              </a:ext>
            </a:extLst>
          </p:cNvPr>
          <p:cNvCxnSpPr>
            <a:cxnSpLocks/>
            <a:stCxn id="36" idx="1"/>
            <a:endCxn id="37" idx="1"/>
          </p:cNvCxnSpPr>
          <p:nvPr/>
        </p:nvCxnSpPr>
        <p:spPr>
          <a:xfrm>
            <a:off x="1228830" y="3207348"/>
            <a:ext cx="14822" cy="4074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线连接符 207">
            <a:extLst>
              <a:ext uri="{FF2B5EF4-FFF2-40B4-BE49-F238E27FC236}">
                <a16:creationId xmlns:a16="http://schemas.microsoft.com/office/drawing/2014/main" id="{9E7693F3-10B4-7045-9A7B-697E934E5345}"/>
              </a:ext>
            </a:extLst>
          </p:cNvPr>
          <p:cNvCxnSpPr>
            <a:cxnSpLocks/>
            <a:stCxn id="40" idx="3"/>
            <a:endCxn id="39" idx="1"/>
          </p:cNvCxnSpPr>
          <p:nvPr/>
        </p:nvCxnSpPr>
        <p:spPr>
          <a:xfrm>
            <a:off x="1880368" y="4894837"/>
            <a:ext cx="213393" cy="2574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线连接符 208">
            <a:extLst>
              <a:ext uri="{FF2B5EF4-FFF2-40B4-BE49-F238E27FC236}">
                <a16:creationId xmlns:a16="http://schemas.microsoft.com/office/drawing/2014/main" id="{08798CC1-999D-9D46-B023-A547D4FC546E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>
            <a:off x="2270698" y="5276161"/>
            <a:ext cx="328036" cy="23316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线连接符 472">
            <a:extLst>
              <a:ext uri="{FF2B5EF4-FFF2-40B4-BE49-F238E27FC236}">
                <a16:creationId xmlns:a16="http://schemas.microsoft.com/office/drawing/2014/main" id="{C7882A85-B3E8-2444-B2CD-2B03FA631310}"/>
              </a:ext>
            </a:extLst>
          </p:cNvPr>
          <p:cNvCxnSpPr>
            <a:cxnSpLocks/>
            <a:stCxn id="43" idx="0"/>
            <a:endCxn id="76" idx="2"/>
          </p:cNvCxnSpPr>
          <p:nvPr/>
        </p:nvCxnSpPr>
        <p:spPr>
          <a:xfrm flipH="1" flipV="1">
            <a:off x="3401625" y="5365573"/>
            <a:ext cx="452895" cy="4403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线连接符 475">
            <a:extLst>
              <a:ext uri="{FF2B5EF4-FFF2-40B4-BE49-F238E27FC236}">
                <a16:creationId xmlns:a16="http://schemas.microsoft.com/office/drawing/2014/main" id="{AC09FB3B-E5BE-0E4E-ADEB-53BD1371F974}"/>
              </a:ext>
            </a:extLst>
          </p:cNvPr>
          <p:cNvCxnSpPr>
            <a:cxnSpLocks/>
            <a:stCxn id="43" idx="0"/>
            <a:endCxn id="75" idx="2"/>
          </p:cNvCxnSpPr>
          <p:nvPr/>
        </p:nvCxnSpPr>
        <p:spPr>
          <a:xfrm flipV="1">
            <a:off x="3854520" y="5371194"/>
            <a:ext cx="134854" cy="43472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线连接符 478">
            <a:extLst>
              <a:ext uri="{FF2B5EF4-FFF2-40B4-BE49-F238E27FC236}">
                <a16:creationId xmlns:a16="http://schemas.microsoft.com/office/drawing/2014/main" id="{A4820F71-0CCF-DA43-8EC7-B132AAB3850B}"/>
              </a:ext>
            </a:extLst>
          </p:cNvPr>
          <p:cNvCxnSpPr>
            <a:cxnSpLocks/>
            <a:stCxn id="42" idx="0"/>
            <a:endCxn id="76" idx="2"/>
          </p:cNvCxnSpPr>
          <p:nvPr/>
        </p:nvCxnSpPr>
        <p:spPr>
          <a:xfrm flipV="1">
            <a:off x="3277617" y="5365573"/>
            <a:ext cx="124008" cy="3477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直线连接符 486">
            <a:extLst>
              <a:ext uri="{FF2B5EF4-FFF2-40B4-BE49-F238E27FC236}">
                <a16:creationId xmlns:a16="http://schemas.microsoft.com/office/drawing/2014/main" id="{3FAA3D13-330C-124C-9997-6A764D11D8EB}"/>
              </a:ext>
            </a:extLst>
          </p:cNvPr>
          <p:cNvCxnSpPr>
            <a:cxnSpLocks/>
            <a:stCxn id="41" idx="0"/>
            <a:endCxn id="76" idx="2"/>
          </p:cNvCxnSpPr>
          <p:nvPr/>
        </p:nvCxnSpPr>
        <p:spPr>
          <a:xfrm flipV="1">
            <a:off x="2728268" y="5365573"/>
            <a:ext cx="673357" cy="1353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直线连接符 489">
            <a:extLst>
              <a:ext uri="{FF2B5EF4-FFF2-40B4-BE49-F238E27FC236}">
                <a16:creationId xmlns:a16="http://schemas.microsoft.com/office/drawing/2014/main" id="{5CB4A37E-4780-0C40-9B02-9E83F2DED5D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H="1" flipV="1">
            <a:off x="2232705" y="1025845"/>
            <a:ext cx="203968" cy="3506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直线连接符 501">
            <a:extLst>
              <a:ext uri="{FF2B5EF4-FFF2-40B4-BE49-F238E27FC236}">
                <a16:creationId xmlns:a16="http://schemas.microsoft.com/office/drawing/2014/main" id="{32DC86DD-4D25-B643-87A9-2225524644FC}"/>
              </a:ext>
            </a:extLst>
          </p:cNvPr>
          <p:cNvCxnSpPr>
            <a:cxnSpLocks/>
            <a:stCxn id="44" idx="1"/>
            <a:endCxn id="8" idx="2"/>
          </p:cNvCxnSpPr>
          <p:nvPr/>
        </p:nvCxnSpPr>
        <p:spPr>
          <a:xfrm flipH="1" flipV="1">
            <a:off x="1827969" y="1436936"/>
            <a:ext cx="500704" cy="1152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线连接符 504">
            <a:extLst>
              <a:ext uri="{FF2B5EF4-FFF2-40B4-BE49-F238E27FC236}">
                <a16:creationId xmlns:a16="http://schemas.microsoft.com/office/drawing/2014/main" id="{28A30E69-B297-F94B-9B9D-EB905CC554EF}"/>
              </a:ext>
            </a:extLst>
          </p:cNvPr>
          <p:cNvCxnSpPr>
            <a:cxnSpLocks/>
            <a:stCxn id="45" idx="0"/>
            <a:endCxn id="8" idx="2"/>
          </p:cNvCxnSpPr>
          <p:nvPr/>
        </p:nvCxnSpPr>
        <p:spPr>
          <a:xfrm flipH="1" flipV="1">
            <a:off x="1827969" y="1436936"/>
            <a:ext cx="224495" cy="45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直线连接符 507">
            <a:extLst>
              <a:ext uri="{FF2B5EF4-FFF2-40B4-BE49-F238E27FC236}">
                <a16:creationId xmlns:a16="http://schemas.microsoft.com/office/drawing/2014/main" id="{3254C66E-8BBD-3545-A423-70270983A67C}"/>
              </a:ext>
            </a:extLst>
          </p:cNvPr>
          <p:cNvCxnSpPr>
            <a:cxnSpLocks/>
            <a:stCxn id="45" idx="1"/>
            <a:endCxn id="17" idx="2"/>
          </p:cNvCxnSpPr>
          <p:nvPr/>
        </p:nvCxnSpPr>
        <p:spPr>
          <a:xfrm flipH="1" flipV="1">
            <a:off x="1530402" y="1951512"/>
            <a:ext cx="414062" cy="167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直线连接符 510">
            <a:extLst>
              <a:ext uri="{FF2B5EF4-FFF2-40B4-BE49-F238E27FC236}">
                <a16:creationId xmlns:a16="http://schemas.microsoft.com/office/drawing/2014/main" id="{28CC7E40-2FCA-2C4A-95FE-906A6710E2E5}"/>
              </a:ext>
            </a:extLst>
          </p:cNvPr>
          <p:cNvCxnSpPr>
            <a:cxnSpLocks/>
            <a:stCxn id="46" idx="0"/>
            <a:endCxn id="17" idx="2"/>
          </p:cNvCxnSpPr>
          <p:nvPr/>
        </p:nvCxnSpPr>
        <p:spPr>
          <a:xfrm flipH="1" flipV="1">
            <a:off x="1530402" y="1951512"/>
            <a:ext cx="170186" cy="3247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直线连接符 513">
            <a:extLst>
              <a:ext uri="{FF2B5EF4-FFF2-40B4-BE49-F238E27FC236}">
                <a16:creationId xmlns:a16="http://schemas.microsoft.com/office/drawing/2014/main" id="{584E1879-26F5-7544-A187-FA3CB271D3B9}"/>
              </a:ext>
            </a:extLst>
          </p:cNvPr>
          <p:cNvCxnSpPr>
            <a:cxnSpLocks/>
            <a:stCxn id="46" idx="1"/>
            <a:endCxn id="18" idx="2"/>
          </p:cNvCxnSpPr>
          <p:nvPr/>
        </p:nvCxnSpPr>
        <p:spPr>
          <a:xfrm flipH="1">
            <a:off x="1337442" y="2348295"/>
            <a:ext cx="255146" cy="1936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直线连接符 516">
            <a:extLst>
              <a:ext uri="{FF2B5EF4-FFF2-40B4-BE49-F238E27FC236}">
                <a16:creationId xmlns:a16="http://schemas.microsoft.com/office/drawing/2014/main" id="{7A6E1F48-DB6B-AE45-A3BB-1281EE07F617}"/>
              </a:ext>
            </a:extLst>
          </p:cNvPr>
          <p:cNvCxnSpPr>
            <a:cxnSpLocks/>
            <a:stCxn id="48" idx="1"/>
            <a:endCxn id="18" idx="2"/>
          </p:cNvCxnSpPr>
          <p:nvPr/>
        </p:nvCxnSpPr>
        <p:spPr>
          <a:xfrm flipH="1" flipV="1">
            <a:off x="1337442" y="2541928"/>
            <a:ext cx="222581" cy="2654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直线连接符 519">
            <a:extLst>
              <a:ext uri="{FF2B5EF4-FFF2-40B4-BE49-F238E27FC236}">
                <a16:creationId xmlns:a16="http://schemas.microsoft.com/office/drawing/2014/main" id="{E4AD4B64-DE19-BF4B-826F-6939C46B677A}"/>
              </a:ext>
            </a:extLst>
          </p:cNvPr>
          <p:cNvCxnSpPr>
            <a:cxnSpLocks/>
            <a:stCxn id="48" idx="1"/>
            <a:endCxn id="36" idx="2"/>
          </p:cNvCxnSpPr>
          <p:nvPr/>
        </p:nvCxnSpPr>
        <p:spPr>
          <a:xfrm flipH="1">
            <a:off x="1298934" y="2807414"/>
            <a:ext cx="261089" cy="2906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直线连接符 522">
            <a:extLst>
              <a:ext uri="{FF2B5EF4-FFF2-40B4-BE49-F238E27FC236}">
                <a16:creationId xmlns:a16="http://schemas.microsoft.com/office/drawing/2014/main" id="{87ED46FA-22DE-864A-8FFA-662766BB9079}"/>
              </a:ext>
            </a:extLst>
          </p:cNvPr>
          <p:cNvCxnSpPr>
            <a:cxnSpLocks/>
            <a:stCxn id="49" idx="1"/>
            <a:endCxn id="36" idx="2"/>
          </p:cNvCxnSpPr>
          <p:nvPr/>
        </p:nvCxnSpPr>
        <p:spPr>
          <a:xfrm flipH="1" flipV="1">
            <a:off x="1298934" y="3098097"/>
            <a:ext cx="180501" cy="2440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直线连接符 525">
            <a:extLst>
              <a:ext uri="{FF2B5EF4-FFF2-40B4-BE49-F238E27FC236}">
                <a16:creationId xmlns:a16="http://schemas.microsoft.com/office/drawing/2014/main" id="{E8360E34-15A8-E347-AA17-0A870472A68E}"/>
              </a:ext>
            </a:extLst>
          </p:cNvPr>
          <p:cNvCxnSpPr>
            <a:cxnSpLocks/>
            <a:stCxn id="49" idx="1"/>
            <a:endCxn id="37" idx="0"/>
          </p:cNvCxnSpPr>
          <p:nvPr/>
        </p:nvCxnSpPr>
        <p:spPr>
          <a:xfrm flipH="1">
            <a:off x="1344085" y="3342135"/>
            <a:ext cx="135350" cy="3549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直线连接符 530">
            <a:extLst>
              <a:ext uri="{FF2B5EF4-FFF2-40B4-BE49-F238E27FC236}">
                <a16:creationId xmlns:a16="http://schemas.microsoft.com/office/drawing/2014/main" id="{DE308274-12C2-2245-82DF-588953A69E29}"/>
              </a:ext>
            </a:extLst>
          </p:cNvPr>
          <p:cNvCxnSpPr>
            <a:cxnSpLocks/>
            <a:stCxn id="50" idx="1"/>
            <a:endCxn id="37" idx="0"/>
          </p:cNvCxnSpPr>
          <p:nvPr/>
        </p:nvCxnSpPr>
        <p:spPr>
          <a:xfrm flipH="1">
            <a:off x="1344085" y="3652934"/>
            <a:ext cx="322824" cy="441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直线连接符 533">
            <a:extLst>
              <a:ext uri="{FF2B5EF4-FFF2-40B4-BE49-F238E27FC236}">
                <a16:creationId xmlns:a16="http://schemas.microsoft.com/office/drawing/2014/main" id="{39DDC988-AA02-1947-96A6-743CC742304D}"/>
              </a:ext>
            </a:extLst>
          </p:cNvPr>
          <p:cNvCxnSpPr>
            <a:cxnSpLocks/>
            <a:stCxn id="50" idx="2"/>
            <a:endCxn id="38" idx="0"/>
          </p:cNvCxnSpPr>
          <p:nvPr/>
        </p:nvCxnSpPr>
        <p:spPr>
          <a:xfrm flipH="1">
            <a:off x="1557863" y="3724940"/>
            <a:ext cx="217046" cy="5111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直线连接符 536">
            <a:extLst>
              <a:ext uri="{FF2B5EF4-FFF2-40B4-BE49-F238E27FC236}">
                <a16:creationId xmlns:a16="http://schemas.microsoft.com/office/drawing/2014/main" id="{01DF84FA-99BB-8747-A67B-85FECE2FCB8B}"/>
              </a:ext>
            </a:extLst>
          </p:cNvPr>
          <p:cNvCxnSpPr>
            <a:cxnSpLocks/>
            <a:stCxn id="51" idx="0"/>
            <a:endCxn id="38" idx="0"/>
          </p:cNvCxnSpPr>
          <p:nvPr/>
        </p:nvCxnSpPr>
        <p:spPr>
          <a:xfrm flipH="1">
            <a:off x="1557863" y="4136547"/>
            <a:ext cx="474103" cy="995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直线连接符 539">
            <a:extLst>
              <a:ext uri="{FF2B5EF4-FFF2-40B4-BE49-F238E27FC236}">
                <a16:creationId xmlns:a16="http://schemas.microsoft.com/office/drawing/2014/main" id="{91E1766F-D02C-0A42-A4FB-5EA8633AA5A0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1835038" y="4258283"/>
            <a:ext cx="151878" cy="5104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直线连接符 542">
            <a:extLst>
              <a:ext uri="{FF2B5EF4-FFF2-40B4-BE49-F238E27FC236}">
                <a16:creationId xmlns:a16="http://schemas.microsoft.com/office/drawing/2014/main" id="{0F682C54-3C3B-C349-A768-860AA3FA0E1A}"/>
              </a:ext>
            </a:extLst>
          </p:cNvPr>
          <p:cNvCxnSpPr>
            <a:cxnSpLocks/>
            <a:stCxn id="53" idx="1"/>
            <a:endCxn id="40" idx="0"/>
          </p:cNvCxnSpPr>
          <p:nvPr/>
        </p:nvCxnSpPr>
        <p:spPr>
          <a:xfrm flipH="1">
            <a:off x="1872868" y="4451282"/>
            <a:ext cx="418349" cy="3139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直线连接符 545">
            <a:extLst>
              <a:ext uri="{FF2B5EF4-FFF2-40B4-BE49-F238E27FC236}">
                <a16:creationId xmlns:a16="http://schemas.microsoft.com/office/drawing/2014/main" id="{61E7BD75-9287-974D-B4BA-B34B41E87FD3}"/>
              </a:ext>
            </a:extLst>
          </p:cNvPr>
          <p:cNvCxnSpPr>
            <a:cxnSpLocks/>
            <a:stCxn id="52" idx="1"/>
            <a:endCxn id="40" idx="0"/>
          </p:cNvCxnSpPr>
          <p:nvPr/>
        </p:nvCxnSpPr>
        <p:spPr>
          <a:xfrm flipH="1" flipV="1">
            <a:off x="1872868" y="4765245"/>
            <a:ext cx="464679" cy="18787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直线连接符 548">
            <a:extLst>
              <a:ext uri="{FF2B5EF4-FFF2-40B4-BE49-F238E27FC236}">
                <a16:creationId xmlns:a16="http://schemas.microsoft.com/office/drawing/2014/main" id="{297C2360-297A-8B46-A51E-27B97C683CCE}"/>
              </a:ext>
            </a:extLst>
          </p:cNvPr>
          <p:cNvCxnSpPr>
            <a:cxnSpLocks/>
            <a:stCxn id="52" idx="2"/>
            <a:endCxn id="39" idx="0"/>
          </p:cNvCxnSpPr>
          <p:nvPr/>
        </p:nvCxnSpPr>
        <p:spPr>
          <a:xfrm flipH="1">
            <a:off x="2223531" y="5025124"/>
            <a:ext cx="222016" cy="1301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直线连接符 551">
            <a:extLst>
              <a:ext uri="{FF2B5EF4-FFF2-40B4-BE49-F238E27FC236}">
                <a16:creationId xmlns:a16="http://schemas.microsoft.com/office/drawing/2014/main" id="{674870FD-6DB0-7A43-BA82-F5724ABBFC94}"/>
              </a:ext>
            </a:extLst>
          </p:cNvPr>
          <p:cNvCxnSpPr>
            <a:cxnSpLocks/>
            <a:stCxn id="52" idx="2"/>
            <a:endCxn id="41" idx="0"/>
          </p:cNvCxnSpPr>
          <p:nvPr/>
        </p:nvCxnSpPr>
        <p:spPr>
          <a:xfrm>
            <a:off x="2445547" y="5025124"/>
            <a:ext cx="282721" cy="4758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直线连接符 554">
            <a:extLst>
              <a:ext uri="{FF2B5EF4-FFF2-40B4-BE49-F238E27FC236}">
                <a16:creationId xmlns:a16="http://schemas.microsoft.com/office/drawing/2014/main" id="{AB7889AE-AD85-374C-A27B-7EB128708205}"/>
              </a:ext>
            </a:extLst>
          </p:cNvPr>
          <p:cNvCxnSpPr>
            <a:cxnSpLocks/>
            <a:stCxn id="73" idx="2"/>
            <a:endCxn id="41" idx="0"/>
          </p:cNvCxnSpPr>
          <p:nvPr/>
        </p:nvCxnSpPr>
        <p:spPr>
          <a:xfrm flipH="1">
            <a:off x="2728268" y="5099329"/>
            <a:ext cx="168556" cy="401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直线连接符 579">
            <a:extLst>
              <a:ext uri="{FF2B5EF4-FFF2-40B4-BE49-F238E27FC236}">
                <a16:creationId xmlns:a16="http://schemas.microsoft.com/office/drawing/2014/main" id="{4C6C3936-F3A8-0D4E-9B4E-7995736D9950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H="1">
            <a:off x="2052464" y="1520466"/>
            <a:ext cx="384209" cy="3758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直线连接符 583">
            <a:extLst>
              <a:ext uri="{FF2B5EF4-FFF2-40B4-BE49-F238E27FC236}">
                <a16:creationId xmlns:a16="http://schemas.microsoft.com/office/drawing/2014/main" id="{401D2153-6B63-4E4B-B16D-4C283C03946E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 flipH="1">
            <a:off x="1700588" y="2040279"/>
            <a:ext cx="351876" cy="2360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直线连接符 591">
            <a:extLst>
              <a:ext uri="{FF2B5EF4-FFF2-40B4-BE49-F238E27FC236}">
                <a16:creationId xmlns:a16="http://schemas.microsoft.com/office/drawing/2014/main" id="{20231AE4-D6E6-2146-B593-A5B1F710B2C6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 flipH="1">
            <a:off x="1668023" y="2420301"/>
            <a:ext cx="32565" cy="3151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直线连接符 601">
            <a:extLst>
              <a:ext uri="{FF2B5EF4-FFF2-40B4-BE49-F238E27FC236}">
                <a16:creationId xmlns:a16="http://schemas.microsoft.com/office/drawing/2014/main" id="{F5E08D48-9BF7-154C-8AD0-B423A8B0ADAA}"/>
              </a:ext>
            </a:extLst>
          </p:cNvPr>
          <p:cNvCxnSpPr>
            <a:cxnSpLocks/>
            <a:endCxn id="49" idx="0"/>
          </p:cNvCxnSpPr>
          <p:nvPr/>
        </p:nvCxnSpPr>
        <p:spPr>
          <a:xfrm flipH="1">
            <a:off x="1550714" y="2881838"/>
            <a:ext cx="101576" cy="3518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直线连接符 604">
            <a:extLst>
              <a:ext uri="{FF2B5EF4-FFF2-40B4-BE49-F238E27FC236}">
                <a16:creationId xmlns:a16="http://schemas.microsoft.com/office/drawing/2014/main" id="{02ED7E73-CAED-2F47-8ECE-AF00EF9D9F76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>
            <a:off x="1606984" y="3366218"/>
            <a:ext cx="167925" cy="2147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直线连接符 611">
            <a:extLst>
              <a:ext uri="{FF2B5EF4-FFF2-40B4-BE49-F238E27FC236}">
                <a16:creationId xmlns:a16="http://schemas.microsoft.com/office/drawing/2014/main" id="{5AD2BCA2-7548-2F4E-8BB0-59232C81132F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>
            <a:off x="1774909" y="3724940"/>
            <a:ext cx="257057" cy="4116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直线连接符 614">
            <a:extLst>
              <a:ext uri="{FF2B5EF4-FFF2-40B4-BE49-F238E27FC236}">
                <a16:creationId xmlns:a16="http://schemas.microsoft.com/office/drawing/2014/main" id="{F8F0C467-867B-E34A-B0FA-9880A3E70DB7}"/>
              </a:ext>
            </a:extLst>
          </p:cNvPr>
          <p:cNvCxnSpPr>
            <a:cxnSpLocks/>
            <a:stCxn id="51" idx="2"/>
            <a:endCxn id="53" idx="1"/>
          </p:cNvCxnSpPr>
          <p:nvPr/>
        </p:nvCxnSpPr>
        <p:spPr>
          <a:xfrm>
            <a:off x="2116614" y="4253056"/>
            <a:ext cx="174603" cy="1982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直线连接符 617">
            <a:extLst>
              <a:ext uri="{FF2B5EF4-FFF2-40B4-BE49-F238E27FC236}">
                <a16:creationId xmlns:a16="http://schemas.microsoft.com/office/drawing/2014/main" id="{A0A2C74A-9D4A-C244-BAFF-DF6A12BD8393}"/>
              </a:ext>
            </a:extLst>
          </p:cNvPr>
          <p:cNvCxnSpPr>
            <a:cxnSpLocks/>
            <a:stCxn id="53" idx="2"/>
            <a:endCxn id="52" idx="0"/>
          </p:cNvCxnSpPr>
          <p:nvPr/>
        </p:nvCxnSpPr>
        <p:spPr>
          <a:xfrm>
            <a:off x="2358667" y="4562185"/>
            <a:ext cx="86880" cy="3189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1" name="直线连接符 660">
            <a:extLst>
              <a:ext uri="{FF2B5EF4-FFF2-40B4-BE49-F238E27FC236}">
                <a16:creationId xmlns:a16="http://schemas.microsoft.com/office/drawing/2014/main" id="{297592A2-E310-7A4E-AE52-716F030E41A5}"/>
              </a:ext>
            </a:extLst>
          </p:cNvPr>
          <p:cNvCxnSpPr>
            <a:cxnSpLocks/>
            <a:stCxn id="73" idx="1"/>
            <a:endCxn id="52" idx="3"/>
          </p:cNvCxnSpPr>
          <p:nvPr/>
        </p:nvCxnSpPr>
        <p:spPr>
          <a:xfrm flipH="1" flipV="1">
            <a:off x="2553547" y="4953118"/>
            <a:ext cx="273902" cy="365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直线连接符 706">
            <a:extLst>
              <a:ext uri="{FF2B5EF4-FFF2-40B4-BE49-F238E27FC236}">
                <a16:creationId xmlns:a16="http://schemas.microsoft.com/office/drawing/2014/main" id="{0F4C0F90-373A-0D4A-BBCF-3D875E3D606B}"/>
              </a:ext>
            </a:extLst>
          </p:cNvPr>
          <p:cNvCxnSpPr>
            <a:cxnSpLocks/>
            <a:stCxn id="95" idx="2"/>
            <a:endCxn id="115" idx="0"/>
          </p:cNvCxnSpPr>
          <p:nvPr/>
        </p:nvCxnSpPr>
        <p:spPr>
          <a:xfrm>
            <a:off x="3710166" y="2236693"/>
            <a:ext cx="185204" cy="3724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直线连接符 709">
            <a:extLst>
              <a:ext uri="{FF2B5EF4-FFF2-40B4-BE49-F238E27FC236}">
                <a16:creationId xmlns:a16="http://schemas.microsoft.com/office/drawing/2014/main" id="{35A34726-58E9-6C4E-AB0A-271D74982182}"/>
              </a:ext>
            </a:extLst>
          </p:cNvPr>
          <p:cNvCxnSpPr>
            <a:cxnSpLocks/>
            <a:stCxn id="115" idx="2"/>
            <a:endCxn id="127" idx="0"/>
          </p:cNvCxnSpPr>
          <p:nvPr/>
        </p:nvCxnSpPr>
        <p:spPr>
          <a:xfrm>
            <a:off x="3855674" y="2747625"/>
            <a:ext cx="199305" cy="3116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直线连接符 712">
            <a:extLst>
              <a:ext uri="{FF2B5EF4-FFF2-40B4-BE49-F238E27FC236}">
                <a16:creationId xmlns:a16="http://schemas.microsoft.com/office/drawing/2014/main" id="{38E89955-2023-3D49-9B19-5C0389D59329}"/>
              </a:ext>
            </a:extLst>
          </p:cNvPr>
          <p:cNvCxnSpPr>
            <a:cxnSpLocks/>
            <a:stCxn id="127" idx="2"/>
            <a:endCxn id="129" idx="0"/>
          </p:cNvCxnSpPr>
          <p:nvPr/>
        </p:nvCxnSpPr>
        <p:spPr>
          <a:xfrm>
            <a:off x="4054979" y="3203286"/>
            <a:ext cx="169730" cy="3257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直线连接符 743">
            <a:extLst>
              <a:ext uri="{FF2B5EF4-FFF2-40B4-BE49-F238E27FC236}">
                <a16:creationId xmlns:a16="http://schemas.microsoft.com/office/drawing/2014/main" id="{0EDC4C39-FE08-BA45-ABAB-C381175ACDD8}"/>
              </a:ext>
            </a:extLst>
          </p:cNvPr>
          <p:cNvCxnSpPr>
            <a:cxnSpLocks/>
            <a:stCxn id="59" idx="1"/>
            <a:endCxn id="44" idx="3"/>
          </p:cNvCxnSpPr>
          <p:nvPr/>
        </p:nvCxnSpPr>
        <p:spPr>
          <a:xfrm flipH="1" flipV="1">
            <a:off x="2544673" y="1448460"/>
            <a:ext cx="342733" cy="22259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直线连接符 746">
            <a:extLst>
              <a:ext uri="{FF2B5EF4-FFF2-40B4-BE49-F238E27FC236}">
                <a16:creationId xmlns:a16="http://schemas.microsoft.com/office/drawing/2014/main" id="{CEE7EF77-83FF-4048-8655-BE385BD6787D}"/>
              </a:ext>
            </a:extLst>
          </p:cNvPr>
          <p:cNvCxnSpPr>
            <a:cxnSpLocks/>
            <a:stCxn id="60" idx="0"/>
            <a:endCxn id="44" idx="2"/>
          </p:cNvCxnSpPr>
          <p:nvPr/>
        </p:nvCxnSpPr>
        <p:spPr>
          <a:xfrm flipH="1" flipV="1">
            <a:off x="2436673" y="1520466"/>
            <a:ext cx="211821" cy="4231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直线连接符 749">
            <a:extLst>
              <a:ext uri="{FF2B5EF4-FFF2-40B4-BE49-F238E27FC236}">
                <a16:creationId xmlns:a16="http://schemas.microsoft.com/office/drawing/2014/main" id="{01821C96-1A49-2245-844A-C2DD293C2BDD}"/>
              </a:ext>
            </a:extLst>
          </p:cNvPr>
          <p:cNvCxnSpPr>
            <a:cxnSpLocks/>
            <a:stCxn id="60" idx="1"/>
            <a:endCxn id="45" idx="3"/>
          </p:cNvCxnSpPr>
          <p:nvPr/>
        </p:nvCxnSpPr>
        <p:spPr>
          <a:xfrm flipH="1" flipV="1">
            <a:off x="2160464" y="1968273"/>
            <a:ext cx="380030" cy="473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3" name="直线连接符 752">
            <a:extLst>
              <a:ext uri="{FF2B5EF4-FFF2-40B4-BE49-F238E27FC236}">
                <a16:creationId xmlns:a16="http://schemas.microsoft.com/office/drawing/2014/main" id="{8C6F3D90-7C97-E441-A2EE-383FC23ACA49}"/>
              </a:ext>
            </a:extLst>
          </p:cNvPr>
          <p:cNvCxnSpPr>
            <a:cxnSpLocks/>
            <a:stCxn id="61" idx="0"/>
            <a:endCxn id="45" idx="2"/>
          </p:cNvCxnSpPr>
          <p:nvPr/>
        </p:nvCxnSpPr>
        <p:spPr>
          <a:xfrm flipH="1" flipV="1">
            <a:off x="2052464" y="2040279"/>
            <a:ext cx="336634" cy="3596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6" name="直线连接符 755">
            <a:extLst>
              <a:ext uri="{FF2B5EF4-FFF2-40B4-BE49-F238E27FC236}">
                <a16:creationId xmlns:a16="http://schemas.microsoft.com/office/drawing/2014/main" id="{9DFE05D6-31B6-BC47-8D04-B16491E59F60}"/>
              </a:ext>
            </a:extLst>
          </p:cNvPr>
          <p:cNvCxnSpPr>
            <a:cxnSpLocks/>
            <a:stCxn id="54" idx="1"/>
            <a:endCxn id="46" idx="3"/>
          </p:cNvCxnSpPr>
          <p:nvPr/>
        </p:nvCxnSpPr>
        <p:spPr>
          <a:xfrm flipH="1" flipV="1">
            <a:off x="1808588" y="2348295"/>
            <a:ext cx="83837" cy="1364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9" name="直线连接符 758">
            <a:extLst>
              <a:ext uri="{FF2B5EF4-FFF2-40B4-BE49-F238E27FC236}">
                <a16:creationId xmlns:a16="http://schemas.microsoft.com/office/drawing/2014/main" id="{B87E3E39-684E-4C42-BFDB-27F9D87C84C2}"/>
              </a:ext>
            </a:extLst>
          </p:cNvPr>
          <p:cNvCxnSpPr>
            <a:cxnSpLocks/>
            <a:stCxn id="54" idx="0"/>
            <a:endCxn id="45" idx="2"/>
          </p:cNvCxnSpPr>
          <p:nvPr/>
        </p:nvCxnSpPr>
        <p:spPr>
          <a:xfrm flipV="1">
            <a:off x="2000425" y="2040279"/>
            <a:ext cx="52039" cy="3724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2" name="直线连接符 761">
            <a:extLst>
              <a:ext uri="{FF2B5EF4-FFF2-40B4-BE49-F238E27FC236}">
                <a16:creationId xmlns:a16="http://schemas.microsoft.com/office/drawing/2014/main" id="{D5AC8758-EC3F-EE48-B720-B05DB9418038}"/>
              </a:ext>
            </a:extLst>
          </p:cNvPr>
          <p:cNvCxnSpPr>
            <a:cxnSpLocks/>
            <a:stCxn id="48" idx="0"/>
            <a:endCxn id="54" idx="1"/>
          </p:cNvCxnSpPr>
          <p:nvPr/>
        </p:nvCxnSpPr>
        <p:spPr>
          <a:xfrm flipV="1">
            <a:off x="1668023" y="2484736"/>
            <a:ext cx="224402" cy="2506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直线连接符 990">
            <a:extLst>
              <a:ext uri="{FF2B5EF4-FFF2-40B4-BE49-F238E27FC236}">
                <a16:creationId xmlns:a16="http://schemas.microsoft.com/office/drawing/2014/main" id="{B5CB2470-7B2B-7F43-8C7B-2D760F75B0F9}"/>
              </a:ext>
            </a:extLst>
          </p:cNvPr>
          <p:cNvCxnSpPr>
            <a:cxnSpLocks/>
            <a:stCxn id="115" idx="3"/>
            <a:endCxn id="126" idx="1"/>
          </p:cNvCxnSpPr>
          <p:nvPr/>
        </p:nvCxnSpPr>
        <p:spPr>
          <a:xfrm>
            <a:off x="3979338" y="2708177"/>
            <a:ext cx="310122" cy="438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  <a:stCxn id="127" idx="0"/>
            <a:endCxn id="126" idx="2"/>
          </p:cNvCxnSpPr>
          <p:nvPr/>
        </p:nvCxnSpPr>
        <p:spPr>
          <a:xfrm flipV="1">
            <a:off x="4054979" y="2843310"/>
            <a:ext cx="326758" cy="2159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  <a:stCxn id="128" idx="0"/>
            <a:endCxn id="126" idx="2"/>
          </p:cNvCxnSpPr>
          <p:nvPr/>
        </p:nvCxnSpPr>
        <p:spPr>
          <a:xfrm flipH="1" flipV="1">
            <a:off x="4381737" y="2843310"/>
            <a:ext cx="200229" cy="3373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  <a:stCxn id="128" idx="1"/>
            <a:endCxn id="127" idx="3"/>
          </p:cNvCxnSpPr>
          <p:nvPr/>
        </p:nvCxnSpPr>
        <p:spPr>
          <a:xfrm flipH="1" flipV="1">
            <a:off x="4162979" y="3131280"/>
            <a:ext cx="291877" cy="75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直线连接符 1029">
            <a:extLst>
              <a:ext uri="{FF2B5EF4-FFF2-40B4-BE49-F238E27FC236}">
                <a16:creationId xmlns:a16="http://schemas.microsoft.com/office/drawing/2014/main" id="{43295269-EAD4-1C41-BFFE-03E0391DF776}"/>
              </a:ext>
            </a:extLst>
          </p:cNvPr>
          <p:cNvCxnSpPr>
            <a:cxnSpLocks/>
            <a:stCxn id="128" idx="2"/>
            <a:endCxn id="129" idx="0"/>
          </p:cNvCxnSpPr>
          <p:nvPr/>
        </p:nvCxnSpPr>
        <p:spPr>
          <a:xfrm flipH="1">
            <a:off x="4224709" y="3314200"/>
            <a:ext cx="303309" cy="21478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线连接符 1103">
            <a:extLst>
              <a:ext uri="{FF2B5EF4-FFF2-40B4-BE49-F238E27FC236}">
                <a16:creationId xmlns:a16="http://schemas.microsoft.com/office/drawing/2014/main" id="{D4AF202C-2714-B940-95FC-45B7EDF86C18}"/>
              </a:ext>
            </a:extLst>
          </p:cNvPr>
          <p:cNvCxnSpPr>
            <a:cxnSpLocks/>
            <a:stCxn id="75" idx="1"/>
            <a:endCxn id="76" idx="3"/>
          </p:cNvCxnSpPr>
          <p:nvPr/>
        </p:nvCxnSpPr>
        <p:spPr>
          <a:xfrm flipH="1" flipV="1">
            <a:off x="3526590" y="5330465"/>
            <a:ext cx="337819" cy="56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直线连接符 1108">
            <a:extLst>
              <a:ext uri="{FF2B5EF4-FFF2-40B4-BE49-F238E27FC236}">
                <a16:creationId xmlns:a16="http://schemas.microsoft.com/office/drawing/2014/main" id="{BCA91F6D-6219-CE47-98C7-4690EC8FF3FA}"/>
              </a:ext>
            </a:extLst>
          </p:cNvPr>
          <p:cNvCxnSpPr>
            <a:cxnSpLocks/>
            <a:stCxn id="76" idx="1"/>
            <a:endCxn id="73" idx="3"/>
          </p:cNvCxnSpPr>
          <p:nvPr/>
        </p:nvCxnSpPr>
        <p:spPr>
          <a:xfrm flipH="1" flipV="1">
            <a:off x="3024775" y="5077476"/>
            <a:ext cx="296387" cy="1862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直线连接符 1133">
            <a:extLst>
              <a:ext uri="{FF2B5EF4-FFF2-40B4-BE49-F238E27FC236}">
                <a16:creationId xmlns:a16="http://schemas.microsoft.com/office/drawing/2014/main" id="{88801890-14F8-6540-BB4D-16B23581FB3E}"/>
              </a:ext>
            </a:extLst>
          </p:cNvPr>
          <p:cNvCxnSpPr>
            <a:cxnSpLocks/>
            <a:stCxn id="87" idx="0"/>
            <a:endCxn id="59" idx="2"/>
          </p:cNvCxnSpPr>
          <p:nvPr/>
        </p:nvCxnSpPr>
        <p:spPr>
          <a:xfrm flipH="1" flipV="1">
            <a:off x="2995406" y="1743058"/>
            <a:ext cx="200184" cy="3076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直线连接符 1139">
            <a:extLst>
              <a:ext uri="{FF2B5EF4-FFF2-40B4-BE49-F238E27FC236}">
                <a16:creationId xmlns:a16="http://schemas.microsoft.com/office/drawing/2014/main" id="{A5CEC117-593D-E74D-8007-2297EC74BAA9}"/>
              </a:ext>
            </a:extLst>
          </p:cNvPr>
          <p:cNvCxnSpPr>
            <a:cxnSpLocks/>
            <a:stCxn id="87" idx="1"/>
            <a:endCxn id="60" idx="3"/>
          </p:cNvCxnSpPr>
          <p:nvPr/>
        </p:nvCxnSpPr>
        <p:spPr>
          <a:xfrm flipH="1" flipV="1">
            <a:off x="2756494" y="2015591"/>
            <a:ext cx="331096" cy="1071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直线连接符 1142">
            <a:extLst>
              <a:ext uri="{FF2B5EF4-FFF2-40B4-BE49-F238E27FC236}">
                <a16:creationId xmlns:a16="http://schemas.microsoft.com/office/drawing/2014/main" id="{E1A3DC9E-1E5E-C44B-BAD6-435EA8DA95AB}"/>
              </a:ext>
            </a:extLst>
          </p:cNvPr>
          <p:cNvCxnSpPr>
            <a:cxnSpLocks/>
            <a:stCxn id="60" idx="2"/>
            <a:endCxn id="61" idx="0"/>
          </p:cNvCxnSpPr>
          <p:nvPr/>
        </p:nvCxnSpPr>
        <p:spPr>
          <a:xfrm flipH="1">
            <a:off x="2389098" y="2087597"/>
            <a:ext cx="259396" cy="31235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直线连接符 1147">
            <a:extLst>
              <a:ext uri="{FF2B5EF4-FFF2-40B4-BE49-F238E27FC236}">
                <a16:creationId xmlns:a16="http://schemas.microsoft.com/office/drawing/2014/main" id="{E0594F6F-0720-474E-AE33-EEB606019074}"/>
              </a:ext>
            </a:extLst>
          </p:cNvPr>
          <p:cNvCxnSpPr>
            <a:cxnSpLocks/>
            <a:stCxn id="88" idx="1"/>
            <a:endCxn id="61" idx="3"/>
          </p:cNvCxnSpPr>
          <p:nvPr/>
        </p:nvCxnSpPr>
        <p:spPr>
          <a:xfrm flipH="1">
            <a:off x="2497098" y="2424361"/>
            <a:ext cx="250585" cy="47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1" name="直线连接符 1150">
            <a:extLst>
              <a:ext uri="{FF2B5EF4-FFF2-40B4-BE49-F238E27FC236}">
                <a16:creationId xmlns:a16="http://schemas.microsoft.com/office/drawing/2014/main" id="{3A747D37-2941-384E-A3A4-ECAA7CEAE97D}"/>
              </a:ext>
            </a:extLst>
          </p:cNvPr>
          <p:cNvCxnSpPr>
            <a:cxnSpLocks/>
            <a:stCxn id="89" idx="0"/>
            <a:endCxn id="61" idx="2"/>
          </p:cNvCxnSpPr>
          <p:nvPr/>
        </p:nvCxnSpPr>
        <p:spPr>
          <a:xfrm flipH="1" flipV="1">
            <a:off x="2389098" y="2543961"/>
            <a:ext cx="194016" cy="2876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4" name="直线连接符 1153">
            <a:extLst>
              <a:ext uri="{FF2B5EF4-FFF2-40B4-BE49-F238E27FC236}">
                <a16:creationId xmlns:a16="http://schemas.microsoft.com/office/drawing/2014/main" id="{BFE5CF8A-0CCD-5B40-89E4-2CE40A7DFB72}"/>
              </a:ext>
            </a:extLst>
          </p:cNvPr>
          <p:cNvCxnSpPr>
            <a:cxnSpLocks/>
            <a:stCxn id="77" idx="0"/>
            <a:endCxn id="61" idx="2"/>
          </p:cNvCxnSpPr>
          <p:nvPr/>
        </p:nvCxnSpPr>
        <p:spPr>
          <a:xfrm flipV="1">
            <a:off x="2146754" y="2543961"/>
            <a:ext cx="242344" cy="2479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7" name="直线连接符 1156">
            <a:extLst>
              <a:ext uri="{FF2B5EF4-FFF2-40B4-BE49-F238E27FC236}">
                <a16:creationId xmlns:a16="http://schemas.microsoft.com/office/drawing/2014/main" id="{A489370B-37DA-F846-A66C-B5F321C976C7}"/>
              </a:ext>
            </a:extLst>
          </p:cNvPr>
          <p:cNvCxnSpPr>
            <a:cxnSpLocks/>
            <a:stCxn id="77" idx="0"/>
            <a:endCxn id="54" idx="2"/>
          </p:cNvCxnSpPr>
          <p:nvPr/>
        </p:nvCxnSpPr>
        <p:spPr>
          <a:xfrm flipH="1" flipV="1">
            <a:off x="2000425" y="2556742"/>
            <a:ext cx="146329" cy="2351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0" name="直线连接符 1159">
            <a:extLst>
              <a:ext uri="{FF2B5EF4-FFF2-40B4-BE49-F238E27FC236}">
                <a16:creationId xmlns:a16="http://schemas.microsoft.com/office/drawing/2014/main" id="{69BC77A3-B755-A145-ABC9-124E403A1751}"/>
              </a:ext>
            </a:extLst>
          </p:cNvPr>
          <p:cNvCxnSpPr>
            <a:cxnSpLocks/>
            <a:stCxn id="77" idx="1"/>
            <a:endCxn id="48" idx="3"/>
          </p:cNvCxnSpPr>
          <p:nvPr/>
        </p:nvCxnSpPr>
        <p:spPr>
          <a:xfrm flipH="1" flipV="1">
            <a:off x="1776023" y="2807414"/>
            <a:ext cx="262731" cy="565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3" name="直线连接符 1162">
            <a:extLst>
              <a:ext uri="{FF2B5EF4-FFF2-40B4-BE49-F238E27FC236}">
                <a16:creationId xmlns:a16="http://schemas.microsoft.com/office/drawing/2014/main" id="{E5B35020-DA99-9F40-A687-7EF7A9CEC88E}"/>
              </a:ext>
            </a:extLst>
          </p:cNvPr>
          <p:cNvCxnSpPr>
            <a:cxnSpLocks/>
            <a:stCxn id="78" idx="0"/>
            <a:endCxn id="48" idx="2"/>
          </p:cNvCxnSpPr>
          <p:nvPr/>
        </p:nvCxnSpPr>
        <p:spPr>
          <a:xfrm flipH="1" flipV="1">
            <a:off x="1668023" y="2879420"/>
            <a:ext cx="217952" cy="1956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6" name="直线连接符 1165">
            <a:extLst>
              <a:ext uri="{FF2B5EF4-FFF2-40B4-BE49-F238E27FC236}">
                <a16:creationId xmlns:a16="http://schemas.microsoft.com/office/drawing/2014/main" id="{B4278717-F124-1543-94B9-4A4359FBF215}"/>
              </a:ext>
            </a:extLst>
          </p:cNvPr>
          <p:cNvCxnSpPr>
            <a:cxnSpLocks/>
            <a:stCxn id="78" idx="0"/>
            <a:endCxn id="77" idx="1"/>
          </p:cNvCxnSpPr>
          <p:nvPr/>
        </p:nvCxnSpPr>
        <p:spPr>
          <a:xfrm flipV="1">
            <a:off x="1885975" y="2863921"/>
            <a:ext cx="152779" cy="2111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9" name="直线连接符 1168">
            <a:extLst>
              <a:ext uri="{FF2B5EF4-FFF2-40B4-BE49-F238E27FC236}">
                <a16:creationId xmlns:a16="http://schemas.microsoft.com/office/drawing/2014/main" id="{B3F5A38B-F6E8-3B45-82E7-130BC8F76BEB}"/>
              </a:ext>
            </a:extLst>
          </p:cNvPr>
          <p:cNvCxnSpPr>
            <a:cxnSpLocks/>
            <a:stCxn id="78" idx="1"/>
            <a:endCxn id="49" idx="3"/>
          </p:cNvCxnSpPr>
          <p:nvPr/>
        </p:nvCxnSpPr>
        <p:spPr>
          <a:xfrm flipH="1">
            <a:off x="1678264" y="3152600"/>
            <a:ext cx="103628" cy="10513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2" name="直线连接符 1171">
            <a:extLst>
              <a:ext uri="{FF2B5EF4-FFF2-40B4-BE49-F238E27FC236}">
                <a16:creationId xmlns:a16="http://schemas.microsoft.com/office/drawing/2014/main" id="{4296C79A-8E62-BA4B-AE9D-0677F8CDCE55}"/>
              </a:ext>
            </a:extLst>
          </p:cNvPr>
          <p:cNvCxnSpPr>
            <a:cxnSpLocks/>
            <a:stCxn id="78" idx="2"/>
            <a:endCxn id="50" idx="0"/>
          </p:cNvCxnSpPr>
          <p:nvPr/>
        </p:nvCxnSpPr>
        <p:spPr>
          <a:xfrm flipH="1">
            <a:off x="1774909" y="3218855"/>
            <a:ext cx="118604" cy="3620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5" name="直线连接符 1174">
            <a:extLst>
              <a:ext uri="{FF2B5EF4-FFF2-40B4-BE49-F238E27FC236}">
                <a16:creationId xmlns:a16="http://schemas.microsoft.com/office/drawing/2014/main" id="{66593436-D912-D942-A7A3-2B29C0ECF106}"/>
              </a:ext>
            </a:extLst>
          </p:cNvPr>
          <p:cNvCxnSpPr>
            <a:cxnSpLocks/>
            <a:stCxn id="90" idx="1"/>
            <a:endCxn id="50" idx="3"/>
          </p:cNvCxnSpPr>
          <p:nvPr/>
        </p:nvCxnSpPr>
        <p:spPr>
          <a:xfrm flipH="1">
            <a:off x="1882909" y="3280611"/>
            <a:ext cx="274995" cy="3723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8" name="直线连接符 1177">
            <a:extLst>
              <a:ext uri="{FF2B5EF4-FFF2-40B4-BE49-F238E27FC236}">
                <a16:creationId xmlns:a16="http://schemas.microsoft.com/office/drawing/2014/main" id="{8710E3C2-BF0F-0F40-AB29-267998A92CFD}"/>
              </a:ext>
            </a:extLst>
          </p:cNvPr>
          <p:cNvCxnSpPr>
            <a:cxnSpLocks/>
            <a:stCxn id="91" idx="1"/>
            <a:endCxn id="50" idx="3"/>
          </p:cNvCxnSpPr>
          <p:nvPr/>
        </p:nvCxnSpPr>
        <p:spPr>
          <a:xfrm flipH="1" flipV="1">
            <a:off x="1882909" y="3652934"/>
            <a:ext cx="299321" cy="619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7" name="直线连接符 1186">
            <a:extLst>
              <a:ext uri="{FF2B5EF4-FFF2-40B4-BE49-F238E27FC236}">
                <a16:creationId xmlns:a16="http://schemas.microsoft.com/office/drawing/2014/main" id="{91C87D2D-7787-D148-BB57-147499802B14}"/>
              </a:ext>
            </a:extLst>
          </p:cNvPr>
          <p:cNvCxnSpPr>
            <a:cxnSpLocks/>
            <a:stCxn id="90" idx="2"/>
            <a:endCxn id="91" idx="0"/>
          </p:cNvCxnSpPr>
          <p:nvPr/>
        </p:nvCxnSpPr>
        <p:spPr>
          <a:xfrm>
            <a:off x="2265904" y="3352617"/>
            <a:ext cx="24326" cy="2902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0" name="直线连接符 1189">
            <a:extLst>
              <a:ext uri="{FF2B5EF4-FFF2-40B4-BE49-F238E27FC236}">
                <a16:creationId xmlns:a16="http://schemas.microsoft.com/office/drawing/2014/main" id="{148D26E2-910A-8D45-924B-79223788D3AE}"/>
              </a:ext>
            </a:extLst>
          </p:cNvPr>
          <p:cNvCxnSpPr>
            <a:cxnSpLocks/>
            <a:stCxn id="78" idx="3"/>
            <a:endCxn id="90" idx="1"/>
          </p:cNvCxnSpPr>
          <p:nvPr/>
        </p:nvCxnSpPr>
        <p:spPr>
          <a:xfrm>
            <a:off x="1997596" y="3141296"/>
            <a:ext cx="160308" cy="1393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4" name="直线连接符 1203">
            <a:extLst>
              <a:ext uri="{FF2B5EF4-FFF2-40B4-BE49-F238E27FC236}">
                <a16:creationId xmlns:a16="http://schemas.microsoft.com/office/drawing/2014/main" id="{AFB1023B-EB5B-4347-B8F3-01470A8E5CC7}"/>
              </a:ext>
            </a:extLst>
          </p:cNvPr>
          <p:cNvCxnSpPr>
            <a:cxnSpLocks/>
            <a:stCxn id="91" idx="2"/>
            <a:endCxn id="51" idx="0"/>
          </p:cNvCxnSpPr>
          <p:nvPr/>
        </p:nvCxnSpPr>
        <p:spPr>
          <a:xfrm flipH="1">
            <a:off x="2031966" y="3786924"/>
            <a:ext cx="258264" cy="3496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1" name="直线连接符 1210">
            <a:extLst>
              <a:ext uri="{FF2B5EF4-FFF2-40B4-BE49-F238E27FC236}">
                <a16:creationId xmlns:a16="http://schemas.microsoft.com/office/drawing/2014/main" id="{9CA2850A-C61C-6346-A46A-148A86B20543}"/>
              </a:ext>
            </a:extLst>
          </p:cNvPr>
          <p:cNvCxnSpPr>
            <a:cxnSpLocks/>
            <a:stCxn id="89" idx="0"/>
            <a:endCxn id="88" idx="2"/>
          </p:cNvCxnSpPr>
          <p:nvPr/>
        </p:nvCxnSpPr>
        <p:spPr>
          <a:xfrm flipV="1">
            <a:off x="2583114" y="2527605"/>
            <a:ext cx="243242" cy="3040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4" name="直线连接符 1213">
            <a:extLst>
              <a:ext uri="{FF2B5EF4-FFF2-40B4-BE49-F238E27FC236}">
                <a16:creationId xmlns:a16="http://schemas.microsoft.com/office/drawing/2014/main" id="{AE7F6343-5418-C542-BBD7-C255DF407624}"/>
              </a:ext>
            </a:extLst>
          </p:cNvPr>
          <p:cNvCxnSpPr>
            <a:cxnSpLocks/>
            <a:stCxn id="89" idx="1"/>
            <a:endCxn id="77" idx="3"/>
          </p:cNvCxnSpPr>
          <p:nvPr/>
        </p:nvCxnSpPr>
        <p:spPr>
          <a:xfrm flipH="1" flipV="1">
            <a:off x="2254754" y="2863921"/>
            <a:ext cx="220360" cy="397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2" name="直线连接符 1221">
            <a:extLst>
              <a:ext uri="{FF2B5EF4-FFF2-40B4-BE49-F238E27FC236}">
                <a16:creationId xmlns:a16="http://schemas.microsoft.com/office/drawing/2014/main" id="{BBBE1081-6E5A-6E40-AD18-A3CD36757434}"/>
              </a:ext>
            </a:extLst>
          </p:cNvPr>
          <p:cNvCxnSpPr>
            <a:cxnSpLocks/>
            <a:stCxn id="61" idx="1"/>
            <a:endCxn id="54" idx="3"/>
          </p:cNvCxnSpPr>
          <p:nvPr/>
        </p:nvCxnSpPr>
        <p:spPr>
          <a:xfrm flipH="1">
            <a:off x="2108425" y="2471955"/>
            <a:ext cx="172673" cy="127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" name="直线连接符 1229">
            <a:extLst>
              <a:ext uri="{FF2B5EF4-FFF2-40B4-BE49-F238E27FC236}">
                <a16:creationId xmlns:a16="http://schemas.microsoft.com/office/drawing/2014/main" id="{39D18D1C-A1BD-A041-8213-5A2A73A52DB6}"/>
              </a:ext>
            </a:extLst>
          </p:cNvPr>
          <p:cNvCxnSpPr>
            <a:cxnSpLocks/>
            <a:stCxn id="88" idx="1"/>
            <a:endCxn id="60" idx="2"/>
          </p:cNvCxnSpPr>
          <p:nvPr/>
        </p:nvCxnSpPr>
        <p:spPr>
          <a:xfrm flipH="1" flipV="1">
            <a:off x="2648494" y="2087597"/>
            <a:ext cx="99189" cy="3367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3" name="直线连接符 1232">
            <a:extLst>
              <a:ext uri="{FF2B5EF4-FFF2-40B4-BE49-F238E27FC236}">
                <a16:creationId xmlns:a16="http://schemas.microsoft.com/office/drawing/2014/main" id="{ABF503D6-B3FA-874C-9F0B-DD6D6A740681}"/>
              </a:ext>
            </a:extLst>
          </p:cNvPr>
          <p:cNvCxnSpPr>
            <a:cxnSpLocks/>
            <a:stCxn id="88" idx="0"/>
            <a:endCxn id="87" idx="1"/>
          </p:cNvCxnSpPr>
          <p:nvPr/>
        </p:nvCxnSpPr>
        <p:spPr>
          <a:xfrm flipV="1">
            <a:off x="2873242" y="2122762"/>
            <a:ext cx="214348" cy="2686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6" name="直线连接符 1235">
            <a:extLst>
              <a:ext uri="{FF2B5EF4-FFF2-40B4-BE49-F238E27FC236}">
                <a16:creationId xmlns:a16="http://schemas.microsoft.com/office/drawing/2014/main" id="{E470901E-AE93-3C49-A90E-6EABAFB98B26}"/>
              </a:ext>
            </a:extLst>
          </p:cNvPr>
          <p:cNvCxnSpPr>
            <a:cxnSpLocks/>
            <a:stCxn id="87" idx="3"/>
            <a:endCxn id="95" idx="1"/>
          </p:cNvCxnSpPr>
          <p:nvPr/>
        </p:nvCxnSpPr>
        <p:spPr>
          <a:xfrm>
            <a:off x="3303590" y="2122762"/>
            <a:ext cx="329717" cy="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9" name="直线连接符 1248">
            <a:extLst>
              <a:ext uri="{FF2B5EF4-FFF2-40B4-BE49-F238E27FC236}">
                <a16:creationId xmlns:a16="http://schemas.microsoft.com/office/drawing/2014/main" id="{94421D74-B730-3146-B6B2-40289B0B1C8E}"/>
              </a:ext>
            </a:extLst>
          </p:cNvPr>
          <p:cNvCxnSpPr>
            <a:cxnSpLocks/>
            <a:stCxn id="87" idx="2"/>
            <a:endCxn id="94" idx="0"/>
          </p:cNvCxnSpPr>
          <p:nvPr/>
        </p:nvCxnSpPr>
        <p:spPr>
          <a:xfrm>
            <a:off x="3195590" y="2194768"/>
            <a:ext cx="181757" cy="2711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2" name="直线连接符 1251">
            <a:extLst>
              <a:ext uri="{FF2B5EF4-FFF2-40B4-BE49-F238E27FC236}">
                <a16:creationId xmlns:a16="http://schemas.microsoft.com/office/drawing/2014/main" id="{6BAC57EF-E1E1-7C4D-904D-63AE896406C3}"/>
              </a:ext>
            </a:extLst>
          </p:cNvPr>
          <p:cNvCxnSpPr>
            <a:cxnSpLocks/>
            <a:stCxn id="95" idx="2"/>
            <a:endCxn id="94" idx="0"/>
          </p:cNvCxnSpPr>
          <p:nvPr/>
        </p:nvCxnSpPr>
        <p:spPr>
          <a:xfrm flipH="1">
            <a:off x="3377347" y="2236693"/>
            <a:ext cx="332819" cy="2292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5" name="直线连接符 1254">
            <a:extLst>
              <a:ext uri="{FF2B5EF4-FFF2-40B4-BE49-F238E27FC236}">
                <a16:creationId xmlns:a16="http://schemas.microsoft.com/office/drawing/2014/main" id="{8A86404D-4076-5249-85B0-954449709C3B}"/>
              </a:ext>
            </a:extLst>
          </p:cNvPr>
          <p:cNvCxnSpPr>
            <a:cxnSpLocks/>
            <a:stCxn id="115" idx="1"/>
            <a:endCxn id="94" idx="3"/>
          </p:cNvCxnSpPr>
          <p:nvPr/>
        </p:nvCxnSpPr>
        <p:spPr>
          <a:xfrm flipH="1" flipV="1">
            <a:off x="3469624" y="2557253"/>
            <a:ext cx="302082" cy="913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8" name="直线连接符 1257">
            <a:extLst>
              <a:ext uri="{FF2B5EF4-FFF2-40B4-BE49-F238E27FC236}">
                <a16:creationId xmlns:a16="http://schemas.microsoft.com/office/drawing/2014/main" id="{E065BE9F-AC2A-6045-863D-BAD7405AB320}"/>
              </a:ext>
            </a:extLst>
          </p:cNvPr>
          <p:cNvCxnSpPr>
            <a:cxnSpLocks/>
            <a:stCxn id="96" idx="0"/>
            <a:endCxn id="94" idx="2"/>
          </p:cNvCxnSpPr>
          <p:nvPr/>
        </p:nvCxnSpPr>
        <p:spPr>
          <a:xfrm flipH="1" flipV="1">
            <a:off x="3349869" y="2607329"/>
            <a:ext cx="210978" cy="3479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1" name="直线连接符 1260">
            <a:extLst>
              <a:ext uri="{FF2B5EF4-FFF2-40B4-BE49-F238E27FC236}">
                <a16:creationId xmlns:a16="http://schemas.microsoft.com/office/drawing/2014/main" id="{8901CCE0-DAD7-564F-AC27-37F256AA47FA}"/>
              </a:ext>
            </a:extLst>
          </p:cNvPr>
          <p:cNvCxnSpPr>
            <a:cxnSpLocks/>
            <a:stCxn id="96" idx="0"/>
            <a:endCxn id="115" idx="2"/>
          </p:cNvCxnSpPr>
          <p:nvPr/>
        </p:nvCxnSpPr>
        <p:spPr>
          <a:xfrm flipV="1">
            <a:off x="3560847" y="2747625"/>
            <a:ext cx="294827" cy="2076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直线连接符 1268">
            <a:extLst>
              <a:ext uri="{FF2B5EF4-FFF2-40B4-BE49-F238E27FC236}">
                <a16:creationId xmlns:a16="http://schemas.microsoft.com/office/drawing/2014/main" id="{49DD4EB5-9C18-7B4B-B6D1-E41D8D32B2AC}"/>
              </a:ext>
            </a:extLst>
          </p:cNvPr>
          <p:cNvCxnSpPr>
            <a:cxnSpLocks/>
            <a:stCxn id="94" idx="1"/>
            <a:endCxn id="88" idx="3"/>
          </p:cNvCxnSpPr>
          <p:nvPr/>
        </p:nvCxnSpPr>
        <p:spPr>
          <a:xfrm flipH="1" flipV="1">
            <a:off x="2951915" y="2494683"/>
            <a:ext cx="305677" cy="213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7" name="直线连接符 1276">
            <a:extLst>
              <a:ext uri="{FF2B5EF4-FFF2-40B4-BE49-F238E27FC236}">
                <a16:creationId xmlns:a16="http://schemas.microsoft.com/office/drawing/2014/main" id="{3DF896D4-DA60-B742-8C8C-8BB684CC6B56}"/>
              </a:ext>
            </a:extLst>
          </p:cNvPr>
          <p:cNvCxnSpPr>
            <a:cxnSpLocks/>
            <a:stCxn id="93" idx="0"/>
            <a:endCxn id="88" idx="2"/>
          </p:cNvCxnSpPr>
          <p:nvPr/>
        </p:nvCxnSpPr>
        <p:spPr>
          <a:xfrm flipH="1" flipV="1">
            <a:off x="2826356" y="2527605"/>
            <a:ext cx="226588" cy="3514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0" name="直线连接符 1279">
            <a:extLst>
              <a:ext uri="{FF2B5EF4-FFF2-40B4-BE49-F238E27FC236}">
                <a16:creationId xmlns:a16="http://schemas.microsoft.com/office/drawing/2014/main" id="{CDEE2689-E578-DA46-9118-58E49E074B64}"/>
              </a:ext>
            </a:extLst>
          </p:cNvPr>
          <p:cNvCxnSpPr>
            <a:cxnSpLocks/>
            <a:stCxn id="90" idx="0"/>
            <a:endCxn id="89" idx="1"/>
          </p:cNvCxnSpPr>
          <p:nvPr/>
        </p:nvCxnSpPr>
        <p:spPr>
          <a:xfrm flipV="1">
            <a:off x="2265904" y="2903652"/>
            <a:ext cx="209210" cy="3049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3" name="直线连接符 1282">
            <a:extLst>
              <a:ext uri="{FF2B5EF4-FFF2-40B4-BE49-F238E27FC236}">
                <a16:creationId xmlns:a16="http://schemas.microsoft.com/office/drawing/2014/main" id="{9A8E5C47-10FD-2547-9570-657448A2C5B7}"/>
              </a:ext>
            </a:extLst>
          </p:cNvPr>
          <p:cNvCxnSpPr>
            <a:cxnSpLocks/>
            <a:stCxn id="90" idx="0"/>
            <a:endCxn id="77" idx="2"/>
          </p:cNvCxnSpPr>
          <p:nvPr/>
        </p:nvCxnSpPr>
        <p:spPr>
          <a:xfrm flipH="1" flipV="1">
            <a:off x="2146754" y="2935927"/>
            <a:ext cx="119150" cy="27267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6" name="直线连接符 1285">
            <a:extLst>
              <a:ext uri="{FF2B5EF4-FFF2-40B4-BE49-F238E27FC236}">
                <a16:creationId xmlns:a16="http://schemas.microsoft.com/office/drawing/2014/main" id="{F5FC10F3-0FAB-8B48-8AFF-449FB415EFAB}"/>
              </a:ext>
            </a:extLst>
          </p:cNvPr>
          <p:cNvCxnSpPr>
            <a:cxnSpLocks/>
            <a:stCxn id="92" idx="0"/>
            <a:endCxn id="89" idx="2"/>
          </p:cNvCxnSpPr>
          <p:nvPr/>
        </p:nvCxnSpPr>
        <p:spPr>
          <a:xfrm flipH="1" flipV="1">
            <a:off x="2583114" y="2975658"/>
            <a:ext cx="147707" cy="4081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4" name="直线连接符 1293">
            <a:extLst>
              <a:ext uri="{FF2B5EF4-FFF2-40B4-BE49-F238E27FC236}">
                <a16:creationId xmlns:a16="http://schemas.microsoft.com/office/drawing/2014/main" id="{DCED53D3-9DD1-D943-9D83-DC2FED93FD7A}"/>
              </a:ext>
            </a:extLst>
          </p:cNvPr>
          <p:cNvCxnSpPr>
            <a:cxnSpLocks/>
            <a:stCxn id="92" idx="1"/>
            <a:endCxn id="90" idx="3"/>
          </p:cNvCxnSpPr>
          <p:nvPr/>
        </p:nvCxnSpPr>
        <p:spPr>
          <a:xfrm flipH="1" flipV="1">
            <a:off x="2373904" y="3280611"/>
            <a:ext cx="248917" cy="17519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7" name="直线连接符 1296">
            <a:extLst>
              <a:ext uri="{FF2B5EF4-FFF2-40B4-BE49-F238E27FC236}">
                <a16:creationId xmlns:a16="http://schemas.microsoft.com/office/drawing/2014/main" id="{F0E1D305-976D-C24A-B061-AFEB96F0A921}"/>
              </a:ext>
            </a:extLst>
          </p:cNvPr>
          <p:cNvCxnSpPr>
            <a:cxnSpLocks/>
            <a:stCxn id="92" idx="1"/>
            <a:endCxn id="91" idx="3"/>
          </p:cNvCxnSpPr>
          <p:nvPr/>
        </p:nvCxnSpPr>
        <p:spPr>
          <a:xfrm flipH="1">
            <a:off x="2398230" y="3455807"/>
            <a:ext cx="224591" cy="2591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0" name="直线连接符 1299">
            <a:extLst>
              <a:ext uri="{FF2B5EF4-FFF2-40B4-BE49-F238E27FC236}">
                <a16:creationId xmlns:a16="http://schemas.microsoft.com/office/drawing/2014/main" id="{320A47D3-740C-0442-A6EC-AA1F815ED6D2}"/>
              </a:ext>
            </a:extLst>
          </p:cNvPr>
          <p:cNvCxnSpPr>
            <a:cxnSpLocks/>
            <a:stCxn id="93" idx="1"/>
            <a:endCxn id="89" idx="3"/>
          </p:cNvCxnSpPr>
          <p:nvPr/>
        </p:nvCxnSpPr>
        <p:spPr>
          <a:xfrm flipH="1" flipV="1">
            <a:off x="2691114" y="2903652"/>
            <a:ext cx="253830" cy="474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5" name="直线连接符 1304">
            <a:extLst>
              <a:ext uri="{FF2B5EF4-FFF2-40B4-BE49-F238E27FC236}">
                <a16:creationId xmlns:a16="http://schemas.microsoft.com/office/drawing/2014/main" id="{E17F0E5D-24C0-384E-A42B-B3D7C41ECF0E}"/>
              </a:ext>
            </a:extLst>
          </p:cNvPr>
          <p:cNvCxnSpPr>
            <a:cxnSpLocks/>
            <a:stCxn id="93" idx="0"/>
            <a:endCxn id="94" idx="2"/>
          </p:cNvCxnSpPr>
          <p:nvPr/>
        </p:nvCxnSpPr>
        <p:spPr>
          <a:xfrm flipV="1">
            <a:off x="3052944" y="2607329"/>
            <a:ext cx="296925" cy="2717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8" name="直线连接符 1307">
            <a:extLst>
              <a:ext uri="{FF2B5EF4-FFF2-40B4-BE49-F238E27FC236}">
                <a16:creationId xmlns:a16="http://schemas.microsoft.com/office/drawing/2014/main" id="{0D3B83B5-576E-444B-A913-EE049A473E23}"/>
              </a:ext>
            </a:extLst>
          </p:cNvPr>
          <p:cNvCxnSpPr>
            <a:cxnSpLocks/>
            <a:stCxn id="93" idx="3"/>
            <a:endCxn id="96" idx="1"/>
          </p:cNvCxnSpPr>
          <p:nvPr/>
        </p:nvCxnSpPr>
        <p:spPr>
          <a:xfrm>
            <a:off x="3160944" y="2951098"/>
            <a:ext cx="291903" cy="7616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8" name="直线连接符 1317">
            <a:extLst>
              <a:ext uri="{FF2B5EF4-FFF2-40B4-BE49-F238E27FC236}">
                <a16:creationId xmlns:a16="http://schemas.microsoft.com/office/drawing/2014/main" id="{6B824618-87C3-C04A-A21D-2F3E37835B2C}"/>
              </a:ext>
            </a:extLst>
          </p:cNvPr>
          <p:cNvCxnSpPr>
            <a:cxnSpLocks/>
            <a:stCxn id="127" idx="1"/>
            <a:endCxn id="96" idx="3"/>
          </p:cNvCxnSpPr>
          <p:nvPr/>
        </p:nvCxnSpPr>
        <p:spPr>
          <a:xfrm flipH="1" flipV="1">
            <a:off x="3668847" y="3027264"/>
            <a:ext cx="278132" cy="1040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5" name="直线连接符 1324">
            <a:extLst>
              <a:ext uri="{FF2B5EF4-FFF2-40B4-BE49-F238E27FC236}">
                <a16:creationId xmlns:a16="http://schemas.microsoft.com/office/drawing/2014/main" id="{9D16D40D-2EBC-5C4D-8EF5-65037D6A14B8}"/>
              </a:ext>
            </a:extLst>
          </p:cNvPr>
          <p:cNvCxnSpPr>
            <a:cxnSpLocks/>
            <a:stCxn id="119" idx="0"/>
            <a:endCxn id="96" idx="2"/>
          </p:cNvCxnSpPr>
          <p:nvPr/>
        </p:nvCxnSpPr>
        <p:spPr>
          <a:xfrm flipH="1" flipV="1">
            <a:off x="3560847" y="3099270"/>
            <a:ext cx="176391" cy="2887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8" name="直线连接符 1327">
            <a:extLst>
              <a:ext uri="{FF2B5EF4-FFF2-40B4-BE49-F238E27FC236}">
                <a16:creationId xmlns:a16="http://schemas.microsoft.com/office/drawing/2014/main" id="{6FE6884C-5CD1-C547-A82A-278A4A79B500}"/>
              </a:ext>
            </a:extLst>
          </p:cNvPr>
          <p:cNvCxnSpPr>
            <a:cxnSpLocks/>
            <a:stCxn id="119" idx="0"/>
            <a:endCxn id="127" idx="1"/>
          </p:cNvCxnSpPr>
          <p:nvPr/>
        </p:nvCxnSpPr>
        <p:spPr>
          <a:xfrm flipV="1">
            <a:off x="3737238" y="3131280"/>
            <a:ext cx="209741" cy="2567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1" name="直线连接符 1330">
            <a:extLst>
              <a:ext uri="{FF2B5EF4-FFF2-40B4-BE49-F238E27FC236}">
                <a16:creationId xmlns:a16="http://schemas.microsoft.com/office/drawing/2014/main" id="{4DFA1361-5E06-A94E-B88E-1884DFA90DDA}"/>
              </a:ext>
            </a:extLst>
          </p:cNvPr>
          <p:cNvCxnSpPr>
            <a:cxnSpLocks/>
            <a:stCxn id="109" idx="0"/>
            <a:endCxn id="93" idx="2"/>
          </p:cNvCxnSpPr>
          <p:nvPr/>
        </p:nvCxnSpPr>
        <p:spPr>
          <a:xfrm flipH="1" flipV="1">
            <a:off x="3052944" y="3023104"/>
            <a:ext cx="192047" cy="3320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4" name="直线连接符 1333">
            <a:extLst>
              <a:ext uri="{FF2B5EF4-FFF2-40B4-BE49-F238E27FC236}">
                <a16:creationId xmlns:a16="http://schemas.microsoft.com/office/drawing/2014/main" id="{88FA9C2E-709F-8246-A909-7D59B63BDBD7}"/>
              </a:ext>
            </a:extLst>
          </p:cNvPr>
          <p:cNvCxnSpPr>
            <a:cxnSpLocks/>
            <a:stCxn id="92" idx="0"/>
            <a:endCxn id="93" idx="2"/>
          </p:cNvCxnSpPr>
          <p:nvPr/>
        </p:nvCxnSpPr>
        <p:spPr>
          <a:xfrm flipV="1">
            <a:off x="2730821" y="3023104"/>
            <a:ext cx="322123" cy="36069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7" name="直线连接符 1336">
            <a:extLst>
              <a:ext uri="{FF2B5EF4-FFF2-40B4-BE49-F238E27FC236}">
                <a16:creationId xmlns:a16="http://schemas.microsoft.com/office/drawing/2014/main" id="{B3259087-FE6D-174B-A211-9D01D90436EC}"/>
              </a:ext>
            </a:extLst>
          </p:cNvPr>
          <p:cNvCxnSpPr>
            <a:cxnSpLocks/>
            <a:stCxn id="92" idx="3"/>
            <a:endCxn id="109" idx="1"/>
          </p:cNvCxnSpPr>
          <p:nvPr/>
        </p:nvCxnSpPr>
        <p:spPr>
          <a:xfrm flipV="1">
            <a:off x="2838821" y="3427139"/>
            <a:ext cx="298170" cy="286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8" name="直线连接符 1347">
            <a:extLst>
              <a:ext uri="{FF2B5EF4-FFF2-40B4-BE49-F238E27FC236}">
                <a16:creationId xmlns:a16="http://schemas.microsoft.com/office/drawing/2014/main" id="{779CA223-1252-544C-9D92-A21BA335034F}"/>
              </a:ext>
            </a:extLst>
          </p:cNvPr>
          <p:cNvCxnSpPr>
            <a:cxnSpLocks/>
            <a:stCxn id="109" idx="0"/>
            <a:endCxn id="96" idx="2"/>
          </p:cNvCxnSpPr>
          <p:nvPr/>
        </p:nvCxnSpPr>
        <p:spPr>
          <a:xfrm flipV="1">
            <a:off x="3244991" y="3099270"/>
            <a:ext cx="315856" cy="2558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1" name="直线连接符 1350">
            <a:extLst>
              <a:ext uri="{FF2B5EF4-FFF2-40B4-BE49-F238E27FC236}">
                <a16:creationId xmlns:a16="http://schemas.microsoft.com/office/drawing/2014/main" id="{C717B828-F7D7-9B49-B2E0-32ABD5752CD0}"/>
              </a:ext>
            </a:extLst>
          </p:cNvPr>
          <p:cNvCxnSpPr>
            <a:cxnSpLocks/>
            <a:stCxn id="109" idx="3"/>
            <a:endCxn id="119" idx="1"/>
          </p:cNvCxnSpPr>
          <p:nvPr/>
        </p:nvCxnSpPr>
        <p:spPr>
          <a:xfrm>
            <a:off x="3352991" y="3427139"/>
            <a:ext cx="276247" cy="328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4" name="直线连接符 1353">
            <a:extLst>
              <a:ext uri="{FF2B5EF4-FFF2-40B4-BE49-F238E27FC236}">
                <a16:creationId xmlns:a16="http://schemas.microsoft.com/office/drawing/2014/main" id="{4B050A4B-29E7-CF4C-A244-C5DECDFC232F}"/>
              </a:ext>
            </a:extLst>
          </p:cNvPr>
          <p:cNvCxnSpPr>
            <a:cxnSpLocks/>
            <a:stCxn id="129" idx="1"/>
            <a:endCxn id="119" idx="3"/>
          </p:cNvCxnSpPr>
          <p:nvPr/>
        </p:nvCxnSpPr>
        <p:spPr>
          <a:xfrm flipH="1" flipV="1">
            <a:off x="3845238" y="3460037"/>
            <a:ext cx="271471" cy="1409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1" name="直线连接符 1360">
            <a:extLst>
              <a:ext uri="{FF2B5EF4-FFF2-40B4-BE49-F238E27FC236}">
                <a16:creationId xmlns:a16="http://schemas.microsoft.com/office/drawing/2014/main" id="{C5C2EDE1-D164-8644-8D06-CA65E00908F1}"/>
              </a:ext>
            </a:extLst>
          </p:cNvPr>
          <p:cNvCxnSpPr>
            <a:cxnSpLocks/>
            <a:stCxn id="120" idx="0"/>
            <a:endCxn id="119" idx="2"/>
          </p:cNvCxnSpPr>
          <p:nvPr/>
        </p:nvCxnSpPr>
        <p:spPr>
          <a:xfrm flipH="1" flipV="1">
            <a:off x="3737238" y="3532043"/>
            <a:ext cx="194204" cy="333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4" name="直线连接符 1363">
            <a:extLst>
              <a:ext uri="{FF2B5EF4-FFF2-40B4-BE49-F238E27FC236}">
                <a16:creationId xmlns:a16="http://schemas.microsoft.com/office/drawing/2014/main" id="{8E205CE8-9D86-5847-B4F6-4161FE2330C2}"/>
              </a:ext>
            </a:extLst>
          </p:cNvPr>
          <p:cNvCxnSpPr>
            <a:cxnSpLocks/>
            <a:stCxn id="120" idx="0"/>
            <a:endCxn id="129" idx="2"/>
          </p:cNvCxnSpPr>
          <p:nvPr/>
        </p:nvCxnSpPr>
        <p:spPr>
          <a:xfrm flipV="1">
            <a:off x="3931442" y="3673000"/>
            <a:ext cx="293267" cy="1927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0" name="直线连接符 1369">
            <a:extLst>
              <a:ext uri="{FF2B5EF4-FFF2-40B4-BE49-F238E27FC236}">
                <a16:creationId xmlns:a16="http://schemas.microsoft.com/office/drawing/2014/main" id="{619D9575-E32E-A343-81D0-65D607AEF3A9}"/>
              </a:ext>
            </a:extLst>
          </p:cNvPr>
          <p:cNvCxnSpPr>
            <a:cxnSpLocks/>
            <a:stCxn id="109" idx="2"/>
            <a:endCxn id="112" idx="0"/>
          </p:cNvCxnSpPr>
          <p:nvPr/>
        </p:nvCxnSpPr>
        <p:spPr>
          <a:xfrm>
            <a:off x="3244991" y="3499145"/>
            <a:ext cx="189545" cy="3014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4" name="直线连接符 1373">
            <a:extLst>
              <a:ext uri="{FF2B5EF4-FFF2-40B4-BE49-F238E27FC236}">
                <a16:creationId xmlns:a16="http://schemas.microsoft.com/office/drawing/2014/main" id="{FA498C10-D813-264A-942B-66CC1F0E4B3C}"/>
              </a:ext>
            </a:extLst>
          </p:cNvPr>
          <p:cNvCxnSpPr>
            <a:cxnSpLocks/>
            <a:stCxn id="119" idx="2"/>
            <a:endCxn id="112" idx="0"/>
          </p:cNvCxnSpPr>
          <p:nvPr/>
        </p:nvCxnSpPr>
        <p:spPr>
          <a:xfrm flipH="1">
            <a:off x="3434536" y="3532043"/>
            <a:ext cx="302702" cy="2685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7" name="直线连接符 1376">
            <a:extLst>
              <a:ext uri="{FF2B5EF4-FFF2-40B4-BE49-F238E27FC236}">
                <a16:creationId xmlns:a16="http://schemas.microsoft.com/office/drawing/2014/main" id="{F1459759-BF9A-BF42-802C-D594130558C2}"/>
              </a:ext>
            </a:extLst>
          </p:cNvPr>
          <p:cNvCxnSpPr>
            <a:cxnSpLocks/>
            <a:stCxn id="92" idx="2"/>
            <a:endCxn id="110" idx="0"/>
          </p:cNvCxnSpPr>
          <p:nvPr/>
        </p:nvCxnSpPr>
        <p:spPr>
          <a:xfrm>
            <a:off x="2730821" y="3527813"/>
            <a:ext cx="270521" cy="211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0" name="直线连接符 1379">
            <a:extLst>
              <a:ext uri="{FF2B5EF4-FFF2-40B4-BE49-F238E27FC236}">
                <a16:creationId xmlns:a16="http://schemas.microsoft.com/office/drawing/2014/main" id="{3BE1E66E-AC06-1848-8024-E7FCAA845545}"/>
              </a:ext>
            </a:extLst>
          </p:cNvPr>
          <p:cNvCxnSpPr>
            <a:cxnSpLocks/>
            <a:stCxn id="92" idx="2"/>
            <a:endCxn id="97" idx="0"/>
          </p:cNvCxnSpPr>
          <p:nvPr/>
        </p:nvCxnSpPr>
        <p:spPr>
          <a:xfrm flipH="1">
            <a:off x="2648494" y="3527813"/>
            <a:ext cx="82327" cy="4554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3" name="直线连接符 1382">
            <a:extLst>
              <a:ext uri="{FF2B5EF4-FFF2-40B4-BE49-F238E27FC236}">
                <a16:creationId xmlns:a16="http://schemas.microsoft.com/office/drawing/2014/main" id="{DAA62A71-A449-9A42-8EB6-11F02C4041C8}"/>
              </a:ext>
            </a:extLst>
          </p:cNvPr>
          <p:cNvCxnSpPr>
            <a:cxnSpLocks/>
            <a:stCxn id="91" idx="2"/>
            <a:endCxn id="97" idx="1"/>
          </p:cNvCxnSpPr>
          <p:nvPr/>
        </p:nvCxnSpPr>
        <p:spPr>
          <a:xfrm>
            <a:off x="2290230" y="3786924"/>
            <a:ext cx="250264" cy="2683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6" name="直线连接符 1385">
            <a:extLst>
              <a:ext uri="{FF2B5EF4-FFF2-40B4-BE49-F238E27FC236}">
                <a16:creationId xmlns:a16="http://schemas.microsoft.com/office/drawing/2014/main" id="{C5BE5C98-FC6D-F646-B4B8-AD65C3C50A4D}"/>
              </a:ext>
            </a:extLst>
          </p:cNvPr>
          <p:cNvCxnSpPr>
            <a:cxnSpLocks/>
            <a:stCxn id="51" idx="3"/>
            <a:endCxn id="97" idx="1"/>
          </p:cNvCxnSpPr>
          <p:nvPr/>
        </p:nvCxnSpPr>
        <p:spPr>
          <a:xfrm flipV="1">
            <a:off x="2161664" y="4055296"/>
            <a:ext cx="378830" cy="760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1" name="直线连接符 1400">
            <a:extLst>
              <a:ext uri="{FF2B5EF4-FFF2-40B4-BE49-F238E27FC236}">
                <a16:creationId xmlns:a16="http://schemas.microsoft.com/office/drawing/2014/main" id="{18EB8CCB-2128-F247-AC2A-98C67196126F}"/>
              </a:ext>
            </a:extLst>
          </p:cNvPr>
          <p:cNvCxnSpPr>
            <a:cxnSpLocks/>
            <a:stCxn id="110" idx="1"/>
            <a:endCxn id="97" idx="0"/>
          </p:cNvCxnSpPr>
          <p:nvPr/>
        </p:nvCxnSpPr>
        <p:spPr>
          <a:xfrm flipH="1">
            <a:off x="2648494" y="3811575"/>
            <a:ext cx="244848" cy="1717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5" name="直线连接符 1404">
            <a:extLst>
              <a:ext uri="{FF2B5EF4-FFF2-40B4-BE49-F238E27FC236}">
                <a16:creationId xmlns:a16="http://schemas.microsoft.com/office/drawing/2014/main" id="{DC892055-93D8-0A4E-A0D1-E293CEA6E5CA}"/>
              </a:ext>
            </a:extLst>
          </p:cNvPr>
          <p:cNvCxnSpPr>
            <a:cxnSpLocks/>
            <a:stCxn id="109" idx="2"/>
            <a:endCxn id="110" idx="0"/>
          </p:cNvCxnSpPr>
          <p:nvPr/>
        </p:nvCxnSpPr>
        <p:spPr>
          <a:xfrm flipH="1">
            <a:off x="3001342" y="3499145"/>
            <a:ext cx="243649" cy="2404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8" name="直线连接符 1407">
            <a:extLst>
              <a:ext uri="{FF2B5EF4-FFF2-40B4-BE49-F238E27FC236}">
                <a16:creationId xmlns:a16="http://schemas.microsoft.com/office/drawing/2014/main" id="{68EC2CD6-1796-B44B-8536-B10866D8B537}"/>
              </a:ext>
            </a:extLst>
          </p:cNvPr>
          <p:cNvCxnSpPr>
            <a:cxnSpLocks/>
            <a:stCxn id="112" idx="1"/>
            <a:endCxn id="110" idx="3"/>
          </p:cNvCxnSpPr>
          <p:nvPr/>
        </p:nvCxnSpPr>
        <p:spPr>
          <a:xfrm flipH="1" flipV="1">
            <a:off x="3109342" y="3811575"/>
            <a:ext cx="217194" cy="609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5" name="直线连接符 1414">
            <a:extLst>
              <a:ext uri="{FF2B5EF4-FFF2-40B4-BE49-F238E27FC236}">
                <a16:creationId xmlns:a16="http://schemas.microsoft.com/office/drawing/2014/main" id="{79FD5816-CAFF-BA4B-99F4-98C49942525A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>
            <a:off x="3542536" y="3872568"/>
            <a:ext cx="266694" cy="369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8" name="直线连接符 1427">
            <a:extLst>
              <a:ext uri="{FF2B5EF4-FFF2-40B4-BE49-F238E27FC236}">
                <a16:creationId xmlns:a16="http://schemas.microsoft.com/office/drawing/2014/main" id="{355299B8-7627-D448-B649-F9F7954E1D61}"/>
              </a:ext>
            </a:extLst>
          </p:cNvPr>
          <p:cNvCxnSpPr>
            <a:cxnSpLocks/>
            <a:stCxn id="112" idx="2"/>
            <a:endCxn id="117" idx="0"/>
          </p:cNvCxnSpPr>
          <p:nvPr/>
        </p:nvCxnSpPr>
        <p:spPr>
          <a:xfrm>
            <a:off x="3434536" y="3944574"/>
            <a:ext cx="218108" cy="3881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1" name="直线连接符 1430">
            <a:extLst>
              <a:ext uri="{FF2B5EF4-FFF2-40B4-BE49-F238E27FC236}">
                <a16:creationId xmlns:a16="http://schemas.microsoft.com/office/drawing/2014/main" id="{AFDC780C-A190-584A-8800-B44FEB5CBCF8}"/>
              </a:ext>
            </a:extLst>
          </p:cNvPr>
          <p:cNvCxnSpPr>
            <a:cxnSpLocks/>
            <a:stCxn id="120" idx="2"/>
            <a:endCxn id="117" idx="0"/>
          </p:cNvCxnSpPr>
          <p:nvPr/>
        </p:nvCxnSpPr>
        <p:spPr>
          <a:xfrm flipH="1">
            <a:off x="3652644" y="4005533"/>
            <a:ext cx="243958" cy="3272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4" name="直线连接符 1463">
            <a:extLst>
              <a:ext uri="{FF2B5EF4-FFF2-40B4-BE49-F238E27FC236}">
                <a16:creationId xmlns:a16="http://schemas.microsoft.com/office/drawing/2014/main" id="{E9450E05-1597-FE42-B91C-F20DAD755D78}"/>
              </a:ext>
            </a:extLst>
          </p:cNvPr>
          <p:cNvCxnSpPr>
            <a:cxnSpLocks/>
            <a:stCxn id="75" idx="0"/>
            <a:endCxn id="100" idx="2"/>
          </p:cNvCxnSpPr>
          <p:nvPr/>
        </p:nvCxnSpPr>
        <p:spPr>
          <a:xfrm flipH="1" flipV="1">
            <a:off x="3683933" y="4971631"/>
            <a:ext cx="260939" cy="2625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6" name="直线连接符 1475">
            <a:extLst>
              <a:ext uri="{FF2B5EF4-FFF2-40B4-BE49-F238E27FC236}">
                <a16:creationId xmlns:a16="http://schemas.microsoft.com/office/drawing/2014/main" id="{56FFBAFF-6A5B-CC47-9E41-0E336AC84338}"/>
              </a:ext>
            </a:extLst>
          </p:cNvPr>
          <p:cNvCxnSpPr>
            <a:cxnSpLocks/>
            <a:stCxn id="100" idx="0"/>
            <a:endCxn id="117" idx="2"/>
          </p:cNvCxnSpPr>
          <p:nvPr/>
        </p:nvCxnSpPr>
        <p:spPr>
          <a:xfrm flipH="1" flipV="1">
            <a:off x="3652644" y="4476756"/>
            <a:ext cx="31289" cy="3508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5" name="直线连接符 1484">
            <a:extLst>
              <a:ext uri="{FF2B5EF4-FFF2-40B4-BE49-F238E27FC236}">
                <a16:creationId xmlns:a16="http://schemas.microsoft.com/office/drawing/2014/main" id="{EA692808-6249-2547-972C-1A2DA8383AE3}"/>
              </a:ext>
            </a:extLst>
          </p:cNvPr>
          <p:cNvCxnSpPr>
            <a:cxnSpLocks/>
            <a:stCxn id="111" idx="0"/>
            <a:endCxn id="110" idx="2"/>
          </p:cNvCxnSpPr>
          <p:nvPr/>
        </p:nvCxnSpPr>
        <p:spPr>
          <a:xfrm flipH="1" flipV="1">
            <a:off x="3001342" y="3883581"/>
            <a:ext cx="125735" cy="3058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9" name="直线连接符 1488">
            <a:extLst>
              <a:ext uri="{FF2B5EF4-FFF2-40B4-BE49-F238E27FC236}">
                <a16:creationId xmlns:a16="http://schemas.microsoft.com/office/drawing/2014/main" id="{D501D5FA-E8DC-334E-B4CF-37F735281C05}"/>
              </a:ext>
            </a:extLst>
          </p:cNvPr>
          <p:cNvCxnSpPr>
            <a:cxnSpLocks/>
            <a:stCxn id="111" idx="0"/>
            <a:endCxn id="112" idx="2"/>
          </p:cNvCxnSpPr>
          <p:nvPr/>
        </p:nvCxnSpPr>
        <p:spPr>
          <a:xfrm flipV="1">
            <a:off x="3127077" y="3944574"/>
            <a:ext cx="307459" cy="2448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2" name="直线连接符 1491">
            <a:extLst>
              <a:ext uri="{FF2B5EF4-FFF2-40B4-BE49-F238E27FC236}">
                <a16:creationId xmlns:a16="http://schemas.microsoft.com/office/drawing/2014/main" id="{D23B771C-D449-C849-9F46-59BE38ED3843}"/>
              </a:ext>
            </a:extLst>
          </p:cNvPr>
          <p:cNvCxnSpPr>
            <a:cxnSpLocks/>
            <a:stCxn id="111" idx="3"/>
            <a:endCxn id="117" idx="1"/>
          </p:cNvCxnSpPr>
          <p:nvPr/>
        </p:nvCxnSpPr>
        <p:spPr>
          <a:xfrm>
            <a:off x="3235077" y="4261389"/>
            <a:ext cx="309567" cy="1433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5" name="直线连接符 1494">
            <a:extLst>
              <a:ext uri="{FF2B5EF4-FFF2-40B4-BE49-F238E27FC236}">
                <a16:creationId xmlns:a16="http://schemas.microsoft.com/office/drawing/2014/main" id="{BF1108AC-B674-8945-96CC-6DAF8636119D}"/>
              </a:ext>
            </a:extLst>
          </p:cNvPr>
          <p:cNvCxnSpPr>
            <a:cxnSpLocks/>
            <a:stCxn id="111" idx="2"/>
            <a:endCxn id="99" idx="0"/>
          </p:cNvCxnSpPr>
          <p:nvPr/>
        </p:nvCxnSpPr>
        <p:spPr>
          <a:xfrm>
            <a:off x="3127077" y="4333395"/>
            <a:ext cx="167216" cy="3207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8" name="直线连接符 1497">
            <a:extLst>
              <a:ext uri="{FF2B5EF4-FFF2-40B4-BE49-F238E27FC236}">
                <a16:creationId xmlns:a16="http://schemas.microsoft.com/office/drawing/2014/main" id="{91359D64-3D05-4440-AC9B-457CFD096662}"/>
              </a:ext>
            </a:extLst>
          </p:cNvPr>
          <p:cNvCxnSpPr>
            <a:cxnSpLocks/>
            <a:stCxn id="117" idx="1"/>
            <a:endCxn id="99" idx="0"/>
          </p:cNvCxnSpPr>
          <p:nvPr/>
        </p:nvCxnSpPr>
        <p:spPr>
          <a:xfrm flipH="1">
            <a:off x="3294293" y="4404750"/>
            <a:ext cx="250351" cy="24938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3" name="直线连接符 1502">
            <a:extLst>
              <a:ext uri="{FF2B5EF4-FFF2-40B4-BE49-F238E27FC236}">
                <a16:creationId xmlns:a16="http://schemas.microsoft.com/office/drawing/2014/main" id="{335A08B5-0865-224B-AA7C-FAB7421A0B2D}"/>
              </a:ext>
            </a:extLst>
          </p:cNvPr>
          <p:cNvCxnSpPr>
            <a:cxnSpLocks/>
            <a:stCxn id="100" idx="1"/>
            <a:endCxn id="99" idx="3"/>
          </p:cNvCxnSpPr>
          <p:nvPr/>
        </p:nvCxnSpPr>
        <p:spPr>
          <a:xfrm flipH="1" flipV="1">
            <a:off x="3402293" y="4726144"/>
            <a:ext cx="173640" cy="1734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6" name="直线连接符 1505">
            <a:extLst>
              <a:ext uri="{FF2B5EF4-FFF2-40B4-BE49-F238E27FC236}">
                <a16:creationId xmlns:a16="http://schemas.microsoft.com/office/drawing/2014/main" id="{51F90C95-1D2A-6F42-B5DD-F258BDB788AC}"/>
              </a:ext>
            </a:extLst>
          </p:cNvPr>
          <p:cNvCxnSpPr>
            <a:cxnSpLocks/>
            <a:stCxn id="76" idx="0"/>
            <a:endCxn id="99" idx="2"/>
          </p:cNvCxnSpPr>
          <p:nvPr/>
        </p:nvCxnSpPr>
        <p:spPr>
          <a:xfrm flipH="1" flipV="1">
            <a:off x="3294293" y="4798150"/>
            <a:ext cx="151834" cy="430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6" name="直线连接符 1515">
            <a:extLst>
              <a:ext uri="{FF2B5EF4-FFF2-40B4-BE49-F238E27FC236}">
                <a16:creationId xmlns:a16="http://schemas.microsoft.com/office/drawing/2014/main" id="{DDC6F9A9-7763-F741-BA91-BAAEF419B268}"/>
              </a:ext>
            </a:extLst>
          </p:cNvPr>
          <p:cNvCxnSpPr>
            <a:cxnSpLocks/>
            <a:stCxn id="76" idx="0"/>
            <a:endCxn id="100" idx="2"/>
          </p:cNvCxnSpPr>
          <p:nvPr/>
        </p:nvCxnSpPr>
        <p:spPr>
          <a:xfrm flipV="1">
            <a:off x="3446127" y="4971631"/>
            <a:ext cx="237806" cy="25697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9" name="直线连接符 1518">
            <a:extLst>
              <a:ext uri="{FF2B5EF4-FFF2-40B4-BE49-F238E27FC236}">
                <a16:creationId xmlns:a16="http://schemas.microsoft.com/office/drawing/2014/main" id="{D81A7C33-3A82-1644-A769-1DC786046054}"/>
              </a:ext>
            </a:extLst>
          </p:cNvPr>
          <p:cNvCxnSpPr>
            <a:cxnSpLocks/>
            <a:stCxn id="98" idx="0"/>
            <a:endCxn id="97" idx="2"/>
          </p:cNvCxnSpPr>
          <p:nvPr/>
        </p:nvCxnSpPr>
        <p:spPr>
          <a:xfrm flipH="1" flipV="1">
            <a:off x="2648494" y="4127302"/>
            <a:ext cx="156339" cy="4040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2" name="直线连接符 1521">
            <a:extLst>
              <a:ext uri="{FF2B5EF4-FFF2-40B4-BE49-F238E27FC236}">
                <a16:creationId xmlns:a16="http://schemas.microsoft.com/office/drawing/2014/main" id="{A9372511-DB18-874B-B3CC-9C688C9810AB}"/>
              </a:ext>
            </a:extLst>
          </p:cNvPr>
          <p:cNvCxnSpPr>
            <a:cxnSpLocks/>
            <a:stCxn id="53" idx="0"/>
            <a:endCxn id="97" idx="2"/>
          </p:cNvCxnSpPr>
          <p:nvPr/>
        </p:nvCxnSpPr>
        <p:spPr>
          <a:xfrm flipV="1">
            <a:off x="2419529" y="4127302"/>
            <a:ext cx="228965" cy="3043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5" name="直线连接符 1524">
            <a:extLst>
              <a:ext uri="{FF2B5EF4-FFF2-40B4-BE49-F238E27FC236}">
                <a16:creationId xmlns:a16="http://schemas.microsoft.com/office/drawing/2014/main" id="{8734B3A1-6A61-1946-A166-BCCF236E07ED}"/>
              </a:ext>
            </a:extLst>
          </p:cNvPr>
          <p:cNvCxnSpPr>
            <a:cxnSpLocks/>
            <a:stCxn id="97" idx="3"/>
            <a:endCxn id="111" idx="1"/>
          </p:cNvCxnSpPr>
          <p:nvPr/>
        </p:nvCxnSpPr>
        <p:spPr>
          <a:xfrm>
            <a:off x="2756494" y="4055296"/>
            <a:ext cx="262583" cy="2060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8" name="直线连接符 1527">
            <a:extLst>
              <a:ext uri="{FF2B5EF4-FFF2-40B4-BE49-F238E27FC236}">
                <a16:creationId xmlns:a16="http://schemas.microsoft.com/office/drawing/2014/main" id="{A1E96E1B-7C10-6141-8A1D-174FB9A6E718}"/>
              </a:ext>
            </a:extLst>
          </p:cNvPr>
          <p:cNvCxnSpPr>
            <a:cxnSpLocks/>
            <a:stCxn id="53" idx="3"/>
            <a:endCxn id="98" idx="1"/>
          </p:cNvCxnSpPr>
          <p:nvPr/>
        </p:nvCxnSpPr>
        <p:spPr>
          <a:xfrm>
            <a:off x="2486979" y="4542568"/>
            <a:ext cx="209854" cy="608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1" name="直线连接符 1530">
            <a:extLst>
              <a:ext uri="{FF2B5EF4-FFF2-40B4-BE49-F238E27FC236}">
                <a16:creationId xmlns:a16="http://schemas.microsoft.com/office/drawing/2014/main" id="{F0894CA9-F4B2-7A41-ACFB-A99669C0B72D}"/>
              </a:ext>
            </a:extLst>
          </p:cNvPr>
          <p:cNvCxnSpPr>
            <a:cxnSpLocks/>
            <a:stCxn id="52" idx="0"/>
            <a:endCxn id="98" idx="1"/>
          </p:cNvCxnSpPr>
          <p:nvPr/>
        </p:nvCxnSpPr>
        <p:spPr>
          <a:xfrm flipV="1">
            <a:off x="2445547" y="4603399"/>
            <a:ext cx="251286" cy="2777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4" name="直线连接符 1533">
            <a:extLst>
              <a:ext uri="{FF2B5EF4-FFF2-40B4-BE49-F238E27FC236}">
                <a16:creationId xmlns:a16="http://schemas.microsoft.com/office/drawing/2014/main" id="{910A3995-8067-0249-AC4D-B157CEA90D88}"/>
              </a:ext>
            </a:extLst>
          </p:cNvPr>
          <p:cNvCxnSpPr>
            <a:cxnSpLocks/>
            <a:stCxn id="98" idx="3"/>
            <a:endCxn id="99" idx="1"/>
          </p:cNvCxnSpPr>
          <p:nvPr/>
        </p:nvCxnSpPr>
        <p:spPr>
          <a:xfrm>
            <a:off x="2912833" y="4603399"/>
            <a:ext cx="273460" cy="12274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7" name="直线连接符 1536">
            <a:extLst>
              <a:ext uri="{FF2B5EF4-FFF2-40B4-BE49-F238E27FC236}">
                <a16:creationId xmlns:a16="http://schemas.microsoft.com/office/drawing/2014/main" id="{09216652-8FCD-0A4D-8D71-47A1CF9F9CBD}"/>
              </a:ext>
            </a:extLst>
          </p:cNvPr>
          <p:cNvCxnSpPr>
            <a:cxnSpLocks/>
            <a:stCxn id="111" idx="2"/>
            <a:endCxn id="98" idx="0"/>
          </p:cNvCxnSpPr>
          <p:nvPr/>
        </p:nvCxnSpPr>
        <p:spPr>
          <a:xfrm flipH="1">
            <a:off x="2804833" y="4333395"/>
            <a:ext cx="322244" cy="1979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0" name="直线连接符 1539">
            <a:extLst>
              <a:ext uri="{FF2B5EF4-FFF2-40B4-BE49-F238E27FC236}">
                <a16:creationId xmlns:a16="http://schemas.microsoft.com/office/drawing/2014/main" id="{1EBED145-D4CF-2744-A685-F4BC6567B015}"/>
              </a:ext>
            </a:extLst>
          </p:cNvPr>
          <p:cNvCxnSpPr>
            <a:cxnSpLocks/>
            <a:stCxn id="98" idx="2"/>
            <a:endCxn id="73" idx="0"/>
          </p:cNvCxnSpPr>
          <p:nvPr/>
        </p:nvCxnSpPr>
        <p:spPr>
          <a:xfrm>
            <a:off x="2804833" y="4675405"/>
            <a:ext cx="150567" cy="2923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3" name="直线连接符 1542">
            <a:extLst>
              <a:ext uri="{FF2B5EF4-FFF2-40B4-BE49-F238E27FC236}">
                <a16:creationId xmlns:a16="http://schemas.microsoft.com/office/drawing/2014/main" id="{394C4094-53EB-C641-BE44-C221450E743A}"/>
              </a:ext>
            </a:extLst>
          </p:cNvPr>
          <p:cNvCxnSpPr>
            <a:cxnSpLocks/>
            <a:stCxn id="99" idx="1"/>
            <a:endCxn id="73" idx="0"/>
          </p:cNvCxnSpPr>
          <p:nvPr/>
        </p:nvCxnSpPr>
        <p:spPr>
          <a:xfrm flipH="1">
            <a:off x="2955400" y="4726144"/>
            <a:ext cx="230893" cy="2416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7" name="直线连接符 1636">
            <a:extLst>
              <a:ext uri="{FF2B5EF4-FFF2-40B4-BE49-F238E27FC236}">
                <a16:creationId xmlns:a16="http://schemas.microsoft.com/office/drawing/2014/main" id="{CA0F8042-9B61-134A-A8DC-E2DC5890F126}"/>
              </a:ext>
            </a:extLst>
          </p:cNvPr>
          <p:cNvCxnSpPr>
            <a:cxnSpLocks/>
            <a:stCxn id="60" idx="0"/>
            <a:endCxn id="59" idx="1"/>
          </p:cNvCxnSpPr>
          <p:nvPr/>
        </p:nvCxnSpPr>
        <p:spPr>
          <a:xfrm flipV="1">
            <a:off x="2648494" y="1671052"/>
            <a:ext cx="238912" cy="2725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78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DC05AD9-0C85-2343-B09D-184FFA40245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481794" y="195971"/>
            <a:ext cx="5868365" cy="5804251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E02D6EE5-28E4-2844-BDD5-CBC281E6D0E6}"/>
              </a:ext>
            </a:extLst>
          </p:cNvPr>
          <p:cNvGrpSpPr/>
          <p:nvPr/>
        </p:nvGrpSpPr>
        <p:grpSpPr>
          <a:xfrm>
            <a:off x="1154945" y="896333"/>
            <a:ext cx="3508047" cy="5053601"/>
            <a:chOff x="988197" y="1214545"/>
            <a:chExt cx="3508047" cy="5053142"/>
          </a:xfrm>
          <a:noFill/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929501D-65C2-8A42-B775-79B0E595B74E}"/>
                </a:ext>
              </a:extLst>
            </p:cNvPr>
            <p:cNvSpPr/>
            <p:nvPr/>
          </p:nvSpPr>
          <p:spPr>
            <a:xfrm rot="-2220000">
              <a:off x="1914622" y="121454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C0F2F9B-8CB4-AA4F-AECD-C4EF48CE981B}"/>
                </a:ext>
              </a:extLst>
            </p:cNvPr>
            <p:cNvSpPr/>
            <p:nvPr/>
          </p:nvSpPr>
          <p:spPr>
            <a:xfrm rot="-3000000">
              <a:off x="1498066" y="163682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6A88BF9-871C-AE45-8EF7-6B31EC1D0E06}"/>
                </a:ext>
              </a:extLst>
            </p:cNvPr>
            <p:cNvSpPr/>
            <p:nvPr/>
          </p:nvSpPr>
          <p:spPr>
            <a:xfrm rot="-4140000">
              <a:off x="1188436" y="217182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5B336A3-CAB2-1C4B-B340-4815A3A4604B}"/>
                </a:ext>
              </a:extLst>
            </p:cNvPr>
            <p:cNvSpPr/>
            <p:nvPr/>
          </p:nvSpPr>
          <p:spPr>
            <a:xfrm rot="-4680000">
              <a:off x="992267" y="277302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BB60A60D-9DC0-104F-8F68-620ED91B5822}"/>
                </a:ext>
              </a:extLst>
            </p:cNvPr>
            <p:cNvSpPr/>
            <p:nvPr/>
          </p:nvSpPr>
          <p:spPr>
            <a:xfrm rot="-5460000">
              <a:off x="952197" y="334536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9D9357F-FC9C-A942-A2CE-96CC094A1612}"/>
                </a:ext>
              </a:extLst>
            </p:cNvPr>
            <p:cNvSpPr/>
            <p:nvPr/>
          </p:nvSpPr>
          <p:spPr>
            <a:xfrm rot="4380000">
              <a:off x="1000483" y="3964051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7587F25A-28FA-4948-81C1-04CF91019A14}"/>
                </a:ext>
              </a:extLst>
            </p:cNvPr>
            <p:cNvSpPr/>
            <p:nvPr/>
          </p:nvSpPr>
          <p:spPr>
            <a:xfrm rot="3300000">
              <a:off x="1224136" y="452326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3DAB3F15-2B10-D943-91F5-E082FAF74FBB}"/>
                </a:ext>
              </a:extLst>
            </p:cNvPr>
            <p:cNvSpPr/>
            <p:nvPr/>
          </p:nvSpPr>
          <p:spPr>
            <a:xfrm rot="2100000">
              <a:off x="1907482" y="546003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D9329DD-DEEA-054E-9AB0-EFEF5DD0B0C8}"/>
                </a:ext>
              </a:extLst>
            </p:cNvPr>
            <p:cNvSpPr/>
            <p:nvPr/>
          </p:nvSpPr>
          <p:spPr>
            <a:xfrm rot="3180000">
              <a:off x="1540618" y="505443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EB5036C-B182-3044-8970-BD646EBCC936}"/>
                </a:ext>
              </a:extLst>
            </p:cNvPr>
            <p:cNvSpPr/>
            <p:nvPr/>
          </p:nvSpPr>
          <p:spPr>
            <a:xfrm rot="1800000">
              <a:off x="2417517" y="580911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BF6D1193-77FE-7046-9C21-E3B10674B9A7}"/>
                </a:ext>
              </a:extLst>
            </p:cNvPr>
            <p:cNvSpPr/>
            <p:nvPr/>
          </p:nvSpPr>
          <p:spPr>
            <a:xfrm rot="780000">
              <a:off x="2986671" y="602923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185E0BA-A5E8-1749-B45C-79A94CCB6C94}"/>
                </a:ext>
              </a:extLst>
            </p:cNvPr>
            <p:cNvSpPr/>
            <p:nvPr/>
          </p:nvSpPr>
          <p:spPr>
            <a:xfrm>
              <a:off x="3579772" y="612368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9C6C0799-272C-0842-894C-E0B217029171}"/>
                </a:ext>
              </a:extLst>
            </p:cNvPr>
            <p:cNvSpPr/>
            <p:nvPr/>
          </p:nvSpPr>
          <p:spPr>
            <a:xfrm>
              <a:off x="2161925" y="169462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5C8C9FE-47AC-E740-A5CE-97ED4973C85C}"/>
                </a:ext>
              </a:extLst>
            </p:cNvPr>
            <p:cNvSpPr/>
            <p:nvPr/>
          </p:nvSpPr>
          <p:spPr>
            <a:xfrm>
              <a:off x="1777716" y="2214388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E30326E1-D253-A94E-A61A-1C765A936ADE}"/>
                </a:ext>
              </a:extLst>
            </p:cNvPr>
            <p:cNvSpPr/>
            <p:nvPr/>
          </p:nvSpPr>
          <p:spPr>
            <a:xfrm>
              <a:off x="1425840" y="259437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53DC16B7-3013-FF4F-B07E-CD035697494B}"/>
                </a:ext>
              </a:extLst>
            </p:cNvPr>
            <p:cNvSpPr/>
            <p:nvPr/>
          </p:nvSpPr>
          <p:spPr>
            <a:xfrm>
              <a:off x="1393275" y="305345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5741BA4F-4B75-7948-9CBC-8357D6DB0A4B}"/>
                </a:ext>
              </a:extLst>
            </p:cNvPr>
            <p:cNvSpPr/>
            <p:nvPr/>
          </p:nvSpPr>
          <p:spPr>
            <a:xfrm rot="-1380000">
              <a:off x="1304101" y="3545930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16263B4D-16B3-4246-88BC-4F89946004E1}"/>
                </a:ext>
              </a:extLst>
            </p:cNvPr>
            <p:cNvSpPr/>
            <p:nvPr/>
          </p:nvSpPr>
          <p:spPr>
            <a:xfrm>
              <a:off x="1500161" y="389889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65584916-1E97-844A-90D2-39E9209A55B6}"/>
                </a:ext>
              </a:extLst>
            </p:cNvPr>
            <p:cNvSpPr/>
            <p:nvPr/>
          </p:nvSpPr>
          <p:spPr>
            <a:xfrm rot="-2160000">
              <a:off x="1799542" y="444071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194A9053-9179-E045-BC14-0AB04367C646}"/>
                </a:ext>
              </a:extLst>
            </p:cNvPr>
            <p:cNvSpPr/>
            <p:nvPr/>
          </p:nvSpPr>
          <p:spPr>
            <a:xfrm>
              <a:off x="2170799" y="5198961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6528EFA7-F3A9-1145-8F17-82FA44886398}"/>
                </a:ext>
              </a:extLst>
            </p:cNvPr>
            <p:cNvSpPr/>
            <p:nvPr/>
          </p:nvSpPr>
          <p:spPr>
            <a:xfrm rot="1500000">
              <a:off x="2114350" y="4742810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CAEE10AD-0158-804A-93A9-B94D829F7880}"/>
                </a:ext>
              </a:extLst>
            </p:cNvPr>
            <p:cNvSpPr/>
            <p:nvPr/>
          </p:nvSpPr>
          <p:spPr>
            <a:xfrm>
              <a:off x="1725677" y="273080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BCBEAEE0-435D-BD4D-839E-8CA67FD28B96}"/>
                </a:ext>
              </a:extLst>
            </p:cNvPr>
            <p:cNvSpPr/>
            <p:nvPr/>
          </p:nvSpPr>
          <p:spPr>
            <a:xfrm>
              <a:off x="2720658" y="191719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D13EEFA7-CABB-A14B-A976-7F14420AB8E7}"/>
                </a:ext>
              </a:extLst>
            </p:cNvPr>
            <p:cNvSpPr/>
            <p:nvPr/>
          </p:nvSpPr>
          <p:spPr>
            <a:xfrm>
              <a:off x="2373746" y="226170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8BB9FD81-31B5-5E4D-A372-F9DBC33A52AD}"/>
                </a:ext>
              </a:extLst>
            </p:cNvPr>
            <p:cNvSpPr/>
            <p:nvPr/>
          </p:nvSpPr>
          <p:spPr>
            <a:xfrm>
              <a:off x="2114350" y="271802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BF33FEE3-85E7-7249-8866-4DA5C0252B7B}"/>
                </a:ext>
              </a:extLst>
            </p:cNvPr>
            <p:cNvSpPr/>
            <p:nvPr/>
          </p:nvSpPr>
          <p:spPr>
            <a:xfrm rot="1440000">
              <a:off x="2651364" y="527938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8E7391ED-BCCB-4C45-9170-431F1DF06659}"/>
                </a:ext>
              </a:extLst>
            </p:cNvPr>
            <p:cNvSpPr/>
            <p:nvPr/>
          </p:nvSpPr>
          <p:spPr>
            <a:xfrm rot="-1080000">
              <a:off x="3692375" y="554852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B81CF640-DB3F-5F4E-B711-F9FB0F463622}"/>
                </a:ext>
              </a:extLst>
            </p:cNvPr>
            <p:cNvSpPr/>
            <p:nvPr/>
          </p:nvSpPr>
          <p:spPr>
            <a:xfrm rot="1080000">
              <a:off x="3149128" y="554290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6261B56A-AF92-214C-A1BD-473770C33229}"/>
                </a:ext>
              </a:extLst>
            </p:cNvPr>
            <p:cNvSpPr/>
            <p:nvPr/>
          </p:nvSpPr>
          <p:spPr>
            <a:xfrm>
              <a:off x="1872006" y="310995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888BBBDF-1749-A44D-8EE7-06C7011D1420}"/>
                </a:ext>
              </a:extLst>
            </p:cNvPr>
            <p:cNvSpPr/>
            <p:nvPr/>
          </p:nvSpPr>
          <p:spPr>
            <a:xfrm rot="-180000">
              <a:off x="1614996" y="339295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000CD976-D729-AC4D-AE5D-BACB423E5307}"/>
                </a:ext>
              </a:extLst>
            </p:cNvPr>
            <p:cNvSpPr/>
            <p:nvPr/>
          </p:nvSpPr>
          <p:spPr>
            <a:xfrm>
              <a:off x="2920842" y="236886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E2E62A99-9843-CF46-A504-34A19D391BBF}"/>
                </a:ext>
              </a:extLst>
            </p:cNvPr>
            <p:cNvSpPr/>
            <p:nvPr/>
          </p:nvSpPr>
          <p:spPr>
            <a:xfrm rot="1140000">
              <a:off x="2575051" y="270559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95409E55-2A85-DC4C-8696-0A53F0EAF818}"/>
                </a:ext>
              </a:extLst>
            </p:cNvPr>
            <p:cNvSpPr/>
            <p:nvPr/>
          </p:nvSpPr>
          <p:spPr>
            <a:xfrm>
              <a:off x="2308366" y="314968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688BF696-D2B8-F24E-A95D-56B80181DB13}"/>
                </a:ext>
              </a:extLst>
            </p:cNvPr>
            <p:cNvSpPr/>
            <p:nvPr/>
          </p:nvSpPr>
          <p:spPr>
            <a:xfrm>
              <a:off x="1991156" y="352660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166A7EAC-BDE2-2746-8DC1-9D9FDAE0BBCE}"/>
                </a:ext>
              </a:extLst>
            </p:cNvPr>
            <p:cNvSpPr/>
            <p:nvPr/>
          </p:nvSpPr>
          <p:spPr>
            <a:xfrm>
              <a:off x="2015482" y="396087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C3CE57B4-8CF0-6649-B32C-BA8B25A34E52}"/>
                </a:ext>
              </a:extLst>
            </p:cNvPr>
            <p:cNvSpPr/>
            <p:nvPr/>
          </p:nvSpPr>
          <p:spPr>
            <a:xfrm>
              <a:off x="2456073" y="370178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3E44E507-1B5C-3D40-AF59-24B454331EF7}"/>
                </a:ext>
              </a:extLst>
            </p:cNvPr>
            <p:cNvSpPr/>
            <p:nvPr/>
          </p:nvSpPr>
          <p:spPr>
            <a:xfrm>
              <a:off x="2778196" y="319712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D2E7C028-EA6B-EC46-9A72-0F9D4A4D3623}"/>
                </a:ext>
              </a:extLst>
            </p:cNvPr>
            <p:cNvSpPr/>
            <p:nvPr/>
          </p:nvSpPr>
          <p:spPr>
            <a:xfrm rot="660000">
              <a:off x="3088860" y="278270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B4EDA5CF-7D92-6540-B8B7-17421712660A}"/>
                </a:ext>
              </a:extLst>
            </p:cNvPr>
            <p:cNvSpPr/>
            <p:nvPr/>
          </p:nvSpPr>
          <p:spPr>
            <a:xfrm rot="1200000">
              <a:off x="3460046" y="241512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CAC6FF1C-547A-6849-9A8F-89FA42CC80D9}"/>
                </a:ext>
              </a:extLst>
            </p:cNvPr>
            <p:cNvSpPr/>
            <p:nvPr/>
          </p:nvSpPr>
          <p:spPr>
            <a:xfrm>
              <a:off x="3286099" y="327328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9FA83910-E2AF-B94C-A51E-671F19A983B7}"/>
                </a:ext>
              </a:extLst>
            </p:cNvPr>
            <p:cNvSpPr/>
            <p:nvPr/>
          </p:nvSpPr>
          <p:spPr>
            <a:xfrm>
              <a:off x="2373746" y="4301221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F43B76F4-579B-FB4D-BAB6-7268520564F7}"/>
                </a:ext>
              </a:extLst>
            </p:cNvPr>
            <p:cNvSpPr/>
            <p:nvPr/>
          </p:nvSpPr>
          <p:spPr>
            <a:xfrm>
              <a:off x="2530085" y="484927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B37A9095-67E2-DA45-B72A-4C101670319A}"/>
                </a:ext>
              </a:extLst>
            </p:cNvPr>
            <p:cNvSpPr/>
            <p:nvPr/>
          </p:nvSpPr>
          <p:spPr>
            <a:xfrm>
              <a:off x="3019545" y="4972008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AE3AC066-3D09-B845-8BE6-AB6848C0D630}"/>
                </a:ext>
              </a:extLst>
            </p:cNvPr>
            <p:cNvSpPr/>
            <p:nvPr/>
          </p:nvSpPr>
          <p:spPr>
            <a:xfrm>
              <a:off x="3409185" y="514547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453D77B1-6378-E44F-AFDA-63DE1B3B5380}"/>
                </a:ext>
              </a:extLst>
            </p:cNvPr>
            <p:cNvSpPr/>
            <p:nvPr/>
          </p:nvSpPr>
          <p:spPr>
            <a:xfrm>
              <a:off x="2970243" y="3673121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A405E96C-B545-E142-B28F-717A09B68559}"/>
                </a:ext>
              </a:extLst>
            </p:cNvPr>
            <p:cNvSpPr/>
            <p:nvPr/>
          </p:nvSpPr>
          <p:spPr>
            <a:xfrm>
              <a:off x="2726594" y="405752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72808A91-1B7A-834A-824E-DAB826AE071B}"/>
                </a:ext>
              </a:extLst>
            </p:cNvPr>
            <p:cNvSpPr/>
            <p:nvPr/>
          </p:nvSpPr>
          <p:spPr>
            <a:xfrm>
              <a:off x="2852329" y="450729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12870994-FEDF-4E46-B3D0-1E579F4C1786}"/>
                </a:ext>
              </a:extLst>
            </p:cNvPr>
            <p:cNvSpPr/>
            <p:nvPr/>
          </p:nvSpPr>
          <p:spPr>
            <a:xfrm>
              <a:off x="3159788" y="4118510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23687F90-6512-D14F-978B-157CAA0C1A98}"/>
                </a:ext>
              </a:extLst>
            </p:cNvPr>
            <p:cNvSpPr/>
            <p:nvPr/>
          </p:nvSpPr>
          <p:spPr>
            <a:xfrm rot="960000">
              <a:off x="3600774" y="2924458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5143270C-A6D4-154F-BA59-BBF8F3A44B13}"/>
                </a:ext>
              </a:extLst>
            </p:cNvPr>
            <p:cNvSpPr/>
            <p:nvPr/>
          </p:nvSpPr>
          <p:spPr>
            <a:xfrm>
              <a:off x="3377896" y="465064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0C0BA5F5-CAF9-2D4E-8D70-CE68B0EF5C3E}"/>
                </a:ext>
              </a:extLst>
            </p:cNvPr>
            <p:cNvSpPr/>
            <p:nvPr/>
          </p:nvSpPr>
          <p:spPr>
            <a:xfrm>
              <a:off x="3462490" y="370601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2DB1CC24-AC21-A747-AA6B-F6A1444867AC}"/>
                </a:ext>
              </a:extLst>
            </p:cNvPr>
            <p:cNvSpPr/>
            <p:nvPr/>
          </p:nvSpPr>
          <p:spPr>
            <a:xfrm rot="840000">
              <a:off x="3639274" y="418160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23267520-3813-AD40-9FB6-557FF1829893}"/>
                </a:ext>
              </a:extLst>
            </p:cNvPr>
            <p:cNvSpPr/>
            <p:nvPr/>
          </p:nvSpPr>
          <p:spPr>
            <a:xfrm rot="660000">
              <a:off x="4120728" y="301866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A5B49373-D2FF-F742-8794-0FCBE217F65B}"/>
                </a:ext>
              </a:extLst>
            </p:cNvPr>
            <p:cNvSpPr/>
            <p:nvPr/>
          </p:nvSpPr>
          <p:spPr>
            <a:xfrm>
              <a:off x="3780231" y="337728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956A8C0F-799F-0245-B7B3-D73916432351}"/>
                </a:ext>
              </a:extLst>
            </p:cNvPr>
            <p:cNvSpPr/>
            <p:nvPr/>
          </p:nvSpPr>
          <p:spPr>
            <a:xfrm rot="1320000">
              <a:off x="4280244" y="349343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30DE6838-BB61-0A46-B520-23EE591A1C88}"/>
                </a:ext>
              </a:extLst>
            </p:cNvPr>
            <p:cNvSpPr/>
            <p:nvPr/>
          </p:nvSpPr>
          <p:spPr>
            <a:xfrm>
              <a:off x="3949961" y="3846960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95007A08-DC32-E047-BA7A-4B9BCFA8F1F7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1842241" y="1033335"/>
            <a:ext cx="260877" cy="27458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连接符 167">
            <a:extLst>
              <a:ext uri="{FF2B5EF4-FFF2-40B4-BE49-F238E27FC236}">
                <a16:creationId xmlns:a16="http://schemas.microsoft.com/office/drawing/2014/main" id="{376A66C0-01EA-3548-9892-6558CCACE0AA}"/>
              </a:ext>
            </a:extLst>
          </p:cNvPr>
          <p:cNvCxnSpPr>
            <a:cxnSpLocks/>
            <a:stCxn id="17" idx="3"/>
            <a:endCxn id="8" idx="1"/>
          </p:cNvCxnSpPr>
          <p:nvPr/>
        </p:nvCxnSpPr>
        <p:spPr>
          <a:xfrm flipV="1">
            <a:off x="1501891" y="1473395"/>
            <a:ext cx="201496" cy="35147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线连接符 191">
            <a:extLst>
              <a:ext uri="{FF2B5EF4-FFF2-40B4-BE49-F238E27FC236}">
                <a16:creationId xmlns:a16="http://schemas.microsoft.com/office/drawing/2014/main" id="{A55B19D8-371E-D447-B463-E60C05B8B78C}"/>
              </a:ext>
            </a:extLst>
          </p:cNvPr>
          <p:cNvCxnSpPr>
            <a:cxnSpLocks/>
            <a:stCxn id="18" idx="3"/>
            <a:endCxn id="17" idx="1"/>
          </p:cNvCxnSpPr>
          <p:nvPr/>
        </p:nvCxnSpPr>
        <p:spPr>
          <a:xfrm flipV="1">
            <a:off x="1289472" y="2026546"/>
            <a:ext cx="135005" cy="39476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线连接符 192">
            <a:extLst>
              <a:ext uri="{FF2B5EF4-FFF2-40B4-BE49-F238E27FC236}">
                <a16:creationId xmlns:a16="http://schemas.microsoft.com/office/drawing/2014/main" id="{A596B58C-CEC9-534B-92F2-BE80DA25418D}"/>
              </a:ext>
            </a:extLst>
          </p:cNvPr>
          <p:cNvCxnSpPr>
            <a:cxnSpLocks/>
            <a:stCxn id="18" idx="1"/>
            <a:endCxn id="36" idx="3"/>
          </p:cNvCxnSpPr>
          <p:nvPr/>
        </p:nvCxnSpPr>
        <p:spPr>
          <a:xfrm flipH="1">
            <a:off x="1225060" y="2632608"/>
            <a:ext cx="19498" cy="35875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线连接符 193">
            <a:extLst>
              <a:ext uri="{FF2B5EF4-FFF2-40B4-BE49-F238E27FC236}">
                <a16:creationId xmlns:a16="http://schemas.microsoft.com/office/drawing/2014/main" id="{61056F12-46B9-9A49-90C5-00A16289458E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1306810" y="3821385"/>
            <a:ext cx="130122" cy="36749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线连接符 194">
            <a:extLst>
              <a:ext uri="{FF2B5EF4-FFF2-40B4-BE49-F238E27FC236}">
                <a16:creationId xmlns:a16="http://schemas.microsoft.com/office/drawing/2014/main" id="{AC60AD0A-D57C-524E-AE96-38FB84FE1527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>
            <a:off x="1560836" y="4365837"/>
            <a:ext cx="189528" cy="35647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线连接符 195">
            <a:extLst>
              <a:ext uri="{FF2B5EF4-FFF2-40B4-BE49-F238E27FC236}">
                <a16:creationId xmlns:a16="http://schemas.microsoft.com/office/drawing/2014/main" id="{DB333146-9345-5246-89A3-6FD7AF2A3D95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2785795" y="5617328"/>
            <a:ext cx="370392" cy="14184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线连接符 196">
            <a:extLst>
              <a:ext uri="{FF2B5EF4-FFF2-40B4-BE49-F238E27FC236}">
                <a16:creationId xmlns:a16="http://schemas.microsoft.com/office/drawing/2014/main" id="{D2C2A834-8DA7-4C47-8DDA-CB44521EFD21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3366651" y="5807764"/>
            <a:ext cx="379869" cy="7016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线连接符 206">
            <a:extLst>
              <a:ext uri="{FF2B5EF4-FFF2-40B4-BE49-F238E27FC236}">
                <a16:creationId xmlns:a16="http://schemas.microsoft.com/office/drawing/2014/main" id="{A4D194B3-D5AB-9B4B-8C51-147A1EFB8A5C}"/>
              </a:ext>
            </a:extLst>
          </p:cNvPr>
          <p:cNvCxnSpPr>
            <a:cxnSpLocks/>
            <a:stCxn id="36" idx="1"/>
            <a:endCxn id="37" idx="1"/>
          </p:cNvCxnSpPr>
          <p:nvPr/>
        </p:nvCxnSpPr>
        <p:spPr>
          <a:xfrm>
            <a:off x="1228830" y="3207348"/>
            <a:ext cx="14822" cy="40745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线连接符 207">
            <a:extLst>
              <a:ext uri="{FF2B5EF4-FFF2-40B4-BE49-F238E27FC236}">
                <a16:creationId xmlns:a16="http://schemas.microsoft.com/office/drawing/2014/main" id="{9E7693F3-10B4-7045-9A7B-697E934E5345}"/>
              </a:ext>
            </a:extLst>
          </p:cNvPr>
          <p:cNvCxnSpPr>
            <a:cxnSpLocks/>
            <a:stCxn id="40" idx="3"/>
            <a:endCxn id="39" idx="1"/>
          </p:cNvCxnSpPr>
          <p:nvPr/>
        </p:nvCxnSpPr>
        <p:spPr>
          <a:xfrm>
            <a:off x="1880368" y="4894837"/>
            <a:ext cx="213393" cy="25743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线连接符 208">
            <a:extLst>
              <a:ext uri="{FF2B5EF4-FFF2-40B4-BE49-F238E27FC236}">
                <a16:creationId xmlns:a16="http://schemas.microsoft.com/office/drawing/2014/main" id="{08798CC1-999D-9D46-B023-A547D4FC546E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>
            <a:off x="2270698" y="5276161"/>
            <a:ext cx="328036" cy="23316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线连接符 472">
            <a:extLst>
              <a:ext uri="{FF2B5EF4-FFF2-40B4-BE49-F238E27FC236}">
                <a16:creationId xmlns:a16="http://schemas.microsoft.com/office/drawing/2014/main" id="{C7882A85-B3E8-2444-B2CD-2B03FA631310}"/>
              </a:ext>
            </a:extLst>
          </p:cNvPr>
          <p:cNvCxnSpPr>
            <a:cxnSpLocks/>
            <a:stCxn id="43" idx="0"/>
            <a:endCxn id="76" idx="2"/>
          </p:cNvCxnSpPr>
          <p:nvPr/>
        </p:nvCxnSpPr>
        <p:spPr>
          <a:xfrm flipH="1" flipV="1">
            <a:off x="3401625" y="5365573"/>
            <a:ext cx="452895" cy="44034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线连接符 475">
            <a:extLst>
              <a:ext uri="{FF2B5EF4-FFF2-40B4-BE49-F238E27FC236}">
                <a16:creationId xmlns:a16="http://schemas.microsoft.com/office/drawing/2014/main" id="{AC09FB3B-E5BE-0E4E-ADEB-53BD1371F974}"/>
              </a:ext>
            </a:extLst>
          </p:cNvPr>
          <p:cNvCxnSpPr>
            <a:cxnSpLocks/>
            <a:stCxn id="43" idx="0"/>
            <a:endCxn id="75" idx="2"/>
          </p:cNvCxnSpPr>
          <p:nvPr/>
        </p:nvCxnSpPr>
        <p:spPr>
          <a:xfrm flipV="1">
            <a:off x="3854520" y="5371194"/>
            <a:ext cx="134854" cy="43472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线连接符 478">
            <a:extLst>
              <a:ext uri="{FF2B5EF4-FFF2-40B4-BE49-F238E27FC236}">
                <a16:creationId xmlns:a16="http://schemas.microsoft.com/office/drawing/2014/main" id="{A4820F71-0CCF-DA43-8EC7-B132AAB3850B}"/>
              </a:ext>
            </a:extLst>
          </p:cNvPr>
          <p:cNvCxnSpPr>
            <a:cxnSpLocks/>
            <a:stCxn id="42" idx="0"/>
            <a:endCxn id="76" idx="2"/>
          </p:cNvCxnSpPr>
          <p:nvPr/>
        </p:nvCxnSpPr>
        <p:spPr>
          <a:xfrm flipV="1">
            <a:off x="3277617" y="5365573"/>
            <a:ext cx="124008" cy="34773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直线连接符 486">
            <a:extLst>
              <a:ext uri="{FF2B5EF4-FFF2-40B4-BE49-F238E27FC236}">
                <a16:creationId xmlns:a16="http://schemas.microsoft.com/office/drawing/2014/main" id="{3FAA3D13-330C-124C-9997-6A764D11D8EB}"/>
              </a:ext>
            </a:extLst>
          </p:cNvPr>
          <p:cNvCxnSpPr>
            <a:cxnSpLocks/>
            <a:stCxn id="41" idx="0"/>
            <a:endCxn id="76" idx="2"/>
          </p:cNvCxnSpPr>
          <p:nvPr/>
        </p:nvCxnSpPr>
        <p:spPr>
          <a:xfrm flipV="1">
            <a:off x="2728268" y="5365573"/>
            <a:ext cx="673357" cy="13539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直线连接符 489">
            <a:extLst>
              <a:ext uri="{FF2B5EF4-FFF2-40B4-BE49-F238E27FC236}">
                <a16:creationId xmlns:a16="http://schemas.microsoft.com/office/drawing/2014/main" id="{5CB4A37E-4780-0C40-9B02-9E83F2DED5D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H="1" flipV="1">
            <a:off x="2232705" y="1025845"/>
            <a:ext cx="203968" cy="35060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直线连接符 501">
            <a:extLst>
              <a:ext uri="{FF2B5EF4-FFF2-40B4-BE49-F238E27FC236}">
                <a16:creationId xmlns:a16="http://schemas.microsoft.com/office/drawing/2014/main" id="{32DC86DD-4D25-B643-87A9-2225524644FC}"/>
              </a:ext>
            </a:extLst>
          </p:cNvPr>
          <p:cNvCxnSpPr>
            <a:cxnSpLocks/>
            <a:stCxn id="44" idx="1"/>
            <a:endCxn id="8" idx="2"/>
          </p:cNvCxnSpPr>
          <p:nvPr/>
        </p:nvCxnSpPr>
        <p:spPr>
          <a:xfrm flipH="1" flipV="1">
            <a:off x="1827969" y="1436936"/>
            <a:ext cx="500704" cy="1152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线连接符 504">
            <a:extLst>
              <a:ext uri="{FF2B5EF4-FFF2-40B4-BE49-F238E27FC236}">
                <a16:creationId xmlns:a16="http://schemas.microsoft.com/office/drawing/2014/main" id="{28A30E69-B297-F94B-9B9D-EB905CC554EF}"/>
              </a:ext>
            </a:extLst>
          </p:cNvPr>
          <p:cNvCxnSpPr>
            <a:cxnSpLocks/>
            <a:stCxn id="45" idx="0"/>
            <a:endCxn id="8" idx="2"/>
          </p:cNvCxnSpPr>
          <p:nvPr/>
        </p:nvCxnSpPr>
        <p:spPr>
          <a:xfrm flipH="1" flipV="1">
            <a:off x="1827969" y="1436936"/>
            <a:ext cx="224495" cy="45933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直线连接符 507">
            <a:extLst>
              <a:ext uri="{FF2B5EF4-FFF2-40B4-BE49-F238E27FC236}">
                <a16:creationId xmlns:a16="http://schemas.microsoft.com/office/drawing/2014/main" id="{3254C66E-8BBD-3545-A423-70270983A67C}"/>
              </a:ext>
            </a:extLst>
          </p:cNvPr>
          <p:cNvCxnSpPr>
            <a:cxnSpLocks/>
            <a:stCxn id="45" idx="1"/>
            <a:endCxn id="17" idx="2"/>
          </p:cNvCxnSpPr>
          <p:nvPr/>
        </p:nvCxnSpPr>
        <p:spPr>
          <a:xfrm flipH="1" flipV="1">
            <a:off x="1530402" y="1951512"/>
            <a:ext cx="414062" cy="1676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直线连接符 510">
            <a:extLst>
              <a:ext uri="{FF2B5EF4-FFF2-40B4-BE49-F238E27FC236}">
                <a16:creationId xmlns:a16="http://schemas.microsoft.com/office/drawing/2014/main" id="{28CC7E40-2FCA-2C4A-95FE-906A6710E2E5}"/>
              </a:ext>
            </a:extLst>
          </p:cNvPr>
          <p:cNvCxnSpPr>
            <a:cxnSpLocks/>
            <a:stCxn id="46" idx="0"/>
            <a:endCxn id="17" idx="2"/>
          </p:cNvCxnSpPr>
          <p:nvPr/>
        </p:nvCxnSpPr>
        <p:spPr>
          <a:xfrm flipH="1" flipV="1">
            <a:off x="1530402" y="1951512"/>
            <a:ext cx="170186" cy="32477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直线连接符 513">
            <a:extLst>
              <a:ext uri="{FF2B5EF4-FFF2-40B4-BE49-F238E27FC236}">
                <a16:creationId xmlns:a16="http://schemas.microsoft.com/office/drawing/2014/main" id="{584E1879-26F5-7544-A187-FA3CB271D3B9}"/>
              </a:ext>
            </a:extLst>
          </p:cNvPr>
          <p:cNvCxnSpPr>
            <a:cxnSpLocks/>
            <a:stCxn id="46" idx="1"/>
            <a:endCxn id="18" idx="2"/>
          </p:cNvCxnSpPr>
          <p:nvPr/>
        </p:nvCxnSpPr>
        <p:spPr>
          <a:xfrm flipH="1">
            <a:off x="1337442" y="2348295"/>
            <a:ext cx="255146" cy="19363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直线连接符 516">
            <a:extLst>
              <a:ext uri="{FF2B5EF4-FFF2-40B4-BE49-F238E27FC236}">
                <a16:creationId xmlns:a16="http://schemas.microsoft.com/office/drawing/2014/main" id="{7A6E1F48-DB6B-AE45-A3BB-1281EE07F617}"/>
              </a:ext>
            </a:extLst>
          </p:cNvPr>
          <p:cNvCxnSpPr>
            <a:cxnSpLocks/>
            <a:stCxn id="48" idx="1"/>
            <a:endCxn id="18" idx="2"/>
          </p:cNvCxnSpPr>
          <p:nvPr/>
        </p:nvCxnSpPr>
        <p:spPr>
          <a:xfrm flipH="1" flipV="1">
            <a:off x="1337442" y="2541928"/>
            <a:ext cx="222581" cy="26548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直线连接符 519">
            <a:extLst>
              <a:ext uri="{FF2B5EF4-FFF2-40B4-BE49-F238E27FC236}">
                <a16:creationId xmlns:a16="http://schemas.microsoft.com/office/drawing/2014/main" id="{E4AD4B64-DE19-BF4B-826F-6939C46B677A}"/>
              </a:ext>
            </a:extLst>
          </p:cNvPr>
          <p:cNvCxnSpPr>
            <a:cxnSpLocks/>
            <a:stCxn id="48" idx="1"/>
            <a:endCxn id="36" idx="2"/>
          </p:cNvCxnSpPr>
          <p:nvPr/>
        </p:nvCxnSpPr>
        <p:spPr>
          <a:xfrm flipH="1">
            <a:off x="1298934" y="2807414"/>
            <a:ext cx="261089" cy="29068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直线连接符 522">
            <a:extLst>
              <a:ext uri="{FF2B5EF4-FFF2-40B4-BE49-F238E27FC236}">
                <a16:creationId xmlns:a16="http://schemas.microsoft.com/office/drawing/2014/main" id="{87ED46FA-22DE-864A-8FFA-662766BB9079}"/>
              </a:ext>
            </a:extLst>
          </p:cNvPr>
          <p:cNvCxnSpPr>
            <a:cxnSpLocks/>
            <a:stCxn id="49" idx="1"/>
            <a:endCxn id="36" idx="2"/>
          </p:cNvCxnSpPr>
          <p:nvPr/>
        </p:nvCxnSpPr>
        <p:spPr>
          <a:xfrm flipH="1" flipV="1">
            <a:off x="1298934" y="3098097"/>
            <a:ext cx="180501" cy="24403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直线连接符 525">
            <a:extLst>
              <a:ext uri="{FF2B5EF4-FFF2-40B4-BE49-F238E27FC236}">
                <a16:creationId xmlns:a16="http://schemas.microsoft.com/office/drawing/2014/main" id="{E8360E34-15A8-E347-AA17-0A870472A68E}"/>
              </a:ext>
            </a:extLst>
          </p:cNvPr>
          <p:cNvCxnSpPr>
            <a:cxnSpLocks/>
            <a:stCxn id="49" idx="1"/>
            <a:endCxn id="37" idx="0"/>
          </p:cNvCxnSpPr>
          <p:nvPr/>
        </p:nvCxnSpPr>
        <p:spPr>
          <a:xfrm flipH="1">
            <a:off x="1344085" y="3342135"/>
            <a:ext cx="135350" cy="35490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直线连接符 530">
            <a:extLst>
              <a:ext uri="{FF2B5EF4-FFF2-40B4-BE49-F238E27FC236}">
                <a16:creationId xmlns:a16="http://schemas.microsoft.com/office/drawing/2014/main" id="{DE308274-12C2-2245-82DF-588953A69E29}"/>
              </a:ext>
            </a:extLst>
          </p:cNvPr>
          <p:cNvCxnSpPr>
            <a:cxnSpLocks/>
            <a:stCxn id="50" idx="1"/>
            <a:endCxn id="37" idx="0"/>
          </p:cNvCxnSpPr>
          <p:nvPr/>
        </p:nvCxnSpPr>
        <p:spPr>
          <a:xfrm flipH="1">
            <a:off x="1344085" y="3652934"/>
            <a:ext cx="322824" cy="4411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直线连接符 533">
            <a:extLst>
              <a:ext uri="{FF2B5EF4-FFF2-40B4-BE49-F238E27FC236}">
                <a16:creationId xmlns:a16="http://schemas.microsoft.com/office/drawing/2014/main" id="{39DDC988-AA02-1947-96A6-743CC742304D}"/>
              </a:ext>
            </a:extLst>
          </p:cNvPr>
          <p:cNvCxnSpPr>
            <a:cxnSpLocks/>
            <a:stCxn id="50" idx="2"/>
            <a:endCxn id="38" idx="0"/>
          </p:cNvCxnSpPr>
          <p:nvPr/>
        </p:nvCxnSpPr>
        <p:spPr>
          <a:xfrm flipH="1">
            <a:off x="1557863" y="3724940"/>
            <a:ext cx="217046" cy="51112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直线连接符 536">
            <a:extLst>
              <a:ext uri="{FF2B5EF4-FFF2-40B4-BE49-F238E27FC236}">
                <a16:creationId xmlns:a16="http://schemas.microsoft.com/office/drawing/2014/main" id="{01DF84FA-99BB-8747-A67B-85FECE2FCB8B}"/>
              </a:ext>
            </a:extLst>
          </p:cNvPr>
          <p:cNvCxnSpPr>
            <a:cxnSpLocks/>
            <a:stCxn id="51" idx="0"/>
            <a:endCxn id="38" idx="0"/>
          </p:cNvCxnSpPr>
          <p:nvPr/>
        </p:nvCxnSpPr>
        <p:spPr>
          <a:xfrm flipH="1">
            <a:off x="1557863" y="4136547"/>
            <a:ext cx="474103" cy="9951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直线连接符 539">
            <a:extLst>
              <a:ext uri="{FF2B5EF4-FFF2-40B4-BE49-F238E27FC236}">
                <a16:creationId xmlns:a16="http://schemas.microsoft.com/office/drawing/2014/main" id="{91E1766F-D02C-0A42-A4FB-5EA8633AA5A0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1835038" y="4258283"/>
            <a:ext cx="151878" cy="51041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直线连接符 542">
            <a:extLst>
              <a:ext uri="{FF2B5EF4-FFF2-40B4-BE49-F238E27FC236}">
                <a16:creationId xmlns:a16="http://schemas.microsoft.com/office/drawing/2014/main" id="{0F682C54-3C3B-C349-A768-860AA3FA0E1A}"/>
              </a:ext>
            </a:extLst>
          </p:cNvPr>
          <p:cNvCxnSpPr>
            <a:cxnSpLocks/>
            <a:stCxn id="53" idx="1"/>
            <a:endCxn id="40" idx="0"/>
          </p:cNvCxnSpPr>
          <p:nvPr/>
        </p:nvCxnSpPr>
        <p:spPr>
          <a:xfrm flipH="1">
            <a:off x="1872868" y="4451282"/>
            <a:ext cx="418349" cy="31396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直线连接符 545">
            <a:extLst>
              <a:ext uri="{FF2B5EF4-FFF2-40B4-BE49-F238E27FC236}">
                <a16:creationId xmlns:a16="http://schemas.microsoft.com/office/drawing/2014/main" id="{61E7BD75-9287-974D-B4BA-B34B41E87FD3}"/>
              </a:ext>
            </a:extLst>
          </p:cNvPr>
          <p:cNvCxnSpPr>
            <a:cxnSpLocks/>
            <a:stCxn id="52" idx="1"/>
            <a:endCxn id="40" idx="0"/>
          </p:cNvCxnSpPr>
          <p:nvPr/>
        </p:nvCxnSpPr>
        <p:spPr>
          <a:xfrm flipH="1" flipV="1">
            <a:off x="1872868" y="4765245"/>
            <a:ext cx="464679" cy="18787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直线连接符 548">
            <a:extLst>
              <a:ext uri="{FF2B5EF4-FFF2-40B4-BE49-F238E27FC236}">
                <a16:creationId xmlns:a16="http://schemas.microsoft.com/office/drawing/2014/main" id="{297C2360-297A-8B46-A51E-27B97C683CCE}"/>
              </a:ext>
            </a:extLst>
          </p:cNvPr>
          <p:cNvCxnSpPr>
            <a:cxnSpLocks/>
            <a:stCxn id="52" idx="2"/>
            <a:endCxn id="39" idx="0"/>
          </p:cNvCxnSpPr>
          <p:nvPr/>
        </p:nvCxnSpPr>
        <p:spPr>
          <a:xfrm flipH="1">
            <a:off x="2223531" y="5025124"/>
            <a:ext cx="222016" cy="13010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直线连接符 551">
            <a:extLst>
              <a:ext uri="{FF2B5EF4-FFF2-40B4-BE49-F238E27FC236}">
                <a16:creationId xmlns:a16="http://schemas.microsoft.com/office/drawing/2014/main" id="{674870FD-6DB0-7A43-BA82-F5724ABBFC94}"/>
              </a:ext>
            </a:extLst>
          </p:cNvPr>
          <p:cNvCxnSpPr>
            <a:cxnSpLocks/>
            <a:stCxn id="52" idx="2"/>
            <a:endCxn id="41" idx="0"/>
          </p:cNvCxnSpPr>
          <p:nvPr/>
        </p:nvCxnSpPr>
        <p:spPr>
          <a:xfrm>
            <a:off x="2445547" y="5025124"/>
            <a:ext cx="282721" cy="47584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直线连接符 554">
            <a:extLst>
              <a:ext uri="{FF2B5EF4-FFF2-40B4-BE49-F238E27FC236}">
                <a16:creationId xmlns:a16="http://schemas.microsoft.com/office/drawing/2014/main" id="{AB7889AE-AD85-374C-A27B-7EB128708205}"/>
              </a:ext>
            </a:extLst>
          </p:cNvPr>
          <p:cNvCxnSpPr>
            <a:cxnSpLocks/>
            <a:stCxn id="73" idx="2"/>
            <a:endCxn id="41" idx="0"/>
          </p:cNvCxnSpPr>
          <p:nvPr/>
        </p:nvCxnSpPr>
        <p:spPr>
          <a:xfrm flipH="1">
            <a:off x="2728268" y="5099329"/>
            <a:ext cx="168556" cy="40163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直线连接符 579">
            <a:extLst>
              <a:ext uri="{FF2B5EF4-FFF2-40B4-BE49-F238E27FC236}">
                <a16:creationId xmlns:a16="http://schemas.microsoft.com/office/drawing/2014/main" id="{4C6C3936-F3A8-0D4E-9B4E-7995736D9950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H="1">
            <a:off x="2052464" y="1520466"/>
            <a:ext cx="384209" cy="37580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直线连接符 583">
            <a:extLst>
              <a:ext uri="{FF2B5EF4-FFF2-40B4-BE49-F238E27FC236}">
                <a16:creationId xmlns:a16="http://schemas.microsoft.com/office/drawing/2014/main" id="{401D2153-6B63-4E4B-B16D-4C283C03946E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 flipH="1">
            <a:off x="1700588" y="2040279"/>
            <a:ext cx="351876" cy="23600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直线连接符 591">
            <a:extLst>
              <a:ext uri="{FF2B5EF4-FFF2-40B4-BE49-F238E27FC236}">
                <a16:creationId xmlns:a16="http://schemas.microsoft.com/office/drawing/2014/main" id="{20231AE4-D6E6-2146-B593-A5B1F710B2C6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 flipH="1">
            <a:off x="1668023" y="2420301"/>
            <a:ext cx="32565" cy="31510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直线连接符 601">
            <a:extLst>
              <a:ext uri="{FF2B5EF4-FFF2-40B4-BE49-F238E27FC236}">
                <a16:creationId xmlns:a16="http://schemas.microsoft.com/office/drawing/2014/main" id="{F5E08D48-9BF7-154C-8AD0-B423A8B0ADAA}"/>
              </a:ext>
            </a:extLst>
          </p:cNvPr>
          <p:cNvCxnSpPr>
            <a:cxnSpLocks/>
            <a:endCxn id="49" idx="0"/>
          </p:cNvCxnSpPr>
          <p:nvPr/>
        </p:nvCxnSpPr>
        <p:spPr>
          <a:xfrm flipH="1">
            <a:off x="1550714" y="2881838"/>
            <a:ext cx="101576" cy="35181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直线连接符 604">
            <a:extLst>
              <a:ext uri="{FF2B5EF4-FFF2-40B4-BE49-F238E27FC236}">
                <a16:creationId xmlns:a16="http://schemas.microsoft.com/office/drawing/2014/main" id="{02ED7E73-CAED-2F47-8ECE-AF00EF9D9F76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>
            <a:off x="1606984" y="3366218"/>
            <a:ext cx="167925" cy="21470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直线连接符 611">
            <a:extLst>
              <a:ext uri="{FF2B5EF4-FFF2-40B4-BE49-F238E27FC236}">
                <a16:creationId xmlns:a16="http://schemas.microsoft.com/office/drawing/2014/main" id="{5AD2BCA2-7548-2F4E-8BB0-59232C81132F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>
            <a:off x="1774909" y="3724940"/>
            <a:ext cx="257057" cy="41160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直线连接符 614">
            <a:extLst>
              <a:ext uri="{FF2B5EF4-FFF2-40B4-BE49-F238E27FC236}">
                <a16:creationId xmlns:a16="http://schemas.microsoft.com/office/drawing/2014/main" id="{F8F0C467-867B-E34A-B0FA-9880A3E70DB7}"/>
              </a:ext>
            </a:extLst>
          </p:cNvPr>
          <p:cNvCxnSpPr>
            <a:cxnSpLocks/>
            <a:stCxn id="51" idx="2"/>
            <a:endCxn id="53" idx="1"/>
          </p:cNvCxnSpPr>
          <p:nvPr/>
        </p:nvCxnSpPr>
        <p:spPr>
          <a:xfrm>
            <a:off x="2116614" y="4253056"/>
            <a:ext cx="174603" cy="19822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直线连接符 617">
            <a:extLst>
              <a:ext uri="{FF2B5EF4-FFF2-40B4-BE49-F238E27FC236}">
                <a16:creationId xmlns:a16="http://schemas.microsoft.com/office/drawing/2014/main" id="{A0A2C74A-9D4A-C244-BAFF-DF6A12BD8393}"/>
              </a:ext>
            </a:extLst>
          </p:cNvPr>
          <p:cNvCxnSpPr>
            <a:cxnSpLocks/>
            <a:stCxn id="53" idx="2"/>
            <a:endCxn id="52" idx="0"/>
          </p:cNvCxnSpPr>
          <p:nvPr/>
        </p:nvCxnSpPr>
        <p:spPr>
          <a:xfrm>
            <a:off x="2358667" y="4562185"/>
            <a:ext cx="86880" cy="31892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1" name="直线连接符 660">
            <a:extLst>
              <a:ext uri="{FF2B5EF4-FFF2-40B4-BE49-F238E27FC236}">
                <a16:creationId xmlns:a16="http://schemas.microsoft.com/office/drawing/2014/main" id="{297592A2-E310-7A4E-AE52-716F030E41A5}"/>
              </a:ext>
            </a:extLst>
          </p:cNvPr>
          <p:cNvCxnSpPr>
            <a:cxnSpLocks/>
            <a:stCxn id="73" idx="1"/>
            <a:endCxn id="52" idx="3"/>
          </p:cNvCxnSpPr>
          <p:nvPr/>
        </p:nvCxnSpPr>
        <p:spPr>
          <a:xfrm flipH="1" flipV="1">
            <a:off x="2553547" y="4953118"/>
            <a:ext cx="273902" cy="3650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直线连接符 706">
            <a:extLst>
              <a:ext uri="{FF2B5EF4-FFF2-40B4-BE49-F238E27FC236}">
                <a16:creationId xmlns:a16="http://schemas.microsoft.com/office/drawing/2014/main" id="{0F4C0F90-373A-0D4A-BBCF-3D875E3D606B}"/>
              </a:ext>
            </a:extLst>
          </p:cNvPr>
          <p:cNvCxnSpPr>
            <a:cxnSpLocks/>
            <a:stCxn id="95" idx="2"/>
            <a:endCxn id="115" idx="0"/>
          </p:cNvCxnSpPr>
          <p:nvPr/>
        </p:nvCxnSpPr>
        <p:spPr>
          <a:xfrm>
            <a:off x="3710166" y="2236693"/>
            <a:ext cx="185204" cy="37249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直线连接符 709">
            <a:extLst>
              <a:ext uri="{FF2B5EF4-FFF2-40B4-BE49-F238E27FC236}">
                <a16:creationId xmlns:a16="http://schemas.microsoft.com/office/drawing/2014/main" id="{35A34726-58E9-6C4E-AB0A-271D74982182}"/>
              </a:ext>
            </a:extLst>
          </p:cNvPr>
          <p:cNvCxnSpPr>
            <a:cxnSpLocks/>
            <a:stCxn id="115" idx="2"/>
            <a:endCxn id="127" idx="0"/>
          </p:cNvCxnSpPr>
          <p:nvPr/>
        </p:nvCxnSpPr>
        <p:spPr>
          <a:xfrm>
            <a:off x="3855674" y="2747625"/>
            <a:ext cx="199305" cy="31164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直线连接符 712">
            <a:extLst>
              <a:ext uri="{FF2B5EF4-FFF2-40B4-BE49-F238E27FC236}">
                <a16:creationId xmlns:a16="http://schemas.microsoft.com/office/drawing/2014/main" id="{38E89955-2023-3D49-9B19-5C0389D59329}"/>
              </a:ext>
            </a:extLst>
          </p:cNvPr>
          <p:cNvCxnSpPr>
            <a:cxnSpLocks/>
            <a:stCxn id="127" idx="2"/>
            <a:endCxn id="129" idx="0"/>
          </p:cNvCxnSpPr>
          <p:nvPr/>
        </p:nvCxnSpPr>
        <p:spPr>
          <a:xfrm>
            <a:off x="4054979" y="3203286"/>
            <a:ext cx="169730" cy="32570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直线连接符 743">
            <a:extLst>
              <a:ext uri="{FF2B5EF4-FFF2-40B4-BE49-F238E27FC236}">
                <a16:creationId xmlns:a16="http://schemas.microsoft.com/office/drawing/2014/main" id="{0EDC4C39-FE08-BA45-ABAB-C381175ACDD8}"/>
              </a:ext>
            </a:extLst>
          </p:cNvPr>
          <p:cNvCxnSpPr>
            <a:cxnSpLocks/>
            <a:stCxn id="59" idx="1"/>
            <a:endCxn id="44" idx="3"/>
          </p:cNvCxnSpPr>
          <p:nvPr/>
        </p:nvCxnSpPr>
        <p:spPr>
          <a:xfrm flipH="1" flipV="1">
            <a:off x="2544673" y="1448460"/>
            <a:ext cx="342733" cy="22259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直线连接符 746">
            <a:extLst>
              <a:ext uri="{FF2B5EF4-FFF2-40B4-BE49-F238E27FC236}">
                <a16:creationId xmlns:a16="http://schemas.microsoft.com/office/drawing/2014/main" id="{CEE7EF77-83FF-4048-8655-BE385BD6787D}"/>
              </a:ext>
            </a:extLst>
          </p:cNvPr>
          <p:cNvCxnSpPr>
            <a:cxnSpLocks/>
            <a:stCxn id="60" idx="0"/>
            <a:endCxn id="44" idx="2"/>
          </p:cNvCxnSpPr>
          <p:nvPr/>
        </p:nvCxnSpPr>
        <p:spPr>
          <a:xfrm flipH="1" flipV="1">
            <a:off x="2436673" y="1520466"/>
            <a:ext cx="211821" cy="42311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直线连接符 749">
            <a:extLst>
              <a:ext uri="{FF2B5EF4-FFF2-40B4-BE49-F238E27FC236}">
                <a16:creationId xmlns:a16="http://schemas.microsoft.com/office/drawing/2014/main" id="{01821C96-1A49-2245-844A-C2DD293C2BDD}"/>
              </a:ext>
            </a:extLst>
          </p:cNvPr>
          <p:cNvCxnSpPr>
            <a:cxnSpLocks/>
            <a:stCxn id="60" idx="1"/>
            <a:endCxn id="45" idx="3"/>
          </p:cNvCxnSpPr>
          <p:nvPr/>
        </p:nvCxnSpPr>
        <p:spPr>
          <a:xfrm flipH="1" flipV="1">
            <a:off x="2160464" y="1968273"/>
            <a:ext cx="380030" cy="4731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3" name="直线连接符 752">
            <a:extLst>
              <a:ext uri="{FF2B5EF4-FFF2-40B4-BE49-F238E27FC236}">
                <a16:creationId xmlns:a16="http://schemas.microsoft.com/office/drawing/2014/main" id="{8C6F3D90-7C97-E441-A2EE-383FC23ACA49}"/>
              </a:ext>
            </a:extLst>
          </p:cNvPr>
          <p:cNvCxnSpPr>
            <a:cxnSpLocks/>
            <a:stCxn id="61" idx="0"/>
            <a:endCxn id="45" idx="2"/>
          </p:cNvCxnSpPr>
          <p:nvPr/>
        </p:nvCxnSpPr>
        <p:spPr>
          <a:xfrm flipH="1" flipV="1">
            <a:off x="2052464" y="2040279"/>
            <a:ext cx="336634" cy="35966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6" name="直线连接符 755">
            <a:extLst>
              <a:ext uri="{FF2B5EF4-FFF2-40B4-BE49-F238E27FC236}">
                <a16:creationId xmlns:a16="http://schemas.microsoft.com/office/drawing/2014/main" id="{9DFE05D6-31B6-BC47-8D04-B16491E59F60}"/>
              </a:ext>
            </a:extLst>
          </p:cNvPr>
          <p:cNvCxnSpPr>
            <a:cxnSpLocks/>
            <a:stCxn id="54" idx="1"/>
            <a:endCxn id="46" idx="3"/>
          </p:cNvCxnSpPr>
          <p:nvPr/>
        </p:nvCxnSpPr>
        <p:spPr>
          <a:xfrm flipH="1" flipV="1">
            <a:off x="1808588" y="2348295"/>
            <a:ext cx="83837" cy="13644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9" name="直线连接符 758">
            <a:extLst>
              <a:ext uri="{FF2B5EF4-FFF2-40B4-BE49-F238E27FC236}">
                <a16:creationId xmlns:a16="http://schemas.microsoft.com/office/drawing/2014/main" id="{B87E3E39-684E-4C42-BFDB-27F9D87C84C2}"/>
              </a:ext>
            </a:extLst>
          </p:cNvPr>
          <p:cNvCxnSpPr>
            <a:cxnSpLocks/>
            <a:stCxn id="54" idx="0"/>
            <a:endCxn id="45" idx="2"/>
          </p:cNvCxnSpPr>
          <p:nvPr/>
        </p:nvCxnSpPr>
        <p:spPr>
          <a:xfrm flipV="1">
            <a:off x="2000425" y="2040279"/>
            <a:ext cx="52039" cy="37245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2" name="直线连接符 761">
            <a:extLst>
              <a:ext uri="{FF2B5EF4-FFF2-40B4-BE49-F238E27FC236}">
                <a16:creationId xmlns:a16="http://schemas.microsoft.com/office/drawing/2014/main" id="{D5AC8758-EC3F-EE48-B720-B05DB9418038}"/>
              </a:ext>
            </a:extLst>
          </p:cNvPr>
          <p:cNvCxnSpPr>
            <a:cxnSpLocks/>
            <a:stCxn id="48" idx="0"/>
            <a:endCxn id="54" idx="1"/>
          </p:cNvCxnSpPr>
          <p:nvPr/>
        </p:nvCxnSpPr>
        <p:spPr>
          <a:xfrm flipV="1">
            <a:off x="1668023" y="2484736"/>
            <a:ext cx="224402" cy="25067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直线连接符 990">
            <a:extLst>
              <a:ext uri="{FF2B5EF4-FFF2-40B4-BE49-F238E27FC236}">
                <a16:creationId xmlns:a16="http://schemas.microsoft.com/office/drawing/2014/main" id="{B5CB2470-7B2B-7F43-8C7B-2D760F75B0F9}"/>
              </a:ext>
            </a:extLst>
          </p:cNvPr>
          <p:cNvCxnSpPr>
            <a:cxnSpLocks/>
            <a:stCxn id="115" idx="3"/>
            <a:endCxn id="126" idx="1"/>
          </p:cNvCxnSpPr>
          <p:nvPr/>
        </p:nvCxnSpPr>
        <p:spPr>
          <a:xfrm>
            <a:off x="3979338" y="2708177"/>
            <a:ext cx="310122" cy="4384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  <a:stCxn id="127" idx="0"/>
            <a:endCxn id="126" idx="2"/>
          </p:cNvCxnSpPr>
          <p:nvPr/>
        </p:nvCxnSpPr>
        <p:spPr>
          <a:xfrm flipV="1">
            <a:off x="4054979" y="2843310"/>
            <a:ext cx="326758" cy="21596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  <a:stCxn id="128" idx="0"/>
            <a:endCxn id="126" idx="2"/>
          </p:cNvCxnSpPr>
          <p:nvPr/>
        </p:nvCxnSpPr>
        <p:spPr>
          <a:xfrm flipH="1" flipV="1">
            <a:off x="4381737" y="2843310"/>
            <a:ext cx="200229" cy="33736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  <a:stCxn id="128" idx="1"/>
            <a:endCxn id="127" idx="3"/>
          </p:cNvCxnSpPr>
          <p:nvPr/>
        </p:nvCxnSpPr>
        <p:spPr>
          <a:xfrm flipH="1" flipV="1">
            <a:off x="4162979" y="3131280"/>
            <a:ext cx="291877" cy="7569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直线连接符 1029">
            <a:extLst>
              <a:ext uri="{FF2B5EF4-FFF2-40B4-BE49-F238E27FC236}">
                <a16:creationId xmlns:a16="http://schemas.microsoft.com/office/drawing/2014/main" id="{43295269-EAD4-1C41-BFFE-03E0391DF776}"/>
              </a:ext>
            </a:extLst>
          </p:cNvPr>
          <p:cNvCxnSpPr>
            <a:cxnSpLocks/>
            <a:stCxn id="128" idx="2"/>
            <a:endCxn id="129" idx="0"/>
          </p:cNvCxnSpPr>
          <p:nvPr/>
        </p:nvCxnSpPr>
        <p:spPr>
          <a:xfrm flipH="1">
            <a:off x="4224709" y="3314200"/>
            <a:ext cx="303309" cy="21478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线连接符 1103">
            <a:extLst>
              <a:ext uri="{FF2B5EF4-FFF2-40B4-BE49-F238E27FC236}">
                <a16:creationId xmlns:a16="http://schemas.microsoft.com/office/drawing/2014/main" id="{D4AF202C-2714-B940-95FC-45B7EDF86C18}"/>
              </a:ext>
            </a:extLst>
          </p:cNvPr>
          <p:cNvCxnSpPr>
            <a:cxnSpLocks/>
            <a:stCxn id="75" idx="1"/>
            <a:endCxn id="76" idx="3"/>
          </p:cNvCxnSpPr>
          <p:nvPr/>
        </p:nvCxnSpPr>
        <p:spPr>
          <a:xfrm flipH="1" flipV="1">
            <a:off x="3526590" y="5330465"/>
            <a:ext cx="337819" cy="56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直线连接符 1108">
            <a:extLst>
              <a:ext uri="{FF2B5EF4-FFF2-40B4-BE49-F238E27FC236}">
                <a16:creationId xmlns:a16="http://schemas.microsoft.com/office/drawing/2014/main" id="{BCA91F6D-6219-CE47-98C7-4690EC8FF3FA}"/>
              </a:ext>
            </a:extLst>
          </p:cNvPr>
          <p:cNvCxnSpPr>
            <a:cxnSpLocks/>
            <a:stCxn id="76" idx="1"/>
            <a:endCxn id="73" idx="3"/>
          </p:cNvCxnSpPr>
          <p:nvPr/>
        </p:nvCxnSpPr>
        <p:spPr>
          <a:xfrm flipH="1" flipV="1">
            <a:off x="3024775" y="5077476"/>
            <a:ext cx="296387" cy="18624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直线连接符 1133">
            <a:extLst>
              <a:ext uri="{FF2B5EF4-FFF2-40B4-BE49-F238E27FC236}">
                <a16:creationId xmlns:a16="http://schemas.microsoft.com/office/drawing/2014/main" id="{88801890-14F8-6540-BB4D-16B23581FB3E}"/>
              </a:ext>
            </a:extLst>
          </p:cNvPr>
          <p:cNvCxnSpPr>
            <a:cxnSpLocks/>
            <a:stCxn id="87" idx="0"/>
            <a:endCxn id="59" idx="2"/>
          </p:cNvCxnSpPr>
          <p:nvPr/>
        </p:nvCxnSpPr>
        <p:spPr>
          <a:xfrm flipH="1" flipV="1">
            <a:off x="2995406" y="1743058"/>
            <a:ext cx="200184" cy="30769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直线连接符 1139">
            <a:extLst>
              <a:ext uri="{FF2B5EF4-FFF2-40B4-BE49-F238E27FC236}">
                <a16:creationId xmlns:a16="http://schemas.microsoft.com/office/drawing/2014/main" id="{A5CEC117-593D-E74D-8007-2297EC74BAA9}"/>
              </a:ext>
            </a:extLst>
          </p:cNvPr>
          <p:cNvCxnSpPr>
            <a:cxnSpLocks/>
            <a:stCxn id="87" idx="1"/>
            <a:endCxn id="60" idx="3"/>
          </p:cNvCxnSpPr>
          <p:nvPr/>
        </p:nvCxnSpPr>
        <p:spPr>
          <a:xfrm flipH="1" flipV="1">
            <a:off x="2756494" y="2015591"/>
            <a:ext cx="331096" cy="10717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直线连接符 1142">
            <a:extLst>
              <a:ext uri="{FF2B5EF4-FFF2-40B4-BE49-F238E27FC236}">
                <a16:creationId xmlns:a16="http://schemas.microsoft.com/office/drawing/2014/main" id="{E1A3DC9E-1E5E-C44B-BAD6-435EA8DA95AB}"/>
              </a:ext>
            </a:extLst>
          </p:cNvPr>
          <p:cNvCxnSpPr>
            <a:cxnSpLocks/>
            <a:stCxn id="60" idx="2"/>
            <a:endCxn id="61" idx="0"/>
          </p:cNvCxnSpPr>
          <p:nvPr/>
        </p:nvCxnSpPr>
        <p:spPr>
          <a:xfrm flipH="1">
            <a:off x="2389098" y="2087597"/>
            <a:ext cx="259396" cy="31235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直线连接符 1147">
            <a:extLst>
              <a:ext uri="{FF2B5EF4-FFF2-40B4-BE49-F238E27FC236}">
                <a16:creationId xmlns:a16="http://schemas.microsoft.com/office/drawing/2014/main" id="{E0594F6F-0720-474E-AE33-EEB606019074}"/>
              </a:ext>
            </a:extLst>
          </p:cNvPr>
          <p:cNvCxnSpPr>
            <a:cxnSpLocks/>
            <a:stCxn id="88" idx="1"/>
            <a:endCxn id="61" idx="3"/>
          </p:cNvCxnSpPr>
          <p:nvPr/>
        </p:nvCxnSpPr>
        <p:spPr>
          <a:xfrm flipH="1">
            <a:off x="2497098" y="2424361"/>
            <a:ext cx="250585" cy="4759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1" name="直线连接符 1150">
            <a:extLst>
              <a:ext uri="{FF2B5EF4-FFF2-40B4-BE49-F238E27FC236}">
                <a16:creationId xmlns:a16="http://schemas.microsoft.com/office/drawing/2014/main" id="{3A747D37-2941-384E-A3A4-ECAA7CEAE97D}"/>
              </a:ext>
            </a:extLst>
          </p:cNvPr>
          <p:cNvCxnSpPr>
            <a:cxnSpLocks/>
            <a:stCxn id="89" idx="0"/>
            <a:endCxn id="61" idx="2"/>
          </p:cNvCxnSpPr>
          <p:nvPr/>
        </p:nvCxnSpPr>
        <p:spPr>
          <a:xfrm flipH="1" flipV="1">
            <a:off x="2389098" y="2543961"/>
            <a:ext cx="194016" cy="28768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4" name="直线连接符 1153">
            <a:extLst>
              <a:ext uri="{FF2B5EF4-FFF2-40B4-BE49-F238E27FC236}">
                <a16:creationId xmlns:a16="http://schemas.microsoft.com/office/drawing/2014/main" id="{BFE5CF8A-0CCD-5B40-89E4-2CE40A7DFB72}"/>
              </a:ext>
            </a:extLst>
          </p:cNvPr>
          <p:cNvCxnSpPr>
            <a:cxnSpLocks/>
            <a:stCxn id="77" idx="0"/>
            <a:endCxn id="61" idx="2"/>
          </p:cNvCxnSpPr>
          <p:nvPr/>
        </p:nvCxnSpPr>
        <p:spPr>
          <a:xfrm flipV="1">
            <a:off x="2146754" y="2543961"/>
            <a:ext cx="242344" cy="24795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7" name="直线连接符 1156">
            <a:extLst>
              <a:ext uri="{FF2B5EF4-FFF2-40B4-BE49-F238E27FC236}">
                <a16:creationId xmlns:a16="http://schemas.microsoft.com/office/drawing/2014/main" id="{A489370B-37DA-F846-A66C-B5F321C976C7}"/>
              </a:ext>
            </a:extLst>
          </p:cNvPr>
          <p:cNvCxnSpPr>
            <a:cxnSpLocks/>
            <a:stCxn id="77" idx="0"/>
            <a:endCxn id="54" idx="2"/>
          </p:cNvCxnSpPr>
          <p:nvPr/>
        </p:nvCxnSpPr>
        <p:spPr>
          <a:xfrm flipH="1" flipV="1">
            <a:off x="2000425" y="2556742"/>
            <a:ext cx="146329" cy="23517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0" name="直线连接符 1159">
            <a:extLst>
              <a:ext uri="{FF2B5EF4-FFF2-40B4-BE49-F238E27FC236}">
                <a16:creationId xmlns:a16="http://schemas.microsoft.com/office/drawing/2014/main" id="{69BC77A3-B755-A145-ABC9-124E403A1751}"/>
              </a:ext>
            </a:extLst>
          </p:cNvPr>
          <p:cNvCxnSpPr>
            <a:cxnSpLocks/>
            <a:stCxn id="77" idx="1"/>
            <a:endCxn id="48" idx="3"/>
          </p:cNvCxnSpPr>
          <p:nvPr/>
        </p:nvCxnSpPr>
        <p:spPr>
          <a:xfrm flipH="1" flipV="1">
            <a:off x="1776023" y="2807414"/>
            <a:ext cx="262731" cy="5650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3" name="直线连接符 1162">
            <a:extLst>
              <a:ext uri="{FF2B5EF4-FFF2-40B4-BE49-F238E27FC236}">
                <a16:creationId xmlns:a16="http://schemas.microsoft.com/office/drawing/2014/main" id="{E5B35020-DA99-9F40-A687-7EF7A9CEC88E}"/>
              </a:ext>
            </a:extLst>
          </p:cNvPr>
          <p:cNvCxnSpPr>
            <a:cxnSpLocks/>
            <a:stCxn id="78" idx="0"/>
            <a:endCxn id="48" idx="2"/>
          </p:cNvCxnSpPr>
          <p:nvPr/>
        </p:nvCxnSpPr>
        <p:spPr>
          <a:xfrm flipH="1" flipV="1">
            <a:off x="1668023" y="2879420"/>
            <a:ext cx="217952" cy="19562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6" name="直线连接符 1165">
            <a:extLst>
              <a:ext uri="{FF2B5EF4-FFF2-40B4-BE49-F238E27FC236}">
                <a16:creationId xmlns:a16="http://schemas.microsoft.com/office/drawing/2014/main" id="{B4278717-F124-1543-94B9-4A4359FBF215}"/>
              </a:ext>
            </a:extLst>
          </p:cNvPr>
          <p:cNvCxnSpPr>
            <a:cxnSpLocks/>
            <a:stCxn id="78" idx="0"/>
            <a:endCxn id="77" idx="1"/>
          </p:cNvCxnSpPr>
          <p:nvPr/>
        </p:nvCxnSpPr>
        <p:spPr>
          <a:xfrm flipV="1">
            <a:off x="1885975" y="2863921"/>
            <a:ext cx="152779" cy="21111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9" name="直线连接符 1168">
            <a:extLst>
              <a:ext uri="{FF2B5EF4-FFF2-40B4-BE49-F238E27FC236}">
                <a16:creationId xmlns:a16="http://schemas.microsoft.com/office/drawing/2014/main" id="{B3F5A38B-F6E8-3B45-82E7-130BC8F76BEB}"/>
              </a:ext>
            </a:extLst>
          </p:cNvPr>
          <p:cNvCxnSpPr>
            <a:cxnSpLocks/>
            <a:stCxn id="78" idx="1"/>
            <a:endCxn id="49" idx="3"/>
          </p:cNvCxnSpPr>
          <p:nvPr/>
        </p:nvCxnSpPr>
        <p:spPr>
          <a:xfrm flipH="1">
            <a:off x="1678264" y="3152600"/>
            <a:ext cx="103628" cy="10513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2" name="直线连接符 1171">
            <a:extLst>
              <a:ext uri="{FF2B5EF4-FFF2-40B4-BE49-F238E27FC236}">
                <a16:creationId xmlns:a16="http://schemas.microsoft.com/office/drawing/2014/main" id="{4296C79A-8E62-BA4B-AE9D-0677F8CDCE55}"/>
              </a:ext>
            </a:extLst>
          </p:cNvPr>
          <p:cNvCxnSpPr>
            <a:cxnSpLocks/>
            <a:stCxn id="78" idx="2"/>
            <a:endCxn id="50" idx="0"/>
          </p:cNvCxnSpPr>
          <p:nvPr/>
        </p:nvCxnSpPr>
        <p:spPr>
          <a:xfrm flipH="1">
            <a:off x="1774909" y="3218855"/>
            <a:ext cx="118604" cy="36207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5" name="直线连接符 1174">
            <a:extLst>
              <a:ext uri="{FF2B5EF4-FFF2-40B4-BE49-F238E27FC236}">
                <a16:creationId xmlns:a16="http://schemas.microsoft.com/office/drawing/2014/main" id="{66593436-D912-D942-A7A3-2B29C0ECF106}"/>
              </a:ext>
            </a:extLst>
          </p:cNvPr>
          <p:cNvCxnSpPr>
            <a:cxnSpLocks/>
            <a:stCxn id="90" idx="1"/>
            <a:endCxn id="50" idx="3"/>
          </p:cNvCxnSpPr>
          <p:nvPr/>
        </p:nvCxnSpPr>
        <p:spPr>
          <a:xfrm flipH="1">
            <a:off x="1882909" y="3280611"/>
            <a:ext cx="274995" cy="37232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8" name="直线连接符 1177">
            <a:extLst>
              <a:ext uri="{FF2B5EF4-FFF2-40B4-BE49-F238E27FC236}">
                <a16:creationId xmlns:a16="http://schemas.microsoft.com/office/drawing/2014/main" id="{8710E3C2-BF0F-0F40-AB29-267998A92CFD}"/>
              </a:ext>
            </a:extLst>
          </p:cNvPr>
          <p:cNvCxnSpPr>
            <a:cxnSpLocks/>
            <a:stCxn id="91" idx="1"/>
            <a:endCxn id="50" idx="3"/>
          </p:cNvCxnSpPr>
          <p:nvPr/>
        </p:nvCxnSpPr>
        <p:spPr>
          <a:xfrm flipH="1" flipV="1">
            <a:off x="1882909" y="3652934"/>
            <a:ext cx="299321" cy="6198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7" name="直线连接符 1186">
            <a:extLst>
              <a:ext uri="{FF2B5EF4-FFF2-40B4-BE49-F238E27FC236}">
                <a16:creationId xmlns:a16="http://schemas.microsoft.com/office/drawing/2014/main" id="{91C87D2D-7787-D148-BB57-147499802B14}"/>
              </a:ext>
            </a:extLst>
          </p:cNvPr>
          <p:cNvCxnSpPr>
            <a:cxnSpLocks/>
            <a:stCxn id="90" idx="2"/>
            <a:endCxn id="91" idx="0"/>
          </p:cNvCxnSpPr>
          <p:nvPr/>
        </p:nvCxnSpPr>
        <p:spPr>
          <a:xfrm>
            <a:off x="2265904" y="3352617"/>
            <a:ext cx="24326" cy="29029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0" name="直线连接符 1189">
            <a:extLst>
              <a:ext uri="{FF2B5EF4-FFF2-40B4-BE49-F238E27FC236}">
                <a16:creationId xmlns:a16="http://schemas.microsoft.com/office/drawing/2014/main" id="{148D26E2-910A-8D45-924B-79223788D3AE}"/>
              </a:ext>
            </a:extLst>
          </p:cNvPr>
          <p:cNvCxnSpPr>
            <a:cxnSpLocks/>
            <a:stCxn id="78" idx="3"/>
            <a:endCxn id="90" idx="1"/>
          </p:cNvCxnSpPr>
          <p:nvPr/>
        </p:nvCxnSpPr>
        <p:spPr>
          <a:xfrm>
            <a:off x="1997596" y="3141296"/>
            <a:ext cx="160308" cy="13931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4" name="直线连接符 1203">
            <a:extLst>
              <a:ext uri="{FF2B5EF4-FFF2-40B4-BE49-F238E27FC236}">
                <a16:creationId xmlns:a16="http://schemas.microsoft.com/office/drawing/2014/main" id="{AFB1023B-EB5B-4347-B8F3-01470A8E5CC7}"/>
              </a:ext>
            </a:extLst>
          </p:cNvPr>
          <p:cNvCxnSpPr>
            <a:cxnSpLocks/>
            <a:stCxn id="91" idx="2"/>
            <a:endCxn id="51" idx="0"/>
          </p:cNvCxnSpPr>
          <p:nvPr/>
        </p:nvCxnSpPr>
        <p:spPr>
          <a:xfrm flipH="1">
            <a:off x="2031966" y="3786924"/>
            <a:ext cx="258264" cy="34962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1" name="直线连接符 1210">
            <a:extLst>
              <a:ext uri="{FF2B5EF4-FFF2-40B4-BE49-F238E27FC236}">
                <a16:creationId xmlns:a16="http://schemas.microsoft.com/office/drawing/2014/main" id="{9CA2850A-C61C-6346-A46A-148A86B20543}"/>
              </a:ext>
            </a:extLst>
          </p:cNvPr>
          <p:cNvCxnSpPr>
            <a:cxnSpLocks/>
            <a:stCxn id="89" idx="0"/>
            <a:endCxn id="88" idx="2"/>
          </p:cNvCxnSpPr>
          <p:nvPr/>
        </p:nvCxnSpPr>
        <p:spPr>
          <a:xfrm flipV="1">
            <a:off x="2583114" y="2527605"/>
            <a:ext cx="243242" cy="30404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4" name="直线连接符 1213">
            <a:extLst>
              <a:ext uri="{FF2B5EF4-FFF2-40B4-BE49-F238E27FC236}">
                <a16:creationId xmlns:a16="http://schemas.microsoft.com/office/drawing/2014/main" id="{AE7F6343-5418-C542-BBD7-C255DF407624}"/>
              </a:ext>
            </a:extLst>
          </p:cNvPr>
          <p:cNvCxnSpPr>
            <a:cxnSpLocks/>
            <a:stCxn id="89" idx="1"/>
            <a:endCxn id="77" idx="3"/>
          </p:cNvCxnSpPr>
          <p:nvPr/>
        </p:nvCxnSpPr>
        <p:spPr>
          <a:xfrm flipH="1" flipV="1">
            <a:off x="2254754" y="2863921"/>
            <a:ext cx="220360" cy="3973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2" name="直线连接符 1221">
            <a:extLst>
              <a:ext uri="{FF2B5EF4-FFF2-40B4-BE49-F238E27FC236}">
                <a16:creationId xmlns:a16="http://schemas.microsoft.com/office/drawing/2014/main" id="{BBBE1081-6E5A-6E40-AD18-A3CD36757434}"/>
              </a:ext>
            </a:extLst>
          </p:cNvPr>
          <p:cNvCxnSpPr>
            <a:cxnSpLocks/>
            <a:stCxn id="61" idx="1"/>
            <a:endCxn id="54" idx="3"/>
          </p:cNvCxnSpPr>
          <p:nvPr/>
        </p:nvCxnSpPr>
        <p:spPr>
          <a:xfrm flipH="1">
            <a:off x="2108425" y="2471955"/>
            <a:ext cx="172673" cy="1278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" name="直线连接符 1229">
            <a:extLst>
              <a:ext uri="{FF2B5EF4-FFF2-40B4-BE49-F238E27FC236}">
                <a16:creationId xmlns:a16="http://schemas.microsoft.com/office/drawing/2014/main" id="{39D18D1C-A1BD-A041-8213-5A2A73A52DB6}"/>
              </a:ext>
            </a:extLst>
          </p:cNvPr>
          <p:cNvCxnSpPr>
            <a:cxnSpLocks/>
            <a:stCxn id="88" idx="1"/>
            <a:endCxn id="60" idx="2"/>
          </p:cNvCxnSpPr>
          <p:nvPr/>
        </p:nvCxnSpPr>
        <p:spPr>
          <a:xfrm flipH="1" flipV="1">
            <a:off x="2648494" y="2087597"/>
            <a:ext cx="99189" cy="33676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3" name="直线连接符 1232">
            <a:extLst>
              <a:ext uri="{FF2B5EF4-FFF2-40B4-BE49-F238E27FC236}">
                <a16:creationId xmlns:a16="http://schemas.microsoft.com/office/drawing/2014/main" id="{ABF503D6-B3FA-874C-9F0B-DD6D6A740681}"/>
              </a:ext>
            </a:extLst>
          </p:cNvPr>
          <p:cNvCxnSpPr>
            <a:cxnSpLocks/>
            <a:stCxn id="88" idx="0"/>
            <a:endCxn id="87" idx="1"/>
          </p:cNvCxnSpPr>
          <p:nvPr/>
        </p:nvCxnSpPr>
        <p:spPr>
          <a:xfrm flipV="1">
            <a:off x="2873242" y="2122762"/>
            <a:ext cx="214348" cy="26867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6" name="直线连接符 1235">
            <a:extLst>
              <a:ext uri="{FF2B5EF4-FFF2-40B4-BE49-F238E27FC236}">
                <a16:creationId xmlns:a16="http://schemas.microsoft.com/office/drawing/2014/main" id="{E470901E-AE93-3C49-A90E-6EABAFB98B26}"/>
              </a:ext>
            </a:extLst>
          </p:cNvPr>
          <p:cNvCxnSpPr>
            <a:cxnSpLocks/>
            <a:stCxn id="87" idx="3"/>
            <a:endCxn id="95" idx="1"/>
          </p:cNvCxnSpPr>
          <p:nvPr/>
        </p:nvCxnSpPr>
        <p:spPr>
          <a:xfrm>
            <a:off x="3303590" y="2122762"/>
            <a:ext cx="329717" cy="933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9" name="直线连接符 1248">
            <a:extLst>
              <a:ext uri="{FF2B5EF4-FFF2-40B4-BE49-F238E27FC236}">
                <a16:creationId xmlns:a16="http://schemas.microsoft.com/office/drawing/2014/main" id="{94421D74-B730-3146-B6B2-40289B0B1C8E}"/>
              </a:ext>
            </a:extLst>
          </p:cNvPr>
          <p:cNvCxnSpPr>
            <a:cxnSpLocks/>
            <a:stCxn id="87" idx="2"/>
            <a:endCxn id="94" idx="0"/>
          </p:cNvCxnSpPr>
          <p:nvPr/>
        </p:nvCxnSpPr>
        <p:spPr>
          <a:xfrm>
            <a:off x="3195590" y="2194768"/>
            <a:ext cx="181757" cy="27119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2" name="直线连接符 1251">
            <a:extLst>
              <a:ext uri="{FF2B5EF4-FFF2-40B4-BE49-F238E27FC236}">
                <a16:creationId xmlns:a16="http://schemas.microsoft.com/office/drawing/2014/main" id="{6BAC57EF-E1E1-7C4D-904D-63AE896406C3}"/>
              </a:ext>
            </a:extLst>
          </p:cNvPr>
          <p:cNvCxnSpPr>
            <a:cxnSpLocks/>
            <a:stCxn id="95" idx="2"/>
            <a:endCxn id="94" idx="0"/>
          </p:cNvCxnSpPr>
          <p:nvPr/>
        </p:nvCxnSpPr>
        <p:spPr>
          <a:xfrm flipH="1">
            <a:off x="3377347" y="2236693"/>
            <a:ext cx="332819" cy="22926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5" name="直线连接符 1254">
            <a:extLst>
              <a:ext uri="{FF2B5EF4-FFF2-40B4-BE49-F238E27FC236}">
                <a16:creationId xmlns:a16="http://schemas.microsoft.com/office/drawing/2014/main" id="{8A86404D-4076-5249-85B0-954449709C3B}"/>
              </a:ext>
            </a:extLst>
          </p:cNvPr>
          <p:cNvCxnSpPr>
            <a:cxnSpLocks/>
            <a:stCxn id="115" idx="1"/>
            <a:endCxn id="94" idx="3"/>
          </p:cNvCxnSpPr>
          <p:nvPr/>
        </p:nvCxnSpPr>
        <p:spPr>
          <a:xfrm flipH="1" flipV="1">
            <a:off x="3469624" y="2557253"/>
            <a:ext cx="302082" cy="9138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8" name="直线连接符 1257">
            <a:extLst>
              <a:ext uri="{FF2B5EF4-FFF2-40B4-BE49-F238E27FC236}">
                <a16:creationId xmlns:a16="http://schemas.microsoft.com/office/drawing/2014/main" id="{E065BE9F-AC2A-6045-863D-BAD7405AB320}"/>
              </a:ext>
            </a:extLst>
          </p:cNvPr>
          <p:cNvCxnSpPr>
            <a:cxnSpLocks/>
            <a:stCxn id="96" idx="0"/>
            <a:endCxn id="94" idx="2"/>
          </p:cNvCxnSpPr>
          <p:nvPr/>
        </p:nvCxnSpPr>
        <p:spPr>
          <a:xfrm flipH="1" flipV="1">
            <a:off x="3349869" y="2607329"/>
            <a:ext cx="210978" cy="34792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1" name="直线连接符 1260">
            <a:extLst>
              <a:ext uri="{FF2B5EF4-FFF2-40B4-BE49-F238E27FC236}">
                <a16:creationId xmlns:a16="http://schemas.microsoft.com/office/drawing/2014/main" id="{8901CCE0-DAD7-564F-AC27-37F256AA47FA}"/>
              </a:ext>
            </a:extLst>
          </p:cNvPr>
          <p:cNvCxnSpPr>
            <a:cxnSpLocks/>
            <a:stCxn id="96" idx="0"/>
            <a:endCxn id="115" idx="2"/>
          </p:cNvCxnSpPr>
          <p:nvPr/>
        </p:nvCxnSpPr>
        <p:spPr>
          <a:xfrm flipV="1">
            <a:off x="3560847" y="2747625"/>
            <a:ext cx="294827" cy="20763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直线连接符 1268">
            <a:extLst>
              <a:ext uri="{FF2B5EF4-FFF2-40B4-BE49-F238E27FC236}">
                <a16:creationId xmlns:a16="http://schemas.microsoft.com/office/drawing/2014/main" id="{49DD4EB5-9C18-7B4B-B6D1-E41D8D32B2AC}"/>
              </a:ext>
            </a:extLst>
          </p:cNvPr>
          <p:cNvCxnSpPr>
            <a:cxnSpLocks/>
            <a:stCxn id="94" idx="1"/>
            <a:endCxn id="88" idx="3"/>
          </p:cNvCxnSpPr>
          <p:nvPr/>
        </p:nvCxnSpPr>
        <p:spPr>
          <a:xfrm flipH="1" flipV="1">
            <a:off x="2951915" y="2494683"/>
            <a:ext cx="305677" cy="2135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7" name="直线连接符 1276">
            <a:extLst>
              <a:ext uri="{FF2B5EF4-FFF2-40B4-BE49-F238E27FC236}">
                <a16:creationId xmlns:a16="http://schemas.microsoft.com/office/drawing/2014/main" id="{3DF896D4-DA60-B742-8C8C-8BB684CC6B56}"/>
              </a:ext>
            </a:extLst>
          </p:cNvPr>
          <p:cNvCxnSpPr>
            <a:cxnSpLocks/>
            <a:stCxn id="93" idx="0"/>
            <a:endCxn id="88" idx="2"/>
          </p:cNvCxnSpPr>
          <p:nvPr/>
        </p:nvCxnSpPr>
        <p:spPr>
          <a:xfrm flipH="1" flipV="1">
            <a:off x="2826356" y="2527605"/>
            <a:ext cx="226588" cy="35148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0" name="直线连接符 1279">
            <a:extLst>
              <a:ext uri="{FF2B5EF4-FFF2-40B4-BE49-F238E27FC236}">
                <a16:creationId xmlns:a16="http://schemas.microsoft.com/office/drawing/2014/main" id="{CDEE2689-E578-DA46-9118-58E49E074B64}"/>
              </a:ext>
            </a:extLst>
          </p:cNvPr>
          <p:cNvCxnSpPr>
            <a:cxnSpLocks/>
            <a:stCxn id="90" idx="0"/>
            <a:endCxn id="89" idx="1"/>
          </p:cNvCxnSpPr>
          <p:nvPr/>
        </p:nvCxnSpPr>
        <p:spPr>
          <a:xfrm flipV="1">
            <a:off x="2265904" y="2903652"/>
            <a:ext cx="209210" cy="30495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3" name="直线连接符 1282">
            <a:extLst>
              <a:ext uri="{FF2B5EF4-FFF2-40B4-BE49-F238E27FC236}">
                <a16:creationId xmlns:a16="http://schemas.microsoft.com/office/drawing/2014/main" id="{9A8E5C47-10FD-2547-9570-657448A2C5B7}"/>
              </a:ext>
            </a:extLst>
          </p:cNvPr>
          <p:cNvCxnSpPr>
            <a:cxnSpLocks/>
            <a:stCxn id="90" idx="0"/>
            <a:endCxn id="77" idx="2"/>
          </p:cNvCxnSpPr>
          <p:nvPr/>
        </p:nvCxnSpPr>
        <p:spPr>
          <a:xfrm flipH="1" flipV="1">
            <a:off x="2146754" y="2935927"/>
            <a:ext cx="119150" cy="27267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6" name="直线连接符 1285">
            <a:extLst>
              <a:ext uri="{FF2B5EF4-FFF2-40B4-BE49-F238E27FC236}">
                <a16:creationId xmlns:a16="http://schemas.microsoft.com/office/drawing/2014/main" id="{F5FC10F3-0FAB-8B48-8AFF-449FB415EFAB}"/>
              </a:ext>
            </a:extLst>
          </p:cNvPr>
          <p:cNvCxnSpPr>
            <a:cxnSpLocks/>
            <a:stCxn id="92" idx="0"/>
            <a:endCxn id="89" idx="2"/>
          </p:cNvCxnSpPr>
          <p:nvPr/>
        </p:nvCxnSpPr>
        <p:spPr>
          <a:xfrm flipH="1" flipV="1">
            <a:off x="2583114" y="2975658"/>
            <a:ext cx="147707" cy="40814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4" name="直线连接符 1293">
            <a:extLst>
              <a:ext uri="{FF2B5EF4-FFF2-40B4-BE49-F238E27FC236}">
                <a16:creationId xmlns:a16="http://schemas.microsoft.com/office/drawing/2014/main" id="{DCED53D3-9DD1-D943-9D83-DC2FED93FD7A}"/>
              </a:ext>
            </a:extLst>
          </p:cNvPr>
          <p:cNvCxnSpPr>
            <a:cxnSpLocks/>
            <a:stCxn id="92" idx="1"/>
            <a:endCxn id="90" idx="3"/>
          </p:cNvCxnSpPr>
          <p:nvPr/>
        </p:nvCxnSpPr>
        <p:spPr>
          <a:xfrm flipH="1" flipV="1">
            <a:off x="2373904" y="3280611"/>
            <a:ext cx="248917" cy="17519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7" name="直线连接符 1296">
            <a:extLst>
              <a:ext uri="{FF2B5EF4-FFF2-40B4-BE49-F238E27FC236}">
                <a16:creationId xmlns:a16="http://schemas.microsoft.com/office/drawing/2014/main" id="{F0E1D305-976D-C24A-B061-AFEB96F0A921}"/>
              </a:ext>
            </a:extLst>
          </p:cNvPr>
          <p:cNvCxnSpPr>
            <a:cxnSpLocks/>
            <a:stCxn id="92" idx="1"/>
            <a:endCxn id="91" idx="3"/>
          </p:cNvCxnSpPr>
          <p:nvPr/>
        </p:nvCxnSpPr>
        <p:spPr>
          <a:xfrm flipH="1">
            <a:off x="2398230" y="3455807"/>
            <a:ext cx="224591" cy="25911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0" name="直线连接符 1299">
            <a:extLst>
              <a:ext uri="{FF2B5EF4-FFF2-40B4-BE49-F238E27FC236}">
                <a16:creationId xmlns:a16="http://schemas.microsoft.com/office/drawing/2014/main" id="{320A47D3-740C-0442-A6EC-AA1F815ED6D2}"/>
              </a:ext>
            </a:extLst>
          </p:cNvPr>
          <p:cNvCxnSpPr>
            <a:cxnSpLocks/>
            <a:stCxn id="93" idx="1"/>
            <a:endCxn id="89" idx="3"/>
          </p:cNvCxnSpPr>
          <p:nvPr/>
        </p:nvCxnSpPr>
        <p:spPr>
          <a:xfrm flipH="1" flipV="1">
            <a:off x="2691114" y="2903652"/>
            <a:ext cx="253830" cy="4744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5" name="直线连接符 1304">
            <a:extLst>
              <a:ext uri="{FF2B5EF4-FFF2-40B4-BE49-F238E27FC236}">
                <a16:creationId xmlns:a16="http://schemas.microsoft.com/office/drawing/2014/main" id="{E17F0E5D-24C0-384E-A42B-B3D7C41ECF0E}"/>
              </a:ext>
            </a:extLst>
          </p:cNvPr>
          <p:cNvCxnSpPr>
            <a:cxnSpLocks/>
            <a:stCxn id="93" idx="0"/>
            <a:endCxn id="94" idx="2"/>
          </p:cNvCxnSpPr>
          <p:nvPr/>
        </p:nvCxnSpPr>
        <p:spPr>
          <a:xfrm flipV="1">
            <a:off x="3052944" y="2607329"/>
            <a:ext cx="296925" cy="27176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8" name="直线连接符 1307">
            <a:extLst>
              <a:ext uri="{FF2B5EF4-FFF2-40B4-BE49-F238E27FC236}">
                <a16:creationId xmlns:a16="http://schemas.microsoft.com/office/drawing/2014/main" id="{0D3B83B5-576E-444B-A913-EE049A473E23}"/>
              </a:ext>
            </a:extLst>
          </p:cNvPr>
          <p:cNvCxnSpPr>
            <a:cxnSpLocks/>
            <a:stCxn id="93" idx="3"/>
            <a:endCxn id="96" idx="1"/>
          </p:cNvCxnSpPr>
          <p:nvPr/>
        </p:nvCxnSpPr>
        <p:spPr>
          <a:xfrm>
            <a:off x="3160944" y="2951098"/>
            <a:ext cx="291903" cy="7616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8" name="直线连接符 1317">
            <a:extLst>
              <a:ext uri="{FF2B5EF4-FFF2-40B4-BE49-F238E27FC236}">
                <a16:creationId xmlns:a16="http://schemas.microsoft.com/office/drawing/2014/main" id="{6B824618-87C3-C04A-A21D-2F3E37835B2C}"/>
              </a:ext>
            </a:extLst>
          </p:cNvPr>
          <p:cNvCxnSpPr>
            <a:cxnSpLocks/>
            <a:stCxn id="127" idx="1"/>
            <a:endCxn id="96" idx="3"/>
          </p:cNvCxnSpPr>
          <p:nvPr/>
        </p:nvCxnSpPr>
        <p:spPr>
          <a:xfrm flipH="1" flipV="1">
            <a:off x="3668847" y="3027264"/>
            <a:ext cx="278132" cy="10401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5" name="直线连接符 1324">
            <a:extLst>
              <a:ext uri="{FF2B5EF4-FFF2-40B4-BE49-F238E27FC236}">
                <a16:creationId xmlns:a16="http://schemas.microsoft.com/office/drawing/2014/main" id="{9D16D40D-2EBC-5C4D-8EF5-65037D6A14B8}"/>
              </a:ext>
            </a:extLst>
          </p:cNvPr>
          <p:cNvCxnSpPr>
            <a:cxnSpLocks/>
            <a:stCxn id="119" idx="0"/>
            <a:endCxn id="96" idx="2"/>
          </p:cNvCxnSpPr>
          <p:nvPr/>
        </p:nvCxnSpPr>
        <p:spPr>
          <a:xfrm flipH="1" flipV="1">
            <a:off x="3560847" y="3099270"/>
            <a:ext cx="176391" cy="28876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8" name="直线连接符 1327">
            <a:extLst>
              <a:ext uri="{FF2B5EF4-FFF2-40B4-BE49-F238E27FC236}">
                <a16:creationId xmlns:a16="http://schemas.microsoft.com/office/drawing/2014/main" id="{6FE6884C-5CD1-C547-A82A-278A4A79B500}"/>
              </a:ext>
            </a:extLst>
          </p:cNvPr>
          <p:cNvCxnSpPr>
            <a:cxnSpLocks/>
            <a:stCxn id="119" idx="0"/>
            <a:endCxn id="127" idx="1"/>
          </p:cNvCxnSpPr>
          <p:nvPr/>
        </p:nvCxnSpPr>
        <p:spPr>
          <a:xfrm flipV="1">
            <a:off x="3737238" y="3131280"/>
            <a:ext cx="209741" cy="25675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1" name="直线连接符 1330">
            <a:extLst>
              <a:ext uri="{FF2B5EF4-FFF2-40B4-BE49-F238E27FC236}">
                <a16:creationId xmlns:a16="http://schemas.microsoft.com/office/drawing/2014/main" id="{4DFA1361-5E06-A94E-B88E-1884DFA90DDA}"/>
              </a:ext>
            </a:extLst>
          </p:cNvPr>
          <p:cNvCxnSpPr>
            <a:cxnSpLocks/>
            <a:stCxn id="109" idx="0"/>
            <a:endCxn id="93" idx="2"/>
          </p:cNvCxnSpPr>
          <p:nvPr/>
        </p:nvCxnSpPr>
        <p:spPr>
          <a:xfrm flipH="1" flipV="1">
            <a:off x="3052944" y="3023104"/>
            <a:ext cx="192047" cy="33202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4" name="直线连接符 1333">
            <a:extLst>
              <a:ext uri="{FF2B5EF4-FFF2-40B4-BE49-F238E27FC236}">
                <a16:creationId xmlns:a16="http://schemas.microsoft.com/office/drawing/2014/main" id="{88FA9C2E-709F-8246-A909-7D59B63BDBD7}"/>
              </a:ext>
            </a:extLst>
          </p:cNvPr>
          <p:cNvCxnSpPr>
            <a:cxnSpLocks/>
            <a:stCxn id="92" idx="0"/>
            <a:endCxn id="93" idx="2"/>
          </p:cNvCxnSpPr>
          <p:nvPr/>
        </p:nvCxnSpPr>
        <p:spPr>
          <a:xfrm flipV="1">
            <a:off x="2730821" y="3023104"/>
            <a:ext cx="322123" cy="36069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7" name="直线连接符 1336">
            <a:extLst>
              <a:ext uri="{FF2B5EF4-FFF2-40B4-BE49-F238E27FC236}">
                <a16:creationId xmlns:a16="http://schemas.microsoft.com/office/drawing/2014/main" id="{B3259087-FE6D-174B-A211-9D01D90436EC}"/>
              </a:ext>
            </a:extLst>
          </p:cNvPr>
          <p:cNvCxnSpPr>
            <a:cxnSpLocks/>
            <a:stCxn id="92" idx="3"/>
            <a:endCxn id="109" idx="1"/>
          </p:cNvCxnSpPr>
          <p:nvPr/>
        </p:nvCxnSpPr>
        <p:spPr>
          <a:xfrm flipV="1">
            <a:off x="2838821" y="3427139"/>
            <a:ext cx="298170" cy="2866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8" name="直线连接符 1347">
            <a:extLst>
              <a:ext uri="{FF2B5EF4-FFF2-40B4-BE49-F238E27FC236}">
                <a16:creationId xmlns:a16="http://schemas.microsoft.com/office/drawing/2014/main" id="{779CA223-1252-544C-9D92-A21BA335034F}"/>
              </a:ext>
            </a:extLst>
          </p:cNvPr>
          <p:cNvCxnSpPr>
            <a:cxnSpLocks/>
            <a:stCxn id="109" idx="0"/>
            <a:endCxn id="96" idx="2"/>
          </p:cNvCxnSpPr>
          <p:nvPr/>
        </p:nvCxnSpPr>
        <p:spPr>
          <a:xfrm flipV="1">
            <a:off x="3244991" y="3099270"/>
            <a:ext cx="315856" cy="25586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1" name="直线连接符 1350">
            <a:extLst>
              <a:ext uri="{FF2B5EF4-FFF2-40B4-BE49-F238E27FC236}">
                <a16:creationId xmlns:a16="http://schemas.microsoft.com/office/drawing/2014/main" id="{C717B828-F7D7-9B49-B2E0-32ABD5752CD0}"/>
              </a:ext>
            </a:extLst>
          </p:cNvPr>
          <p:cNvCxnSpPr>
            <a:cxnSpLocks/>
            <a:stCxn id="109" idx="3"/>
            <a:endCxn id="119" idx="1"/>
          </p:cNvCxnSpPr>
          <p:nvPr/>
        </p:nvCxnSpPr>
        <p:spPr>
          <a:xfrm>
            <a:off x="3352991" y="3427139"/>
            <a:ext cx="276247" cy="3289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4" name="直线连接符 1353">
            <a:extLst>
              <a:ext uri="{FF2B5EF4-FFF2-40B4-BE49-F238E27FC236}">
                <a16:creationId xmlns:a16="http://schemas.microsoft.com/office/drawing/2014/main" id="{4B050A4B-29E7-CF4C-A244-C5DECDFC232F}"/>
              </a:ext>
            </a:extLst>
          </p:cNvPr>
          <p:cNvCxnSpPr>
            <a:cxnSpLocks/>
            <a:stCxn id="129" idx="1"/>
            <a:endCxn id="119" idx="3"/>
          </p:cNvCxnSpPr>
          <p:nvPr/>
        </p:nvCxnSpPr>
        <p:spPr>
          <a:xfrm flipH="1" flipV="1">
            <a:off x="3845238" y="3460037"/>
            <a:ext cx="271471" cy="14095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1" name="直线连接符 1360">
            <a:extLst>
              <a:ext uri="{FF2B5EF4-FFF2-40B4-BE49-F238E27FC236}">
                <a16:creationId xmlns:a16="http://schemas.microsoft.com/office/drawing/2014/main" id="{C5C2EDE1-D164-8644-8D06-CA65E00908F1}"/>
              </a:ext>
            </a:extLst>
          </p:cNvPr>
          <p:cNvCxnSpPr>
            <a:cxnSpLocks/>
            <a:stCxn id="120" idx="0"/>
            <a:endCxn id="119" idx="2"/>
          </p:cNvCxnSpPr>
          <p:nvPr/>
        </p:nvCxnSpPr>
        <p:spPr>
          <a:xfrm flipH="1" flipV="1">
            <a:off x="3737238" y="3532043"/>
            <a:ext cx="194204" cy="33375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4" name="直线连接符 1363">
            <a:extLst>
              <a:ext uri="{FF2B5EF4-FFF2-40B4-BE49-F238E27FC236}">
                <a16:creationId xmlns:a16="http://schemas.microsoft.com/office/drawing/2014/main" id="{8E205CE8-9D86-5847-B4F6-4161FE2330C2}"/>
              </a:ext>
            </a:extLst>
          </p:cNvPr>
          <p:cNvCxnSpPr>
            <a:cxnSpLocks/>
            <a:stCxn id="120" idx="0"/>
            <a:endCxn id="129" idx="2"/>
          </p:cNvCxnSpPr>
          <p:nvPr/>
        </p:nvCxnSpPr>
        <p:spPr>
          <a:xfrm flipV="1">
            <a:off x="3931442" y="3673000"/>
            <a:ext cx="293267" cy="19279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0" name="直线连接符 1369">
            <a:extLst>
              <a:ext uri="{FF2B5EF4-FFF2-40B4-BE49-F238E27FC236}">
                <a16:creationId xmlns:a16="http://schemas.microsoft.com/office/drawing/2014/main" id="{619D9575-E32E-A343-81D0-65D607AEF3A9}"/>
              </a:ext>
            </a:extLst>
          </p:cNvPr>
          <p:cNvCxnSpPr>
            <a:cxnSpLocks/>
            <a:stCxn id="109" idx="2"/>
            <a:endCxn id="112" idx="0"/>
          </p:cNvCxnSpPr>
          <p:nvPr/>
        </p:nvCxnSpPr>
        <p:spPr>
          <a:xfrm>
            <a:off x="3244991" y="3499145"/>
            <a:ext cx="189545" cy="30141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4" name="直线连接符 1373">
            <a:extLst>
              <a:ext uri="{FF2B5EF4-FFF2-40B4-BE49-F238E27FC236}">
                <a16:creationId xmlns:a16="http://schemas.microsoft.com/office/drawing/2014/main" id="{FA498C10-D813-264A-942B-66CC1F0E4B3C}"/>
              </a:ext>
            </a:extLst>
          </p:cNvPr>
          <p:cNvCxnSpPr>
            <a:cxnSpLocks/>
            <a:stCxn id="119" idx="2"/>
            <a:endCxn id="112" idx="0"/>
          </p:cNvCxnSpPr>
          <p:nvPr/>
        </p:nvCxnSpPr>
        <p:spPr>
          <a:xfrm flipH="1">
            <a:off x="3434536" y="3532043"/>
            <a:ext cx="302702" cy="26851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7" name="直线连接符 1376">
            <a:extLst>
              <a:ext uri="{FF2B5EF4-FFF2-40B4-BE49-F238E27FC236}">
                <a16:creationId xmlns:a16="http://schemas.microsoft.com/office/drawing/2014/main" id="{F1459759-BF9A-BF42-802C-D594130558C2}"/>
              </a:ext>
            </a:extLst>
          </p:cNvPr>
          <p:cNvCxnSpPr>
            <a:cxnSpLocks/>
            <a:stCxn id="92" idx="2"/>
            <a:endCxn id="110" idx="0"/>
          </p:cNvCxnSpPr>
          <p:nvPr/>
        </p:nvCxnSpPr>
        <p:spPr>
          <a:xfrm>
            <a:off x="2730821" y="3527813"/>
            <a:ext cx="270521" cy="21175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0" name="直线连接符 1379">
            <a:extLst>
              <a:ext uri="{FF2B5EF4-FFF2-40B4-BE49-F238E27FC236}">
                <a16:creationId xmlns:a16="http://schemas.microsoft.com/office/drawing/2014/main" id="{3BE1E66E-AC06-1848-8024-E7FCAA845545}"/>
              </a:ext>
            </a:extLst>
          </p:cNvPr>
          <p:cNvCxnSpPr>
            <a:cxnSpLocks/>
            <a:stCxn id="92" idx="2"/>
            <a:endCxn id="97" idx="0"/>
          </p:cNvCxnSpPr>
          <p:nvPr/>
        </p:nvCxnSpPr>
        <p:spPr>
          <a:xfrm flipH="1">
            <a:off x="2648494" y="3527813"/>
            <a:ext cx="82327" cy="45547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3" name="直线连接符 1382">
            <a:extLst>
              <a:ext uri="{FF2B5EF4-FFF2-40B4-BE49-F238E27FC236}">
                <a16:creationId xmlns:a16="http://schemas.microsoft.com/office/drawing/2014/main" id="{DAA62A71-A449-9A42-8EB6-11F02C4041C8}"/>
              </a:ext>
            </a:extLst>
          </p:cNvPr>
          <p:cNvCxnSpPr>
            <a:cxnSpLocks/>
            <a:stCxn id="91" idx="2"/>
            <a:endCxn id="97" idx="1"/>
          </p:cNvCxnSpPr>
          <p:nvPr/>
        </p:nvCxnSpPr>
        <p:spPr>
          <a:xfrm>
            <a:off x="2290230" y="3786924"/>
            <a:ext cx="250264" cy="26837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6" name="直线连接符 1385">
            <a:extLst>
              <a:ext uri="{FF2B5EF4-FFF2-40B4-BE49-F238E27FC236}">
                <a16:creationId xmlns:a16="http://schemas.microsoft.com/office/drawing/2014/main" id="{C5BE5C98-FC6D-F646-B4B8-AD65C3C50A4D}"/>
              </a:ext>
            </a:extLst>
          </p:cNvPr>
          <p:cNvCxnSpPr>
            <a:cxnSpLocks/>
            <a:stCxn id="51" idx="3"/>
            <a:endCxn id="97" idx="1"/>
          </p:cNvCxnSpPr>
          <p:nvPr/>
        </p:nvCxnSpPr>
        <p:spPr>
          <a:xfrm flipV="1">
            <a:off x="2161664" y="4055296"/>
            <a:ext cx="378830" cy="7602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1" name="直线连接符 1400">
            <a:extLst>
              <a:ext uri="{FF2B5EF4-FFF2-40B4-BE49-F238E27FC236}">
                <a16:creationId xmlns:a16="http://schemas.microsoft.com/office/drawing/2014/main" id="{18EB8CCB-2128-F247-AC2A-98C67196126F}"/>
              </a:ext>
            </a:extLst>
          </p:cNvPr>
          <p:cNvCxnSpPr>
            <a:cxnSpLocks/>
            <a:stCxn id="110" idx="1"/>
            <a:endCxn id="97" idx="0"/>
          </p:cNvCxnSpPr>
          <p:nvPr/>
        </p:nvCxnSpPr>
        <p:spPr>
          <a:xfrm flipH="1">
            <a:off x="2648494" y="3811575"/>
            <a:ext cx="244848" cy="17171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5" name="直线连接符 1404">
            <a:extLst>
              <a:ext uri="{FF2B5EF4-FFF2-40B4-BE49-F238E27FC236}">
                <a16:creationId xmlns:a16="http://schemas.microsoft.com/office/drawing/2014/main" id="{DC892055-93D8-0A4E-A0D1-E293CEA6E5CA}"/>
              </a:ext>
            </a:extLst>
          </p:cNvPr>
          <p:cNvCxnSpPr>
            <a:cxnSpLocks/>
            <a:stCxn id="109" idx="2"/>
            <a:endCxn id="110" idx="0"/>
          </p:cNvCxnSpPr>
          <p:nvPr/>
        </p:nvCxnSpPr>
        <p:spPr>
          <a:xfrm flipH="1">
            <a:off x="3001342" y="3499145"/>
            <a:ext cx="243649" cy="24042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8" name="直线连接符 1407">
            <a:extLst>
              <a:ext uri="{FF2B5EF4-FFF2-40B4-BE49-F238E27FC236}">
                <a16:creationId xmlns:a16="http://schemas.microsoft.com/office/drawing/2014/main" id="{68EC2CD6-1796-B44B-8536-B10866D8B537}"/>
              </a:ext>
            </a:extLst>
          </p:cNvPr>
          <p:cNvCxnSpPr>
            <a:cxnSpLocks/>
            <a:stCxn id="112" idx="1"/>
            <a:endCxn id="110" idx="3"/>
          </p:cNvCxnSpPr>
          <p:nvPr/>
        </p:nvCxnSpPr>
        <p:spPr>
          <a:xfrm flipH="1" flipV="1">
            <a:off x="3109342" y="3811575"/>
            <a:ext cx="217194" cy="6099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5" name="直线连接符 1414">
            <a:extLst>
              <a:ext uri="{FF2B5EF4-FFF2-40B4-BE49-F238E27FC236}">
                <a16:creationId xmlns:a16="http://schemas.microsoft.com/office/drawing/2014/main" id="{79FD5816-CAFF-BA4B-99F4-98C49942525A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>
            <a:off x="3542536" y="3872568"/>
            <a:ext cx="266694" cy="3697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8" name="直线连接符 1427">
            <a:extLst>
              <a:ext uri="{FF2B5EF4-FFF2-40B4-BE49-F238E27FC236}">
                <a16:creationId xmlns:a16="http://schemas.microsoft.com/office/drawing/2014/main" id="{355299B8-7627-D448-B649-F9F7954E1D61}"/>
              </a:ext>
            </a:extLst>
          </p:cNvPr>
          <p:cNvCxnSpPr>
            <a:cxnSpLocks/>
            <a:stCxn id="112" idx="2"/>
            <a:endCxn id="117" idx="0"/>
          </p:cNvCxnSpPr>
          <p:nvPr/>
        </p:nvCxnSpPr>
        <p:spPr>
          <a:xfrm>
            <a:off x="3434536" y="3944574"/>
            <a:ext cx="218108" cy="38816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1" name="直线连接符 1430">
            <a:extLst>
              <a:ext uri="{FF2B5EF4-FFF2-40B4-BE49-F238E27FC236}">
                <a16:creationId xmlns:a16="http://schemas.microsoft.com/office/drawing/2014/main" id="{AFDC780C-A190-584A-8800-B44FEB5CBCF8}"/>
              </a:ext>
            </a:extLst>
          </p:cNvPr>
          <p:cNvCxnSpPr>
            <a:cxnSpLocks/>
            <a:stCxn id="120" idx="2"/>
            <a:endCxn id="117" idx="0"/>
          </p:cNvCxnSpPr>
          <p:nvPr/>
        </p:nvCxnSpPr>
        <p:spPr>
          <a:xfrm flipH="1">
            <a:off x="3652644" y="4005533"/>
            <a:ext cx="243958" cy="32721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4" name="直线连接符 1463">
            <a:extLst>
              <a:ext uri="{FF2B5EF4-FFF2-40B4-BE49-F238E27FC236}">
                <a16:creationId xmlns:a16="http://schemas.microsoft.com/office/drawing/2014/main" id="{E9450E05-1597-FE42-B91C-F20DAD755D78}"/>
              </a:ext>
            </a:extLst>
          </p:cNvPr>
          <p:cNvCxnSpPr>
            <a:cxnSpLocks/>
            <a:stCxn id="75" idx="0"/>
            <a:endCxn id="100" idx="2"/>
          </p:cNvCxnSpPr>
          <p:nvPr/>
        </p:nvCxnSpPr>
        <p:spPr>
          <a:xfrm flipH="1" flipV="1">
            <a:off x="3683933" y="4971631"/>
            <a:ext cx="260939" cy="26259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6" name="直线连接符 1475">
            <a:extLst>
              <a:ext uri="{FF2B5EF4-FFF2-40B4-BE49-F238E27FC236}">
                <a16:creationId xmlns:a16="http://schemas.microsoft.com/office/drawing/2014/main" id="{56FFBAFF-6A5B-CC47-9E41-0E336AC84338}"/>
              </a:ext>
            </a:extLst>
          </p:cNvPr>
          <p:cNvCxnSpPr>
            <a:cxnSpLocks/>
            <a:stCxn id="100" idx="0"/>
            <a:endCxn id="117" idx="2"/>
          </p:cNvCxnSpPr>
          <p:nvPr/>
        </p:nvCxnSpPr>
        <p:spPr>
          <a:xfrm flipH="1" flipV="1">
            <a:off x="3652644" y="4476756"/>
            <a:ext cx="31289" cy="35086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5" name="直线连接符 1484">
            <a:extLst>
              <a:ext uri="{FF2B5EF4-FFF2-40B4-BE49-F238E27FC236}">
                <a16:creationId xmlns:a16="http://schemas.microsoft.com/office/drawing/2014/main" id="{EA692808-6249-2547-972C-1A2DA8383AE3}"/>
              </a:ext>
            </a:extLst>
          </p:cNvPr>
          <p:cNvCxnSpPr>
            <a:cxnSpLocks/>
            <a:stCxn id="111" idx="0"/>
            <a:endCxn id="110" idx="2"/>
          </p:cNvCxnSpPr>
          <p:nvPr/>
        </p:nvCxnSpPr>
        <p:spPr>
          <a:xfrm flipH="1" flipV="1">
            <a:off x="3001342" y="3883581"/>
            <a:ext cx="125735" cy="30580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9" name="直线连接符 1488">
            <a:extLst>
              <a:ext uri="{FF2B5EF4-FFF2-40B4-BE49-F238E27FC236}">
                <a16:creationId xmlns:a16="http://schemas.microsoft.com/office/drawing/2014/main" id="{D501D5FA-E8DC-334E-B4CF-37F735281C05}"/>
              </a:ext>
            </a:extLst>
          </p:cNvPr>
          <p:cNvCxnSpPr>
            <a:cxnSpLocks/>
            <a:stCxn id="111" idx="0"/>
            <a:endCxn id="112" idx="2"/>
          </p:cNvCxnSpPr>
          <p:nvPr/>
        </p:nvCxnSpPr>
        <p:spPr>
          <a:xfrm flipV="1">
            <a:off x="3127077" y="3944574"/>
            <a:ext cx="307459" cy="24480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2" name="直线连接符 1491">
            <a:extLst>
              <a:ext uri="{FF2B5EF4-FFF2-40B4-BE49-F238E27FC236}">
                <a16:creationId xmlns:a16="http://schemas.microsoft.com/office/drawing/2014/main" id="{D23B771C-D449-C849-9F46-59BE38ED3843}"/>
              </a:ext>
            </a:extLst>
          </p:cNvPr>
          <p:cNvCxnSpPr>
            <a:cxnSpLocks/>
            <a:stCxn id="111" idx="3"/>
            <a:endCxn id="117" idx="1"/>
          </p:cNvCxnSpPr>
          <p:nvPr/>
        </p:nvCxnSpPr>
        <p:spPr>
          <a:xfrm>
            <a:off x="3235077" y="4261389"/>
            <a:ext cx="309567" cy="14336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5" name="直线连接符 1494">
            <a:extLst>
              <a:ext uri="{FF2B5EF4-FFF2-40B4-BE49-F238E27FC236}">
                <a16:creationId xmlns:a16="http://schemas.microsoft.com/office/drawing/2014/main" id="{BF1108AC-B674-8945-96CC-6DAF8636119D}"/>
              </a:ext>
            </a:extLst>
          </p:cNvPr>
          <p:cNvCxnSpPr>
            <a:cxnSpLocks/>
            <a:stCxn id="111" idx="2"/>
            <a:endCxn id="99" idx="0"/>
          </p:cNvCxnSpPr>
          <p:nvPr/>
        </p:nvCxnSpPr>
        <p:spPr>
          <a:xfrm>
            <a:off x="3127077" y="4333395"/>
            <a:ext cx="167216" cy="32074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8" name="直线连接符 1497">
            <a:extLst>
              <a:ext uri="{FF2B5EF4-FFF2-40B4-BE49-F238E27FC236}">
                <a16:creationId xmlns:a16="http://schemas.microsoft.com/office/drawing/2014/main" id="{91359D64-3D05-4440-AC9B-457CFD096662}"/>
              </a:ext>
            </a:extLst>
          </p:cNvPr>
          <p:cNvCxnSpPr>
            <a:cxnSpLocks/>
            <a:stCxn id="117" idx="1"/>
            <a:endCxn id="99" idx="0"/>
          </p:cNvCxnSpPr>
          <p:nvPr/>
        </p:nvCxnSpPr>
        <p:spPr>
          <a:xfrm flipH="1">
            <a:off x="3294293" y="4404750"/>
            <a:ext cx="250351" cy="24938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3" name="直线连接符 1502">
            <a:extLst>
              <a:ext uri="{FF2B5EF4-FFF2-40B4-BE49-F238E27FC236}">
                <a16:creationId xmlns:a16="http://schemas.microsoft.com/office/drawing/2014/main" id="{335A08B5-0865-224B-AA7C-FAB7421A0B2D}"/>
              </a:ext>
            </a:extLst>
          </p:cNvPr>
          <p:cNvCxnSpPr>
            <a:cxnSpLocks/>
            <a:stCxn id="100" idx="1"/>
            <a:endCxn id="99" idx="3"/>
          </p:cNvCxnSpPr>
          <p:nvPr/>
        </p:nvCxnSpPr>
        <p:spPr>
          <a:xfrm flipH="1" flipV="1">
            <a:off x="3402293" y="4726144"/>
            <a:ext cx="173640" cy="17348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6" name="直线连接符 1505">
            <a:extLst>
              <a:ext uri="{FF2B5EF4-FFF2-40B4-BE49-F238E27FC236}">
                <a16:creationId xmlns:a16="http://schemas.microsoft.com/office/drawing/2014/main" id="{51F90C95-1D2A-6F42-B5DD-F258BDB788AC}"/>
              </a:ext>
            </a:extLst>
          </p:cNvPr>
          <p:cNvCxnSpPr>
            <a:cxnSpLocks/>
            <a:stCxn id="76" idx="0"/>
            <a:endCxn id="99" idx="2"/>
          </p:cNvCxnSpPr>
          <p:nvPr/>
        </p:nvCxnSpPr>
        <p:spPr>
          <a:xfrm flipH="1" flipV="1">
            <a:off x="3294293" y="4798150"/>
            <a:ext cx="151834" cy="43045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6" name="直线连接符 1515">
            <a:extLst>
              <a:ext uri="{FF2B5EF4-FFF2-40B4-BE49-F238E27FC236}">
                <a16:creationId xmlns:a16="http://schemas.microsoft.com/office/drawing/2014/main" id="{DDC6F9A9-7763-F741-BA91-BAAEF419B268}"/>
              </a:ext>
            </a:extLst>
          </p:cNvPr>
          <p:cNvCxnSpPr>
            <a:cxnSpLocks/>
            <a:stCxn id="76" idx="0"/>
            <a:endCxn id="100" idx="2"/>
          </p:cNvCxnSpPr>
          <p:nvPr/>
        </p:nvCxnSpPr>
        <p:spPr>
          <a:xfrm flipV="1">
            <a:off x="3446127" y="4971631"/>
            <a:ext cx="237806" cy="25697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9" name="直线连接符 1518">
            <a:extLst>
              <a:ext uri="{FF2B5EF4-FFF2-40B4-BE49-F238E27FC236}">
                <a16:creationId xmlns:a16="http://schemas.microsoft.com/office/drawing/2014/main" id="{D81A7C33-3A82-1644-A769-1DC786046054}"/>
              </a:ext>
            </a:extLst>
          </p:cNvPr>
          <p:cNvCxnSpPr>
            <a:cxnSpLocks/>
            <a:stCxn id="98" idx="0"/>
            <a:endCxn id="97" idx="2"/>
          </p:cNvCxnSpPr>
          <p:nvPr/>
        </p:nvCxnSpPr>
        <p:spPr>
          <a:xfrm flipH="1" flipV="1">
            <a:off x="2648494" y="4127302"/>
            <a:ext cx="156339" cy="40409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2" name="直线连接符 1521">
            <a:extLst>
              <a:ext uri="{FF2B5EF4-FFF2-40B4-BE49-F238E27FC236}">
                <a16:creationId xmlns:a16="http://schemas.microsoft.com/office/drawing/2014/main" id="{A9372511-DB18-874B-B3CC-9C688C9810AB}"/>
              </a:ext>
            </a:extLst>
          </p:cNvPr>
          <p:cNvCxnSpPr>
            <a:cxnSpLocks/>
            <a:stCxn id="53" idx="0"/>
            <a:endCxn id="97" idx="2"/>
          </p:cNvCxnSpPr>
          <p:nvPr/>
        </p:nvCxnSpPr>
        <p:spPr>
          <a:xfrm flipV="1">
            <a:off x="2419529" y="4127302"/>
            <a:ext cx="228965" cy="30436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5" name="直线连接符 1524">
            <a:extLst>
              <a:ext uri="{FF2B5EF4-FFF2-40B4-BE49-F238E27FC236}">
                <a16:creationId xmlns:a16="http://schemas.microsoft.com/office/drawing/2014/main" id="{8734B3A1-6A61-1946-A166-BCCF236E07ED}"/>
              </a:ext>
            </a:extLst>
          </p:cNvPr>
          <p:cNvCxnSpPr>
            <a:cxnSpLocks/>
            <a:stCxn id="97" idx="3"/>
            <a:endCxn id="111" idx="1"/>
          </p:cNvCxnSpPr>
          <p:nvPr/>
        </p:nvCxnSpPr>
        <p:spPr>
          <a:xfrm>
            <a:off x="2756494" y="4055296"/>
            <a:ext cx="262583" cy="20609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8" name="直线连接符 1527">
            <a:extLst>
              <a:ext uri="{FF2B5EF4-FFF2-40B4-BE49-F238E27FC236}">
                <a16:creationId xmlns:a16="http://schemas.microsoft.com/office/drawing/2014/main" id="{A1E96E1B-7C10-6141-8A1D-174FB9A6E718}"/>
              </a:ext>
            </a:extLst>
          </p:cNvPr>
          <p:cNvCxnSpPr>
            <a:cxnSpLocks/>
            <a:stCxn id="53" idx="3"/>
            <a:endCxn id="98" idx="1"/>
          </p:cNvCxnSpPr>
          <p:nvPr/>
        </p:nvCxnSpPr>
        <p:spPr>
          <a:xfrm>
            <a:off x="2486979" y="4542568"/>
            <a:ext cx="209854" cy="6083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1" name="直线连接符 1530">
            <a:extLst>
              <a:ext uri="{FF2B5EF4-FFF2-40B4-BE49-F238E27FC236}">
                <a16:creationId xmlns:a16="http://schemas.microsoft.com/office/drawing/2014/main" id="{F0894CA9-F4B2-7A41-ACFB-A99669C0B72D}"/>
              </a:ext>
            </a:extLst>
          </p:cNvPr>
          <p:cNvCxnSpPr>
            <a:cxnSpLocks/>
            <a:stCxn id="52" idx="0"/>
            <a:endCxn id="98" idx="1"/>
          </p:cNvCxnSpPr>
          <p:nvPr/>
        </p:nvCxnSpPr>
        <p:spPr>
          <a:xfrm flipV="1">
            <a:off x="2445547" y="4603399"/>
            <a:ext cx="251286" cy="27771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4" name="直线连接符 1533">
            <a:extLst>
              <a:ext uri="{FF2B5EF4-FFF2-40B4-BE49-F238E27FC236}">
                <a16:creationId xmlns:a16="http://schemas.microsoft.com/office/drawing/2014/main" id="{910A3995-8067-0249-AC4D-B157CEA90D88}"/>
              </a:ext>
            </a:extLst>
          </p:cNvPr>
          <p:cNvCxnSpPr>
            <a:cxnSpLocks/>
            <a:stCxn id="98" idx="3"/>
            <a:endCxn id="99" idx="1"/>
          </p:cNvCxnSpPr>
          <p:nvPr/>
        </p:nvCxnSpPr>
        <p:spPr>
          <a:xfrm>
            <a:off x="2912833" y="4603399"/>
            <a:ext cx="273460" cy="12274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7" name="直线连接符 1536">
            <a:extLst>
              <a:ext uri="{FF2B5EF4-FFF2-40B4-BE49-F238E27FC236}">
                <a16:creationId xmlns:a16="http://schemas.microsoft.com/office/drawing/2014/main" id="{09216652-8FCD-0A4D-8D71-47A1CF9F9CBD}"/>
              </a:ext>
            </a:extLst>
          </p:cNvPr>
          <p:cNvCxnSpPr>
            <a:cxnSpLocks/>
            <a:stCxn id="111" idx="2"/>
            <a:endCxn id="98" idx="0"/>
          </p:cNvCxnSpPr>
          <p:nvPr/>
        </p:nvCxnSpPr>
        <p:spPr>
          <a:xfrm flipH="1">
            <a:off x="2804833" y="4333395"/>
            <a:ext cx="322244" cy="19799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0" name="直线连接符 1539">
            <a:extLst>
              <a:ext uri="{FF2B5EF4-FFF2-40B4-BE49-F238E27FC236}">
                <a16:creationId xmlns:a16="http://schemas.microsoft.com/office/drawing/2014/main" id="{1EBED145-D4CF-2744-A685-F4BC6567B015}"/>
              </a:ext>
            </a:extLst>
          </p:cNvPr>
          <p:cNvCxnSpPr>
            <a:cxnSpLocks/>
            <a:stCxn id="98" idx="2"/>
            <a:endCxn id="73" idx="0"/>
          </p:cNvCxnSpPr>
          <p:nvPr/>
        </p:nvCxnSpPr>
        <p:spPr>
          <a:xfrm>
            <a:off x="2804833" y="4675405"/>
            <a:ext cx="150567" cy="29236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3" name="直线连接符 1542">
            <a:extLst>
              <a:ext uri="{FF2B5EF4-FFF2-40B4-BE49-F238E27FC236}">
                <a16:creationId xmlns:a16="http://schemas.microsoft.com/office/drawing/2014/main" id="{394C4094-53EB-C641-BE44-C221450E743A}"/>
              </a:ext>
            </a:extLst>
          </p:cNvPr>
          <p:cNvCxnSpPr>
            <a:cxnSpLocks/>
            <a:stCxn id="99" idx="1"/>
            <a:endCxn id="73" idx="0"/>
          </p:cNvCxnSpPr>
          <p:nvPr/>
        </p:nvCxnSpPr>
        <p:spPr>
          <a:xfrm flipH="1">
            <a:off x="2955400" y="4726144"/>
            <a:ext cx="230893" cy="24162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7" name="直线连接符 1636">
            <a:extLst>
              <a:ext uri="{FF2B5EF4-FFF2-40B4-BE49-F238E27FC236}">
                <a16:creationId xmlns:a16="http://schemas.microsoft.com/office/drawing/2014/main" id="{CA0F8042-9B61-134A-A8DC-E2DC5890F126}"/>
              </a:ext>
            </a:extLst>
          </p:cNvPr>
          <p:cNvCxnSpPr>
            <a:cxnSpLocks/>
            <a:stCxn id="60" idx="0"/>
            <a:endCxn id="59" idx="1"/>
          </p:cNvCxnSpPr>
          <p:nvPr/>
        </p:nvCxnSpPr>
        <p:spPr>
          <a:xfrm flipV="1">
            <a:off x="2648494" y="1671052"/>
            <a:ext cx="238912" cy="27253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C182481D-644A-B447-BDF3-63BD1ACB9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00" y="850900"/>
            <a:ext cx="35814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56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1929501D-65C2-8A42-B775-79B0E595B74E}"/>
              </a:ext>
            </a:extLst>
          </p:cNvPr>
          <p:cNvSpPr/>
          <p:nvPr/>
        </p:nvSpPr>
        <p:spPr>
          <a:xfrm rot="19380000">
            <a:off x="2081370" y="896333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43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C0F2F9B-8CB4-AA4F-AECD-C4EF48CE981B}"/>
              </a:ext>
            </a:extLst>
          </p:cNvPr>
          <p:cNvSpPr/>
          <p:nvPr/>
        </p:nvSpPr>
        <p:spPr>
          <a:xfrm rot="18600000">
            <a:off x="1664804" y="1318656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6A88BF9-871C-AE45-8EF7-6B31EC1D0E06}"/>
              </a:ext>
            </a:extLst>
          </p:cNvPr>
          <p:cNvSpPr/>
          <p:nvPr/>
        </p:nvSpPr>
        <p:spPr>
          <a:xfrm rot="17460000">
            <a:off x="1355174" y="1853710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5B336A3-CAB2-1C4B-B340-4815A3A4604B}"/>
              </a:ext>
            </a:extLst>
          </p:cNvPr>
          <p:cNvSpPr/>
          <p:nvPr/>
        </p:nvSpPr>
        <p:spPr>
          <a:xfrm rot="16920000">
            <a:off x="1159005" y="2454959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B60A60D-9DC0-104F-8F68-620ED91B5822}"/>
              </a:ext>
            </a:extLst>
          </p:cNvPr>
          <p:cNvSpPr/>
          <p:nvPr/>
        </p:nvSpPr>
        <p:spPr>
          <a:xfrm rot="16140000">
            <a:off x="1118935" y="3027354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9D9357F-FC9C-A942-A2CE-96CC094A1612}"/>
              </a:ext>
            </a:extLst>
          </p:cNvPr>
          <p:cNvSpPr/>
          <p:nvPr/>
        </p:nvSpPr>
        <p:spPr>
          <a:xfrm rot="4380000">
            <a:off x="1167221" y="3646095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587F25A-28FA-4948-81C1-04CF91019A14}"/>
              </a:ext>
            </a:extLst>
          </p:cNvPr>
          <p:cNvSpPr/>
          <p:nvPr/>
        </p:nvSpPr>
        <p:spPr>
          <a:xfrm rot="3300000">
            <a:off x="1390874" y="4205360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DAB3F15-2B10-D943-91F5-E082FAF74FBB}"/>
              </a:ext>
            </a:extLst>
          </p:cNvPr>
          <p:cNvSpPr/>
          <p:nvPr/>
        </p:nvSpPr>
        <p:spPr>
          <a:xfrm rot="2100000">
            <a:off x="2074230" y="514220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D9329DD-DEEA-054E-9AB0-EFEF5DD0B0C8}"/>
              </a:ext>
            </a:extLst>
          </p:cNvPr>
          <p:cNvSpPr/>
          <p:nvPr/>
        </p:nvSpPr>
        <p:spPr>
          <a:xfrm rot="3180000">
            <a:off x="1707356" y="4736576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EB5036C-B182-3044-8970-BD646EBCC936}"/>
              </a:ext>
            </a:extLst>
          </p:cNvPr>
          <p:cNvSpPr/>
          <p:nvPr/>
        </p:nvSpPr>
        <p:spPr>
          <a:xfrm rot="1800000">
            <a:off x="2584265" y="549132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F6D1193-77FE-7046-9C21-E3B10674B9A7}"/>
              </a:ext>
            </a:extLst>
          </p:cNvPr>
          <p:cNvSpPr/>
          <p:nvPr/>
        </p:nvSpPr>
        <p:spPr>
          <a:xfrm rot="780000">
            <a:off x="3153419" y="571146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185E0BA-A5E8-1749-B45C-79A94CCB6C94}"/>
              </a:ext>
            </a:extLst>
          </p:cNvPr>
          <p:cNvSpPr/>
          <p:nvPr/>
        </p:nvSpPr>
        <p:spPr>
          <a:xfrm>
            <a:off x="3746520" y="5805921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42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9C6C0799-272C-0842-894C-E0B217029171}"/>
              </a:ext>
            </a:extLst>
          </p:cNvPr>
          <p:cNvSpPr/>
          <p:nvPr/>
        </p:nvSpPr>
        <p:spPr>
          <a:xfrm>
            <a:off x="2328673" y="1376454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46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5C8C9FE-47AC-E740-A5CE-97ED4973C85C}"/>
              </a:ext>
            </a:extLst>
          </p:cNvPr>
          <p:cNvSpPr/>
          <p:nvPr/>
        </p:nvSpPr>
        <p:spPr>
          <a:xfrm>
            <a:off x="1944464" y="1896267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E30326E1-D253-A94E-A61A-1C765A936ADE}"/>
              </a:ext>
            </a:extLst>
          </p:cNvPr>
          <p:cNvSpPr/>
          <p:nvPr/>
        </p:nvSpPr>
        <p:spPr>
          <a:xfrm>
            <a:off x="1592588" y="227628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53DC16B7-3013-FF4F-B07E-CD035697494B}"/>
              </a:ext>
            </a:extLst>
          </p:cNvPr>
          <p:cNvSpPr/>
          <p:nvPr/>
        </p:nvSpPr>
        <p:spPr>
          <a:xfrm>
            <a:off x="1560023" y="273540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741BA4F-4B75-7948-9CBC-8357D6DB0A4B}"/>
              </a:ext>
            </a:extLst>
          </p:cNvPr>
          <p:cNvSpPr/>
          <p:nvPr/>
        </p:nvSpPr>
        <p:spPr>
          <a:xfrm rot="20220000">
            <a:off x="1470849" y="3227930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6263B4D-16B3-4246-88BC-4F89946004E1}"/>
              </a:ext>
            </a:extLst>
          </p:cNvPr>
          <p:cNvSpPr/>
          <p:nvPr/>
        </p:nvSpPr>
        <p:spPr>
          <a:xfrm>
            <a:off x="1666909" y="358092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65584916-1E97-844A-90D2-39E9209A55B6}"/>
              </a:ext>
            </a:extLst>
          </p:cNvPr>
          <p:cNvSpPr/>
          <p:nvPr/>
        </p:nvSpPr>
        <p:spPr>
          <a:xfrm rot="19440000">
            <a:off x="1966290" y="412279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94A9053-9179-E045-BC14-0AB04367C646}"/>
              </a:ext>
            </a:extLst>
          </p:cNvPr>
          <p:cNvSpPr/>
          <p:nvPr/>
        </p:nvSpPr>
        <p:spPr>
          <a:xfrm>
            <a:off x="2337547" y="488111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6528EFA7-F3A9-1145-8F17-82FA44886398}"/>
              </a:ext>
            </a:extLst>
          </p:cNvPr>
          <p:cNvSpPr/>
          <p:nvPr/>
        </p:nvSpPr>
        <p:spPr>
          <a:xfrm rot="1500000">
            <a:off x="2281098" y="442491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CAEE10AD-0158-804A-93A9-B94D829F7880}"/>
              </a:ext>
            </a:extLst>
          </p:cNvPr>
          <p:cNvSpPr/>
          <p:nvPr/>
        </p:nvSpPr>
        <p:spPr>
          <a:xfrm>
            <a:off x="1892425" y="2412730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BCBEAEE0-435D-BD4D-839E-8CA67FD28B96}"/>
              </a:ext>
            </a:extLst>
          </p:cNvPr>
          <p:cNvSpPr/>
          <p:nvPr/>
        </p:nvSpPr>
        <p:spPr>
          <a:xfrm>
            <a:off x="2887406" y="1599046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47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D13EEFA7-CABB-A14B-A976-7F14420AB8E7}"/>
              </a:ext>
            </a:extLst>
          </p:cNvPr>
          <p:cNvSpPr/>
          <p:nvPr/>
        </p:nvSpPr>
        <p:spPr>
          <a:xfrm>
            <a:off x="2540494" y="194358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8BB9FD81-31B5-5E4D-A372-F9DBC33A52AD}"/>
              </a:ext>
            </a:extLst>
          </p:cNvPr>
          <p:cNvSpPr/>
          <p:nvPr/>
        </p:nvSpPr>
        <p:spPr>
          <a:xfrm>
            <a:off x="2281098" y="239994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BF33FEE3-85E7-7249-8866-4DA5C0252B7B}"/>
              </a:ext>
            </a:extLst>
          </p:cNvPr>
          <p:cNvSpPr/>
          <p:nvPr/>
        </p:nvSpPr>
        <p:spPr>
          <a:xfrm rot="1440000">
            <a:off x="2818112" y="496154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8E7391ED-BCCB-4C45-9170-431F1DF06659}"/>
              </a:ext>
            </a:extLst>
          </p:cNvPr>
          <p:cNvSpPr/>
          <p:nvPr/>
        </p:nvSpPr>
        <p:spPr>
          <a:xfrm rot="20520000">
            <a:off x="3859123" y="5230705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44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81CF640-DB3F-5F4E-B711-F9FB0F463622}"/>
              </a:ext>
            </a:extLst>
          </p:cNvPr>
          <p:cNvSpPr/>
          <p:nvPr/>
        </p:nvSpPr>
        <p:spPr>
          <a:xfrm rot="1080000">
            <a:off x="3315876" y="522508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6261B56A-AF92-214C-A1BD-473770C33229}"/>
              </a:ext>
            </a:extLst>
          </p:cNvPr>
          <p:cNvSpPr/>
          <p:nvPr/>
        </p:nvSpPr>
        <p:spPr>
          <a:xfrm>
            <a:off x="2038754" y="279191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888BBBDF-1749-A44D-8EE7-06C7011D1420}"/>
              </a:ext>
            </a:extLst>
          </p:cNvPr>
          <p:cNvSpPr/>
          <p:nvPr/>
        </p:nvSpPr>
        <p:spPr>
          <a:xfrm rot="21420000">
            <a:off x="1781744" y="307494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000CD976-D729-AC4D-AE5D-BACB423E5307}"/>
              </a:ext>
            </a:extLst>
          </p:cNvPr>
          <p:cNvSpPr/>
          <p:nvPr/>
        </p:nvSpPr>
        <p:spPr>
          <a:xfrm>
            <a:off x="3087590" y="2050756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51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E2E62A99-9843-CF46-A504-34A19D391BBF}"/>
              </a:ext>
            </a:extLst>
          </p:cNvPr>
          <p:cNvSpPr/>
          <p:nvPr/>
        </p:nvSpPr>
        <p:spPr>
          <a:xfrm rot="1140000">
            <a:off x="2741799" y="238751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95409E55-2A85-DC4C-8696-0A53F0EAF818}"/>
              </a:ext>
            </a:extLst>
          </p:cNvPr>
          <p:cNvSpPr/>
          <p:nvPr/>
        </p:nvSpPr>
        <p:spPr>
          <a:xfrm>
            <a:off x="2475114" y="283164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688BF696-D2B8-F24E-A95D-56B80181DB13}"/>
              </a:ext>
            </a:extLst>
          </p:cNvPr>
          <p:cNvSpPr/>
          <p:nvPr/>
        </p:nvSpPr>
        <p:spPr>
          <a:xfrm>
            <a:off x="2157904" y="320860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166A7EAC-BDE2-2746-8DC1-9D9FDAE0BBCE}"/>
              </a:ext>
            </a:extLst>
          </p:cNvPr>
          <p:cNvSpPr/>
          <p:nvPr/>
        </p:nvSpPr>
        <p:spPr>
          <a:xfrm>
            <a:off x="2182230" y="364291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C3CE57B4-8CF0-6649-B32C-BA8B25A34E52}"/>
              </a:ext>
            </a:extLst>
          </p:cNvPr>
          <p:cNvSpPr/>
          <p:nvPr/>
        </p:nvSpPr>
        <p:spPr>
          <a:xfrm>
            <a:off x="2622821" y="338380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3E44E507-1B5C-3D40-AF59-24B454331EF7}"/>
              </a:ext>
            </a:extLst>
          </p:cNvPr>
          <p:cNvSpPr/>
          <p:nvPr/>
        </p:nvSpPr>
        <p:spPr>
          <a:xfrm>
            <a:off x="2944944" y="287909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D2E7C028-EA6B-EC46-9A72-0F9D4A4D3623}"/>
              </a:ext>
            </a:extLst>
          </p:cNvPr>
          <p:cNvSpPr/>
          <p:nvPr/>
        </p:nvSpPr>
        <p:spPr>
          <a:xfrm rot="660000">
            <a:off x="3255608" y="246463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B4EDA5CF-7D92-6540-B8B7-17421712660A}"/>
              </a:ext>
            </a:extLst>
          </p:cNvPr>
          <p:cNvSpPr/>
          <p:nvPr/>
        </p:nvSpPr>
        <p:spPr>
          <a:xfrm rot="1200000">
            <a:off x="3626794" y="2097024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54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CAC6FF1C-547A-6849-9A8F-89FA42CC80D9}"/>
              </a:ext>
            </a:extLst>
          </p:cNvPr>
          <p:cNvSpPr/>
          <p:nvPr/>
        </p:nvSpPr>
        <p:spPr>
          <a:xfrm>
            <a:off x="3452847" y="295525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9FA83910-E2AF-B94C-A51E-671F19A983B7}"/>
              </a:ext>
            </a:extLst>
          </p:cNvPr>
          <p:cNvSpPr/>
          <p:nvPr/>
        </p:nvSpPr>
        <p:spPr>
          <a:xfrm>
            <a:off x="2540494" y="398328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F43B76F4-579B-FB4D-BAB6-7268520564F7}"/>
              </a:ext>
            </a:extLst>
          </p:cNvPr>
          <p:cNvSpPr/>
          <p:nvPr/>
        </p:nvSpPr>
        <p:spPr>
          <a:xfrm>
            <a:off x="2696833" y="453139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B37A9095-67E2-DA45-B72A-4C101670319A}"/>
              </a:ext>
            </a:extLst>
          </p:cNvPr>
          <p:cNvSpPr/>
          <p:nvPr/>
        </p:nvSpPr>
        <p:spPr>
          <a:xfrm>
            <a:off x="3186293" y="4654137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AE3AC066-3D09-B845-8BE6-AB6848C0D630}"/>
              </a:ext>
            </a:extLst>
          </p:cNvPr>
          <p:cNvSpPr/>
          <p:nvPr/>
        </p:nvSpPr>
        <p:spPr>
          <a:xfrm>
            <a:off x="3575933" y="4827618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45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453D77B1-6378-E44F-AFDA-63DE1B3B5380}"/>
              </a:ext>
            </a:extLst>
          </p:cNvPr>
          <p:cNvSpPr/>
          <p:nvPr/>
        </p:nvSpPr>
        <p:spPr>
          <a:xfrm>
            <a:off x="3136991" y="335513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A405E96C-B545-E142-B28F-717A09B68559}"/>
              </a:ext>
            </a:extLst>
          </p:cNvPr>
          <p:cNvSpPr/>
          <p:nvPr/>
        </p:nvSpPr>
        <p:spPr>
          <a:xfrm>
            <a:off x="2893342" y="373956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72808A91-1B7A-834A-824E-DAB826AE071B}"/>
              </a:ext>
            </a:extLst>
          </p:cNvPr>
          <p:cNvSpPr/>
          <p:nvPr/>
        </p:nvSpPr>
        <p:spPr>
          <a:xfrm>
            <a:off x="3019077" y="418938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12870994-FEDF-4E46-B3D0-1E579F4C1786}"/>
              </a:ext>
            </a:extLst>
          </p:cNvPr>
          <p:cNvSpPr/>
          <p:nvPr/>
        </p:nvSpPr>
        <p:spPr>
          <a:xfrm>
            <a:off x="3326536" y="380056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23687F90-6512-D14F-978B-157CAA0C1A98}"/>
              </a:ext>
            </a:extLst>
          </p:cNvPr>
          <p:cNvSpPr/>
          <p:nvPr/>
        </p:nvSpPr>
        <p:spPr>
          <a:xfrm rot="960000">
            <a:off x="3767522" y="2606401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49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5143270C-A6D4-154F-BA59-BBF8F3A44B13}"/>
              </a:ext>
            </a:extLst>
          </p:cNvPr>
          <p:cNvSpPr/>
          <p:nvPr/>
        </p:nvSpPr>
        <p:spPr>
          <a:xfrm>
            <a:off x="3544644" y="4332743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52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0C0BA5F5-CAF9-2D4E-8D70-CE68B0EF5C3E}"/>
              </a:ext>
            </a:extLst>
          </p:cNvPr>
          <p:cNvSpPr/>
          <p:nvPr/>
        </p:nvSpPr>
        <p:spPr>
          <a:xfrm>
            <a:off x="3629238" y="3388030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2DB1CC24-AC21-A747-AA6B-F6A1444867AC}"/>
              </a:ext>
            </a:extLst>
          </p:cNvPr>
          <p:cNvSpPr/>
          <p:nvPr/>
        </p:nvSpPr>
        <p:spPr>
          <a:xfrm rot="840000">
            <a:off x="3806022" y="3863660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55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23267520-3813-AD40-9FB6-557FF1829893}"/>
              </a:ext>
            </a:extLst>
          </p:cNvPr>
          <p:cNvSpPr/>
          <p:nvPr/>
        </p:nvSpPr>
        <p:spPr>
          <a:xfrm rot="660000">
            <a:off x="4287476" y="2700621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50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A5B49373-D2FF-F742-8794-0FCBE217F65B}"/>
              </a:ext>
            </a:extLst>
          </p:cNvPr>
          <p:cNvSpPr/>
          <p:nvPr/>
        </p:nvSpPr>
        <p:spPr>
          <a:xfrm>
            <a:off x="3946979" y="305927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956A8C0F-799F-0245-B7B3-D73916432351}"/>
              </a:ext>
            </a:extLst>
          </p:cNvPr>
          <p:cNvSpPr/>
          <p:nvPr/>
        </p:nvSpPr>
        <p:spPr>
          <a:xfrm rot="1320000">
            <a:off x="4446992" y="3175431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48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30DE6838-BB61-0A46-B520-23EE591A1C88}"/>
              </a:ext>
            </a:extLst>
          </p:cNvPr>
          <p:cNvSpPr/>
          <p:nvPr/>
        </p:nvSpPr>
        <p:spPr>
          <a:xfrm>
            <a:off x="4116709" y="3528987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53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95007A08-DC32-E047-BA7A-4B9BCFA8F1F7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1842241" y="1033335"/>
            <a:ext cx="260877" cy="27458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连接符 167">
            <a:extLst>
              <a:ext uri="{FF2B5EF4-FFF2-40B4-BE49-F238E27FC236}">
                <a16:creationId xmlns:a16="http://schemas.microsoft.com/office/drawing/2014/main" id="{376A66C0-01EA-3548-9892-6558CCACE0AA}"/>
              </a:ext>
            </a:extLst>
          </p:cNvPr>
          <p:cNvCxnSpPr>
            <a:cxnSpLocks/>
            <a:stCxn id="17" idx="3"/>
            <a:endCxn id="8" idx="1"/>
          </p:cNvCxnSpPr>
          <p:nvPr/>
        </p:nvCxnSpPr>
        <p:spPr>
          <a:xfrm flipV="1">
            <a:off x="1501891" y="1473395"/>
            <a:ext cx="201496" cy="3514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线连接符 191">
            <a:extLst>
              <a:ext uri="{FF2B5EF4-FFF2-40B4-BE49-F238E27FC236}">
                <a16:creationId xmlns:a16="http://schemas.microsoft.com/office/drawing/2014/main" id="{A55B19D8-371E-D447-B463-E60C05B8B78C}"/>
              </a:ext>
            </a:extLst>
          </p:cNvPr>
          <p:cNvCxnSpPr>
            <a:cxnSpLocks/>
            <a:stCxn id="18" idx="3"/>
            <a:endCxn id="17" idx="1"/>
          </p:cNvCxnSpPr>
          <p:nvPr/>
        </p:nvCxnSpPr>
        <p:spPr>
          <a:xfrm flipV="1">
            <a:off x="1289472" y="2026546"/>
            <a:ext cx="135005" cy="3947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线连接符 192">
            <a:extLst>
              <a:ext uri="{FF2B5EF4-FFF2-40B4-BE49-F238E27FC236}">
                <a16:creationId xmlns:a16="http://schemas.microsoft.com/office/drawing/2014/main" id="{A596B58C-CEC9-534B-92F2-BE80DA25418D}"/>
              </a:ext>
            </a:extLst>
          </p:cNvPr>
          <p:cNvCxnSpPr>
            <a:cxnSpLocks/>
            <a:stCxn id="18" idx="1"/>
            <a:endCxn id="36" idx="3"/>
          </p:cNvCxnSpPr>
          <p:nvPr/>
        </p:nvCxnSpPr>
        <p:spPr>
          <a:xfrm flipH="1">
            <a:off x="1225060" y="2632608"/>
            <a:ext cx="19498" cy="3587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线连接符 193">
            <a:extLst>
              <a:ext uri="{FF2B5EF4-FFF2-40B4-BE49-F238E27FC236}">
                <a16:creationId xmlns:a16="http://schemas.microsoft.com/office/drawing/2014/main" id="{61056F12-46B9-9A49-90C5-00A16289458E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1306810" y="3821385"/>
            <a:ext cx="130122" cy="3674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线连接符 194">
            <a:extLst>
              <a:ext uri="{FF2B5EF4-FFF2-40B4-BE49-F238E27FC236}">
                <a16:creationId xmlns:a16="http://schemas.microsoft.com/office/drawing/2014/main" id="{AC60AD0A-D57C-524E-AE96-38FB84FE1527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>
            <a:off x="1560836" y="4365837"/>
            <a:ext cx="189528" cy="3564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线连接符 195">
            <a:extLst>
              <a:ext uri="{FF2B5EF4-FFF2-40B4-BE49-F238E27FC236}">
                <a16:creationId xmlns:a16="http://schemas.microsoft.com/office/drawing/2014/main" id="{DB333146-9345-5246-89A3-6FD7AF2A3D95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2785795" y="5617328"/>
            <a:ext cx="370392" cy="1418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线连接符 196">
            <a:extLst>
              <a:ext uri="{FF2B5EF4-FFF2-40B4-BE49-F238E27FC236}">
                <a16:creationId xmlns:a16="http://schemas.microsoft.com/office/drawing/2014/main" id="{D2C2A834-8DA7-4C47-8DDA-CB44521EFD21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3366651" y="5807764"/>
            <a:ext cx="379869" cy="701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线连接符 206">
            <a:extLst>
              <a:ext uri="{FF2B5EF4-FFF2-40B4-BE49-F238E27FC236}">
                <a16:creationId xmlns:a16="http://schemas.microsoft.com/office/drawing/2014/main" id="{A4D194B3-D5AB-9B4B-8C51-147A1EFB8A5C}"/>
              </a:ext>
            </a:extLst>
          </p:cNvPr>
          <p:cNvCxnSpPr>
            <a:cxnSpLocks/>
            <a:stCxn id="36" idx="1"/>
            <a:endCxn id="37" idx="1"/>
          </p:cNvCxnSpPr>
          <p:nvPr/>
        </p:nvCxnSpPr>
        <p:spPr>
          <a:xfrm>
            <a:off x="1228830" y="3207348"/>
            <a:ext cx="14822" cy="4074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线连接符 207">
            <a:extLst>
              <a:ext uri="{FF2B5EF4-FFF2-40B4-BE49-F238E27FC236}">
                <a16:creationId xmlns:a16="http://schemas.microsoft.com/office/drawing/2014/main" id="{9E7693F3-10B4-7045-9A7B-697E934E5345}"/>
              </a:ext>
            </a:extLst>
          </p:cNvPr>
          <p:cNvCxnSpPr>
            <a:cxnSpLocks/>
            <a:stCxn id="40" idx="3"/>
            <a:endCxn id="39" idx="1"/>
          </p:cNvCxnSpPr>
          <p:nvPr/>
        </p:nvCxnSpPr>
        <p:spPr>
          <a:xfrm>
            <a:off x="1880368" y="4894837"/>
            <a:ext cx="213393" cy="2574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线连接符 208">
            <a:extLst>
              <a:ext uri="{FF2B5EF4-FFF2-40B4-BE49-F238E27FC236}">
                <a16:creationId xmlns:a16="http://schemas.microsoft.com/office/drawing/2014/main" id="{08798CC1-999D-9D46-B023-A547D4FC546E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>
            <a:off x="2270698" y="5276161"/>
            <a:ext cx="328036" cy="23316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线连接符 472">
            <a:extLst>
              <a:ext uri="{FF2B5EF4-FFF2-40B4-BE49-F238E27FC236}">
                <a16:creationId xmlns:a16="http://schemas.microsoft.com/office/drawing/2014/main" id="{C7882A85-B3E8-2444-B2CD-2B03FA631310}"/>
              </a:ext>
            </a:extLst>
          </p:cNvPr>
          <p:cNvCxnSpPr>
            <a:cxnSpLocks/>
            <a:stCxn id="43" idx="0"/>
            <a:endCxn id="76" idx="2"/>
          </p:cNvCxnSpPr>
          <p:nvPr/>
        </p:nvCxnSpPr>
        <p:spPr>
          <a:xfrm flipH="1" flipV="1">
            <a:off x="3401625" y="5365573"/>
            <a:ext cx="452895" cy="4403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线连接符 475">
            <a:extLst>
              <a:ext uri="{FF2B5EF4-FFF2-40B4-BE49-F238E27FC236}">
                <a16:creationId xmlns:a16="http://schemas.microsoft.com/office/drawing/2014/main" id="{AC09FB3B-E5BE-0E4E-ADEB-53BD1371F974}"/>
              </a:ext>
            </a:extLst>
          </p:cNvPr>
          <p:cNvCxnSpPr>
            <a:cxnSpLocks/>
            <a:stCxn id="43" idx="0"/>
            <a:endCxn id="75" idx="2"/>
          </p:cNvCxnSpPr>
          <p:nvPr/>
        </p:nvCxnSpPr>
        <p:spPr>
          <a:xfrm flipV="1">
            <a:off x="3854520" y="5371194"/>
            <a:ext cx="134854" cy="43472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线连接符 478">
            <a:extLst>
              <a:ext uri="{FF2B5EF4-FFF2-40B4-BE49-F238E27FC236}">
                <a16:creationId xmlns:a16="http://schemas.microsoft.com/office/drawing/2014/main" id="{A4820F71-0CCF-DA43-8EC7-B132AAB3850B}"/>
              </a:ext>
            </a:extLst>
          </p:cNvPr>
          <p:cNvCxnSpPr>
            <a:cxnSpLocks/>
            <a:stCxn id="42" idx="0"/>
            <a:endCxn id="76" idx="2"/>
          </p:cNvCxnSpPr>
          <p:nvPr/>
        </p:nvCxnSpPr>
        <p:spPr>
          <a:xfrm flipV="1">
            <a:off x="3277617" y="5365573"/>
            <a:ext cx="124008" cy="3477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直线连接符 486">
            <a:extLst>
              <a:ext uri="{FF2B5EF4-FFF2-40B4-BE49-F238E27FC236}">
                <a16:creationId xmlns:a16="http://schemas.microsoft.com/office/drawing/2014/main" id="{3FAA3D13-330C-124C-9997-6A764D11D8EB}"/>
              </a:ext>
            </a:extLst>
          </p:cNvPr>
          <p:cNvCxnSpPr>
            <a:cxnSpLocks/>
            <a:stCxn id="41" idx="0"/>
            <a:endCxn id="76" idx="2"/>
          </p:cNvCxnSpPr>
          <p:nvPr/>
        </p:nvCxnSpPr>
        <p:spPr>
          <a:xfrm flipV="1">
            <a:off x="2728268" y="5365573"/>
            <a:ext cx="673357" cy="1353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直线连接符 489">
            <a:extLst>
              <a:ext uri="{FF2B5EF4-FFF2-40B4-BE49-F238E27FC236}">
                <a16:creationId xmlns:a16="http://schemas.microsoft.com/office/drawing/2014/main" id="{5CB4A37E-4780-0C40-9B02-9E83F2DED5D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H="1" flipV="1">
            <a:off x="2232705" y="1025845"/>
            <a:ext cx="203968" cy="3506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直线连接符 501">
            <a:extLst>
              <a:ext uri="{FF2B5EF4-FFF2-40B4-BE49-F238E27FC236}">
                <a16:creationId xmlns:a16="http://schemas.microsoft.com/office/drawing/2014/main" id="{32DC86DD-4D25-B643-87A9-2225524644FC}"/>
              </a:ext>
            </a:extLst>
          </p:cNvPr>
          <p:cNvCxnSpPr>
            <a:cxnSpLocks/>
            <a:stCxn id="44" idx="1"/>
            <a:endCxn id="8" idx="2"/>
          </p:cNvCxnSpPr>
          <p:nvPr/>
        </p:nvCxnSpPr>
        <p:spPr>
          <a:xfrm flipH="1" flipV="1">
            <a:off x="1827969" y="1436936"/>
            <a:ext cx="500704" cy="1152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线连接符 504">
            <a:extLst>
              <a:ext uri="{FF2B5EF4-FFF2-40B4-BE49-F238E27FC236}">
                <a16:creationId xmlns:a16="http://schemas.microsoft.com/office/drawing/2014/main" id="{28A30E69-B297-F94B-9B9D-EB905CC554EF}"/>
              </a:ext>
            </a:extLst>
          </p:cNvPr>
          <p:cNvCxnSpPr>
            <a:cxnSpLocks/>
            <a:stCxn id="45" idx="0"/>
            <a:endCxn id="8" idx="2"/>
          </p:cNvCxnSpPr>
          <p:nvPr/>
        </p:nvCxnSpPr>
        <p:spPr>
          <a:xfrm flipH="1" flipV="1">
            <a:off x="1827969" y="1436936"/>
            <a:ext cx="224495" cy="45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直线连接符 507">
            <a:extLst>
              <a:ext uri="{FF2B5EF4-FFF2-40B4-BE49-F238E27FC236}">
                <a16:creationId xmlns:a16="http://schemas.microsoft.com/office/drawing/2014/main" id="{3254C66E-8BBD-3545-A423-70270983A67C}"/>
              </a:ext>
            </a:extLst>
          </p:cNvPr>
          <p:cNvCxnSpPr>
            <a:cxnSpLocks/>
            <a:stCxn id="45" idx="1"/>
            <a:endCxn id="17" idx="2"/>
          </p:cNvCxnSpPr>
          <p:nvPr/>
        </p:nvCxnSpPr>
        <p:spPr>
          <a:xfrm flipH="1" flipV="1">
            <a:off x="1530402" y="1951512"/>
            <a:ext cx="414062" cy="167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直线连接符 510">
            <a:extLst>
              <a:ext uri="{FF2B5EF4-FFF2-40B4-BE49-F238E27FC236}">
                <a16:creationId xmlns:a16="http://schemas.microsoft.com/office/drawing/2014/main" id="{28CC7E40-2FCA-2C4A-95FE-906A6710E2E5}"/>
              </a:ext>
            </a:extLst>
          </p:cNvPr>
          <p:cNvCxnSpPr>
            <a:cxnSpLocks/>
            <a:stCxn id="46" idx="0"/>
            <a:endCxn id="17" idx="2"/>
          </p:cNvCxnSpPr>
          <p:nvPr/>
        </p:nvCxnSpPr>
        <p:spPr>
          <a:xfrm flipH="1" flipV="1">
            <a:off x="1530402" y="1951512"/>
            <a:ext cx="170186" cy="3247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直线连接符 513">
            <a:extLst>
              <a:ext uri="{FF2B5EF4-FFF2-40B4-BE49-F238E27FC236}">
                <a16:creationId xmlns:a16="http://schemas.microsoft.com/office/drawing/2014/main" id="{584E1879-26F5-7544-A187-FA3CB271D3B9}"/>
              </a:ext>
            </a:extLst>
          </p:cNvPr>
          <p:cNvCxnSpPr>
            <a:cxnSpLocks/>
            <a:stCxn id="46" idx="1"/>
            <a:endCxn id="18" idx="2"/>
          </p:cNvCxnSpPr>
          <p:nvPr/>
        </p:nvCxnSpPr>
        <p:spPr>
          <a:xfrm flipH="1">
            <a:off x="1337442" y="2348295"/>
            <a:ext cx="255146" cy="1936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直线连接符 516">
            <a:extLst>
              <a:ext uri="{FF2B5EF4-FFF2-40B4-BE49-F238E27FC236}">
                <a16:creationId xmlns:a16="http://schemas.microsoft.com/office/drawing/2014/main" id="{7A6E1F48-DB6B-AE45-A3BB-1281EE07F617}"/>
              </a:ext>
            </a:extLst>
          </p:cNvPr>
          <p:cNvCxnSpPr>
            <a:cxnSpLocks/>
            <a:stCxn id="48" idx="1"/>
            <a:endCxn id="18" idx="2"/>
          </p:cNvCxnSpPr>
          <p:nvPr/>
        </p:nvCxnSpPr>
        <p:spPr>
          <a:xfrm flipH="1" flipV="1">
            <a:off x="1337442" y="2541928"/>
            <a:ext cx="222581" cy="2654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直线连接符 519">
            <a:extLst>
              <a:ext uri="{FF2B5EF4-FFF2-40B4-BE49-F238E27FC236}">
                <a16:creationId xmlns:a16="http://schemas.microsoft.com/office/drawing/2014/main" id="{E4AD4B64-DE19-BF4B-826F-6939C46B677A}"/>
              </a:ext>
            </a:extLst>
          </p:cNvPr>
          <p:cNvCxnSpPr>
            <a:cxnSpLocks/>
            <a:stCxn id="48" idx="1"/>
            <a:endCxn id="36" idx="2"/>
          </p:cNvCxnSpPr>
          <p:nvPr/>
        </p:nvCxnSpPr>
        <p:spPr>
          <a:xfrm flipH="1">
            <a:off x="1298934" y="2807414"/>
            <a:ext cx="261089" cy="2906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直线连接符 522">
            <a:extLst>
              <a:ext uri="{FF2B5EF4-FFF2-40B4-BE49-F238E27FC236}">
                <a16:creationId xmlns:a16="http://schemas.microsoft.com/office/drawing/2014/main" id="{87ED46FA-22DE-864A-8FFA-662766BB9079}"/>
              </a:ext>
            </a:extLst>
          </p:cNvPr>
          <p:cNvCxnSpPr>
            <a:cxnSpLocks/>
            <a:stCxn id="49" idx="1"/>
            <a:endCxn id="36" idx="2"/>
          </p:cNvCxnSpPr>
          <p:nvPr/>
        </p:nvCxnSpPr>
        <p:spPr>
          <a:xfrm flipH="1" flipV="1">
            <a:off x="1298934" y="3098097"/>
            <a:ext cx="180501" cy="2440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直线连接符 525">
            <a:extLst>
              <a:ext uri="{FF2B5EF4-FFF2-40B4-BE49-F238E27FC236}">
                <a16:creationId xmlns:a16="http://schemas.microsoft.com/office/drawing/2014/main" id="{E8360E34-15A8-E347-AA17-0A870472A68E}"/>
              </a:ext>
            </a:extLst>
          </p:cNvPr>
          <p:cNvCxnSpPr>
            <a:cxnSpLocks/>
            <a:stCxn id="49" idx="1"/>
            <a:endCxn id="37" idx="0"/>
          </p:cNvCxnSpPr>
          <p:nvPr/>
        </p:nvCxnSpPr>
        <p:spPr>
          <a:xfrm flipH="1">
            <a:off x="1344085" y="3342135"/>
            <a:ext cx="135350" cy="3549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直线连接符 530">
            <a:extLst>
              <a:ext uri="{FF2B5EF4-FFF2-40B4-BE49-F238E27FC236}">
                <a16:creationId xmlns:a16="http://schemas.microsoft.com/office/drawing/2014/main" id="{DE308274-12C2-2245-82DF-588953A69E29}"/>
              </a:ext>
            </a:extLst>
          </p:cNvPr>
          <p:cNvCxnSpPr>
            <a:cxnSpLocks/>
            <a:stCxn id="50" idx="1"/>
            <a:endCxn id="37" idx="0"/>
          </p:cNvCxnSpPr>
          <p:nvPr/>
        </p:nvCxnSpPr>
        <p:spPr>
          <a:xfrm flipH="1">
            <a:off x="1344085" y="3652934"/>
            <a:ext cx="322824" cy="441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直线连接符 533">
            <a:extLst>
              <a:ext uri="{FF2B5EF4-FFF2-40B4-BE49-F238E27FC236}">
                <a16:creationId xmlns:a16="http://schemas.microsoft.com/office/drawing/2014/main" id="{39DDC988-AA02-1947-96A6-743CC742304D}"/>
              </a:ext>
            </a:extLst>
          </p:cNvPr>
          <p:cNvCxnSpPr>
            <a:cxnSpLocks/>
            <a:stCxn id="50" idx="2"/>
            <a:endCxn id="38" idx="0"/>
          </p:cNvCxnSpPr>
          <p:nvPr/>
        </p:nvCxnSpPr>
        <p:spPr>
          <a:xfrm flipH="1">
            <a:off x="1557863" y="3724940"/>
            <a:ext cx="217046" cy="5111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直线连接符 536">
            <a:extLst>
              <a:ext uri="{FF2B5EF4-FFF2-40B4-BE49-F238E27FC236}">
                <a16:creationId xmlns:a16="http://schemas.microsoft.com/office/drawing/2014/main" id="{01DF84FA-99BB-8747-A67B-85FECE2FCB8B}"/>
              </a:ext>
            </a:extLst>
          </p:cNvPr>
          <p:cNvCxnSpPr>
            <a:cxnSpLocks/>
            <a:stCxn id="51" idx="0"/>
            <a:endCxn id="38" idx="0"/>
          </p:cNvCxnSpPr>
          <p:nvPr/>
        </p:nvCxnSpPr>
        <p:spPr>
          <a:xfrm flipH="1">
            <a:off x="1557863" y="4136547"/>
            <a:ext cx="474103" cy="995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直线连接符 539">
            <a:extLst>
              <a:ext uri="{FF2B5EF4-FFF2-40B4-BE49-F238E27FC236}">
                <a16:creationId xmlns:a16="http://schemas.microsoft.com/office/drawing/2014/main" id="{91E1766F-D02C-0A42-A4FB-5EA8633AA5A0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1835038" y="4258283"/>
            <a:ext cx="151878" cy="5104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直线连接符 542">
            <a:extLst>
              <a:ext uri="{FF2B5EF4-FFF2-40B4-BE49-F238E27FC236}">
                <a16:creationId xmlns:a16="http://schemas.microsoft.com/office/drawing/2014/main" id="{0F682C54-3C3B-C349-A768-860AA3FA0E1A}"/>
              </a:ext>
            </a:extLst>
          </p:cNvPr>
          <p:cNvCxnSpPr>
            <a:cxnSpLocks/>
            <a:stCxn id="53" idx="1"/>
            <a:endCxn id="40" idx="0"/>
          </p:cNvCxnSpPr>
          <p:nvPr/>
        </p:nvCxnSpPr>
        <p:spPr>
          <a:xfrm flipH="1">
            <a:off x="1872868" y="4451282"/>
            <a:ext cx="418349" cy="3139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直线连接符 545">
            <a:extLst>
              <a:ext uri="{FF2B5EF4-FFF2-40B4-BE49-F238E27FC236}">
                <a16:creationId xmlns:a16="http://schemas.microsoft.com/office/drawing/2014/main" id="{61E7BD75-9287-974D-B4BA-B34B41E87FD3}"/>
              </a:ext>
            </a:extLst>
          </p:cNvPr>
          <p:cNvCxnSpPr>
            <a:cxnSpLocks/>
            <a:stCxn id="52" idx="1"/>
            <a:endCxn id="40" idx="0"/>
          </p:cNvCxnSpPr>
          <p:nvPr/>
        </p:nvCxnSpPr>
        <p:spPr>
          <a:xfrm flipH="1" flipV="1">
            <a:off x="1872868" y="4765245"/>
            <a:ext cx="464679" cy="18787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直线连接符 548">
            <a:extLst>
              <a:ext uri="{FF2B5EF4-FFF2-40B4-BE49-F238E27FC236}">
                <a16:creationId xmlns:a16="http://schemas.microsoft.com/office/drawing/2014/main" id="{297C2360-297A-8B46-A51E-27B97C683CCE}"/>
              </a:ext>
            </a:extLst>
          </p:cNvPr>
          <p:cNvCxnSpPr>
            <a:cxnSpLocks/>
            <a:stCxn id="52" idx="2"/>
            <a:endCxn id="39" idx="0"/>
          </p:cNvCxnSpPr>
          <p:nvPr/>
        </p:nvCxnSpPr>
        <p:spPr>
          <a:xfrm flipH="1">
            <a:off x="2223531" y="5025124"/>
            <a:ext cx="222016" cy="1301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直线连接符 551">
            <a:extLst>
              <a:ext uri="{FF2B5EF4-FFF2-40B4-BE49-F238E27FC236}">
                <a16:creationId xmlns:a16="http://schemas.microsoft.com/office/drawing/2014/main" id="{674870FD-6DB0-7A43-BA82-F5724ABBFC94}"/>
              </a:ext>
            </a:extLst>
          </p:cNvPr>
          <p:cNvCxnSpPr>
            <a:cxnSpLocks/>
            <a:stCxn id="52" idx="2"/>
            <a:endCxn id="41" idx="0"/>
          </p:cNvCxnSpPr>
          <p:nvPr/>
        </p:nvCxnSpPr>
        <p:spPr>
          <a:xfrm>
            <a:off x="2445547" y="5025124"/>
            <a:ext cx="282721" cy="4758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直线连接符 554">
            <a:extLst>
              <a:ext uri="{FF2B5EF4-FFF2-40B4-BE49-F238E27FC236}">
                <a16:creationId xmlns:a16="http://schemas.microsoft.com/office/drawing/2014/main" id="{AB7889AE-AD85-374C-A27B-7EB128708205}"/>
              </a:ext>
            </a:extLst>
          </p:cNvPr>
          <p:cNvCxnSpPr>
            <a:cxnSpLocks/>
            <a:stCxn id="73" idx="2"/>
            <a:endCxn id="41" idx="0"/>
          </p:cNvCxnSpPr>
          <p:nvPr/>
        </p:nvCxnSpPr>
        <p:spPr>
          <a:xfrm flipH="1">
            <a:off x="2728268" y="5099329"/>
            <a:ext cx="168556" cy="401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直线连接符 579">
            <a:extLst>
              <a:ext uri="{FF2B5EF4-FFF2-40B4-BE49-F238E27FC236}">
                <a16:creationId xmlns:a16="http://schemas.microsoft.com/office/drawing/2014/main" id="{4C6C3936-F3A8-0D4E-9B4E-7995736D9950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H="1">
            <a:off x="2052464" y="1520466"/>
            <a:ext cx="384209" cy="3758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直线连接符 583">
            <a:extLst>
              <a:ext uri="{FF2B5EF4-FFF2-40B4-BE49-F238E27FC236}">
                <a16:creationId xmlns:a16="http://schemas.microsoft.com/office/drawing/2014/main" id="{401D2153-6B63-4E4B-B16D-4C283C03946E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 flipH="1">
            <a:off x="1700588" y="2040279"/>
            <a:ext cx="351876" cy="2360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直线连接符 591">
            <a:extLst>
              <a:ext uri="{FF2B5EF4-FFF2-40B4-BE49-F238E27FC236}">
                <a16:creationId xmlns:a16="http://schemas.microsoft.com/office/drawing/2014/main" id="{20231AE4-D6E6-2146-B593-A5B1F710B2C6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 flipH="1">
            <a:off x="1668023" y="2420301"/>
            <a:ext cx="32565" cy="3151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直线连接符 601">
            <a:extLst>
              <a:ext uri="{FF2B5EF4-FFF2-40B4-BE49-F238E27FC236}">
                <a16:creationId xmlns:a16="http://schemas.microsoft.com/office/drawing/2014/main" id="{F5E08D48-9BF7-154C-8AD0-B423A8B0ADAA}"/>
              </a:ext>
            </a:extLst>
          </p:cNvPr>
          <p:cNvCxnSpPr>
            <a:cxnSpLocks/>
            <a:endCxn id="49" idx="0"/>
          </p:cNvCxnSpPr>
          <p:nvPr/>
        </p:nvCxnSpPr>
        <p:spPr>
          <a:xfrm flipH="1">
            <a:off x="1550714" y="2881838"/>
            <a:ext cx="101576" cy="3518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直线连接符 604">
            <a:extLst>
              <a:ext uri="{FF2B5EF4-FFF2-40B4-BE49-F238E27FC236}">
                <a16:creationId xmlns:a16="http://schemas.microsoft.com/office/drawing/2014/main" id="{02ED7E73-CAED-2F47-8ECE-AF00EF9D9F76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>
            <a:off x="1606984" y="3366218"/>
            <a:ext cx="167925" cy="2147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直线连接符 611">
            <a:extLst>
              <a:ext uri="{FF2B5EF4-FFF2-40B4-BE49-F238E27FC236}">
                <a16:creationId xmlns:a16="http://schemas.microsoft.com/office/drawing/2014/main" id="{5AD2BCA2-7548-2F4E-8BB0-59232C81132F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>
            <a:off x="1774909" y="3724940"/>
            <a:ext cx="257057" cy="4116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直线连接符 614">
            <a:extLst>
              <a:ext uri="{FF2B5EF4-FFF2-40B4-BE49-F238E27FC236}">
                <a16:creationId xmlns:a16="http://schemas.microsoft.com/office/drawing/2014/main" id="{F8F0C467-867B-E34A-B0FA-9880A3E70DB7}"/>
              </a:ext>
            </a:extLst>
          </p:cNvPr>
          <p:cNvCxnSpPr>
            <a:cxnSpLocks/>
            <a:stCxn id="51" idx="2"/>
            <a:endCxn id="53" idx="1"/>
          </p:cNvCxnSpPr>
          <p:nvPr/>
        </p:nvCxnSpPr>
        <p:spPr>
          <a:xfrm>
            <a:off x="2116614" y="4253056"/>
            <a:ext cx="174603" cy="1982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直线连接符 617">
            <a:extLst>
              <a:ext uri="{FF2B5EF4-FFF2-40B4-BE49-F238E27FC236}">
                <a16:creationId xmlns:a16="http://schemas.microsoft.com/office/drawing/2014/main" id="{A0A2C74A-9D4A-C244-BAFF-DF6A12BD8393}"/>
              </a:ext>
            </a:extLst>
          </p:cNvPr>
          <p:cNvCxnSpPr>
            <a:cxnSpLocks/>
            <a:stCxn id="53" idx="2"/>
            <a:endCxn id="52" idx="0"/>
          </p:cNvCxnSpPr>
          <p:nvPr/>
        </p:nvCxnSpPr>
        <p:spPr>
          <a:xfrm>
            <a:off x="2358667" y="4562185"/>
            <a:ext cx="86880" cy="3189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1" name="直线连接符 660">
            <a:extLst>
              <a:ext uri="{FF2B5EF4-FFF2-40B4-BE49-F238E27FC236}">
                <a16:creationId xmlns:a16="http://schemas.microsoft.com/office/drawing/2014/main" id="{297592A2-E310-7A4E-AE52-716F030E41A5}"/>
              </a:ext>
            </a:extLst>
          </p:cNvPr>
          <p:cNvCxnSpPr>
            <a:cxnSpLocks/>
            <a:stCxn id="73" idx="1"/>
            <a:endCxn id="52" idx="3"/>
          </p:cNvCxnSpPr>
          <p:nvPr/>
        </p:nvCxnSpPr>
        <p:spPr>
          <a:xfrm flipH="1" flipV="1">
            <a:off x="2553547" y="4953118"/>
            <a:ext cx="273902" cy="365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直线连接符 706">
            <a:extLst>
              <a:ext uri="{FF2B5EF4-FFF2-40B4-BE49-F238E27FC236}">
                <a16:creationId xmlns:a16="http://schemas.microsoft.com/office/drawing/2014/main" id="{0F4C0F90-373A-0D4A-BBCF-3D875E3D606B}"/>
              </a:ext>
            </a:extLst>
          </p:cNvPr>
          <p:cNvCxnSpPr>
            <a:cxnSpLocks/>
            <a:stCxn id="95" idx="2"/>
            <a:endCxn id="115" idx="0"/>
          </p:cNvCxnSpPr>
          <p:nvPr/>
        </p:nvCxnSpPr>
        <p:spPr>
          <a:xfrm>
            <a:off x="3710166" y="2236693"/>
            <a:ext cx="185204" cy="3724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直线连接符 709">
            <a:extLst>
              <a:ext uri="{FF2B5EF4-FFF2-40B4-BE49-F238E27FC236}">
                <a16:creationId xmlns:a16="http://schemas.microsoft.com/office/drawing/2014/main" id="{35A34726-58E9-6C4E-AB0A-271D74982182}"/>
              </a:ext>
            </a:extLst>
          </p:cNvPr>
          <p:cNvCxnSpPr>
            <a:cxnSpLocks/>
            <a:stCxn id="115" idx="2"/>
            <a:endCxn id="127" idx="0"/>
          </p:cNvCxnSpPr>
          <p:nvPr/>
        </p:nvCxnSpPr>
        <p:spPr>
          <a:xfrm>
            <a:off x="3855674" y="2747625"/>
            <a:ext cx="199305" cy="3116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直线连接符 712">
            <a:extLst>
              <a:ext uri="{FF2B5EF4-FFF2-40B4-BE49-F238E27FC236}">
                <a16:creationId xmlns:a16="http://schemas.microsoft.com/office/drawing/2014/main" id="{38E89955-2023-3D49-9B19-5C0389D59329}"/>
              </a:ext>
            </a:extLst>
          </p:cNvPr>
          <p:cNvCxnSpPr>
            <a:cxnSpLocks/>
            <a:stCxn id="127" idx="2"/>
            <a:endCxn id="129" idx="0"/>
          </p:cNvCxnSpPr>
          <p:nvPr/>
        </p:nvCxnSpPr>
        <p:spPr>
          <a:xfrm>
            <a:off x="4054979" y="3203286"/>
            <a:ext cx="169730" cy="3257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直线连接符 743">
            <a:extLst>
              <a:ext uri="{FF2B5EF4-FFF2-40B4-BE49-F238E27FC236}">
                <a16:creationId xmlns:a16="http://schemas.microsoft.com/office/drawing/2014/main" id="{0EDC4C39-FE08-BA45-ABAB-C381175ACDD8}"/>
              </a:ext>
            </a:extLst>
          </p:cNvPr>
          <p:cNvCxnSpPr>
            <a:cxnSpLocks/>
            <a:stCxn id="59" idx="1"/>
            <a:endCxn id="44" idx="3"/>
          </p:cNvCxnSpPr>
          <p:nvPr/>
        </p:nvCxnSpPr>
        <p:spPr>
          <a:xfrm flipH="1" flipV="1">
            <a:off x="2544673" y="1448460"/>
            <a:ext cx="342733" cy="22259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直线连接符 746">
            <a:extLst>
              <a:ext uri="{FF2B5EF4-FFF2-40B4-BE49-F238E27FC236}">
                <a16:creationId xmlns:a16="http://schemas.microsoft.com/office/drawing/2014/main" id="{CEE7EF77-83FF-4048-8655-BE385BD6787D}"/>
              </a:ext>
            </a:extLst>
          </p:cNvPr>
          <p:cNvCxnSpPr>
            <a:cxnSpLocks/>
            <a:stCxn id="60" idx="0"/>
            <a:endCxn id="44" idx="2"/>
          </p:cNvCxnSpPr>
          <p:nvPr/>
        </p:nvCxnSpPr>
        <p:spPr>
          <a:xfrm flipH="1" flipV="1">
            <a:off x="2436673" y="1520466"/>
            <a:ext cx="211821" cy="4231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直线连接符 749">
            <a:extLst>
              <a:ext uri="{FF2B5EF4-FFF2-40B4-BE49-F238E27FC236}">
                <a16:creationId xmlns:a16="http://schemas.microsoft.com/office/drawing/2014/main" id="{01821C96-1A49-2245-844A-C2DD293C2BDD}"/>
              </a:ext>
            </a:extLst>
          </p:cNvPr>
          <p:cNvCxnSpPr>
            <a:cxnSpLocks/>
            <a:stCxn id="60" idx="1"/>
            <a:endCxn id="45" idx="3"/>
          </p:cNvCxnSpPr>
          <p:nvPr/>
        </p:nvCxnSpPr>
        <p:spPr>
          <a:xfrm flipH="1" flipV="1">
            <a:off x="2160464" y="1968273"/>
            <a:ext cx="380030" cy="473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3" name="直线连接符 752">
            <a:extLst>
              <a:ext uri="{FF2B5EF4-FFF2-40B4-BE49-F238E27FC236}">
                <a16:creationId xmlns:a16="http://schemas.microsoft.com/office/drawing/2014/main" id="{8C6F3D90-7C97-E441-A2EE-383FC23ACA49}"/>
              </a:ext>
            </a:extLst>
          </p:cNvPr>
          <p:cNvCxnSpPr>
            <a:cxnSpLocks/>
            <a:stCxn id="61" idx="0"/>
            <a:endCxn id="45" idx="2"/>
          </p:cNvCxnSpPr>
          <p:nvPr/>
        </p:nvCxnSpPr>
        <p:spPr>
          <a:xfrm flipH="1" flipV="1">
            <a:off x="2052464" y="2040279"/>
            <a:ext cx="336634" cy="3596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6" name="直线连接符 755">
            <a:extLst>
              <a:ext uri="{FF2B5EF4-FFF2-40B4-BE49-F238E27FC236}">
                <a16:creationId xmlns:a16="http://schemas.microsoft.com/office/drawing/2014/main" id="{9DFE05D6-31B6-BC47-8D04-B16491E59F60}"/>
              </a:ext>
            </a:extLst>
          </p:cNvPr>
          <p:cNvCxnSpPr>
            <a:cxnSpLocks/>
            <a:stCxn id="54" idx="1"/>
            <a:endCxn id="46" idx="3"/>
          </p:cNvCxnSpPr>
          <p:nvPr/>
        </p:nvCxnSpPr>
        <p:spPr>
          <a:xfrm flipH="1" flipV="1">
            <a:off x="1808588" y="2348295"/>
            <a:ext cx="83837" cy="1364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9" name="直线连接符 758">
            <a:extLst>
              <a:ext uri="{FF2B5EF4-FFF2-40B4-BE49-F238E27FC236}">
                <a16:creationId xmlns:a16="http://schemas.microsoft.com/office/drawing/2014/main" id="{B87E3E39-684E-4C42-BFDB-27F9D87C84C2}"/>
              </a:ext>
            </a:extLst>
          </p:cNvPr>
          <p:cNvCxnSpPr>
            <a:cxnSpLocks/>
            <a:stCxn id="54" idx="0"/>
            <a:endCxn id="45" idx="2"/>
          </p:cNvCxnSpPr>
          <p:nvPr/>
        </p:nvCxnSpPr>
        <p:spPr>
          <a:xfrm flipV="1">
            <a:off x="2000425" y="2040279"/>
            <a:ext cx="52039" cy="3724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2" name="直线连接符 761">
            <a:extLst>
              <a:ext uri="{FF2B5EF4-FFF2-40B4-BE49-F238E27FC236}">
                <a16:creationId xmlns:a16="http://schemas.microsoft.com/office/drawing/2014/main" id="{D5AC8758-EC3F-EE48-B720-B05DB9418038}"/>
              </a:ext>
            </a:extLst>
          </p:cNvPr>
          <p:cNvCxnSpPr>
            <a:cxnSpLocks/>
            <a:stCxn id="48" idx="0"/>
            <a:endCxn id="54" idx="1"/>
          </p:cNvCxnSpPr>
          <p:nvPr/>
        </p:nvCxnSpPr>
        <p:spPr>
          <a:xfrm flipV="1">
            <a:off x="1668023" y="2484736"/>
            <a:ext cx="224402" cy="2506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直线连接符 990">
            <a:extLst>
              <a:ext uri="{FF2B5EF4-FFF2-40B4-BE49-F238E27FC236}">
                <a16:creationId xmlns:a16="http://schemas.microsoft.com/office/drawing/2014/main" id="{B5CB2470-7B2B-7F43-8C7B-2D760F75B0F9}"/>
              </a:ext>
            </a:extLst>
          </p:cNvPr>
          <p:cNvCxnSpPr>
            <a:cxnSpLocks/>
            <a:stCxn id="115" idx="3"/>
            <a:endCxn id="126" idx="1"/>
          </p:cNvCxnSpPr>
          <p:nvPr/>
        </p:nvCxnSpPr>
        <p:spPr>
          <a:xfrm>
            <a:off x="3979338" y="2708177"/>
            <a:ext cx="310122" cy="438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  <a:stCxn id="127" idx="0"/>
            <a:endCxn id="126" idx="2"/>
          </p:cNvCxnSpPr>
          <p:nvPr/>
        </p:nvCxnSpPr>
        <p:spPr>
          <a:xfrm flipV="1">
            <a:off x="4054979" y="2843310"/>
            <a:ext cx="326758" cy="2159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  <a:stCxn id="128" idx="0"/>
            <a:endCxn id="126" idx="2"/>
          </p:cNvCxnSpPr>
          <p:nvPr/>
        </p:nvCxnSpPr>
        <p:spPr>
          <a:xfrm flipH="1" flipV="1">
            <a:off x="4381737" y="2843310"/>
            <a:ext cx="200229" cy="3373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  <a:stCxn id="128" idx="1"/>
            <a:endCxn id="127" idx="3"/>
          </p:cNvCxnSpPr>
          <p:nvPr/>
        </p:nvCxnSpPr>
        <p:spPr>
          <a:xfrm flipH="1" flipV="1">
            <a:off x="4162979" y="3131280"/>
            <a:ext cx="291877" cy="75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直线连接符 1029">
            <a:extLst>
              <a:ext uri="{FF2B5EF4-FFF2-40B4-BE49-F238E27FC236}">
                <a16:creationId xmlns:a16="http://schemas.microsoft.com/office/drawing/2014/main" id="{43295269-EAD4-1C41-BFFE-03E0391DF776}"/>
              </a:ext>
            </a:extLst>
          </p:cNvPr>
          <p:cNvCxnSpPr>
            <a:cxnSpLocks/>
            <a:stCxn id="128" idx="2"/>
            <a:endCxn id="129" idx="0"/>
          </p:cNvCxnSpPr>
          <p:nvPr/>
        </p:nvCxnSpPr>
        <p:spPr>
          <a:xfrm flipH="1">
            <a:off x="4224709" y="3314200"/>
            <a:ext cx="303309" cy="21478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线连接符 1103">
            <a:extLst>
              <a:ext uri="{FF2B5EF4-FFF2-40B4-BE49-F238E27FC236}">
                <a16:creationId xmlns:a16="http://schemas.microsoft.com/office/drawing/2014/main" id="{D4AF202C-2714-B940-95FC-45B7EDF86C18}"/>
              </a:ext>
            </a:extLst>
          </p:cNvPr>
          <p:cNvCxnSpPr>
            <a:cxnSpLocks/>
            <a:stCxn id="75" idx="1"/>
            <a:endCxn id="76" idx="3"/>
          </p:cNvCxnSpPr>
          <p:nvPr/>
        </p:nvCxnSpPr>
        <p:spPr>
          <a:xfrm flipH="1" flipV="1">
            <a:off x="3526590" y="5330465"/>
            <a:ext cx="337819" cy="56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直线连接符 1108">
            <a:extLst>
              <a:ext uri="{FF2B5EF4-FFF2-40B4-BE49-F238E27FC236}">
                <a16:creationId xmlns:a16="http://schemas.microsoft.com/office/drawing/2014/main" id="{BCA91F6D-6219-CE47-98C7-4690EC8FF3FA}"/>
              </a:ext>
            </a:extLst>
          </p:cNvPr>
          <p:cNvCxnSpPr>
            <a:cxnSpLocks/>
            <a:stCxn id="76" idx="1"/>
            <a:endCxn id="73" idx="3"/>
          </p:cNvCxnSpPr>
          <p:nvPr/>
        </p:nvCxnSpPr>
        <p:spPr>
          <a:xfrm flipH="1" flipV="1">
            <a:off x="3024775" y="5077476"/>
            <a:ext cx="296387" cy="1862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直线连接符 1133">
            <a:extLst>
              <a:ext uri="{FF2B5EF4-FFF2-40B4-BE49-F238E27FC236}">
                <a16:creationId xmlns:a16="http://schemas.microsoft.com/office/drawing/2014/main" id="{88801890-14F8-6540-BB4D-16B23581FB3E}"/>
              </a:ext>
            </a:extLst>
          </p:cNvPr>
          <p:cNvCxnSpPr>
            <a:cxnSpLocks/>
            <a:stCxn id="87" idx="0"/>
            <a:endCxn id="59" idx="2"/>
          </p:cNvCxnSpPr>
          <p:nvPr/>
        </p:nvCxnSpPr>
        <p:spPr>
          <a:xfrm flipH="1" flipV="1">
            <a:off x="2995406" y="1743058"/>
            <a:ext cx="200184" cy="3076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直线连接符 1139">
            <a:extLst>
              <a:ext uri="{FF2B5EF4-FFF2-40B4-BE49-F238E27FC236}">
                <a16:creationId xmlns:a16="http://schemas.microsoft.com/office/drawing/2014/main" id="{A5CEC117-593D-E74D-8007-2297EC74BAA9}"/>
              </a:ext>
            </a:extLst>
          </p:cNvPr>
          <p:cNvCxnSpPr>
            <a:cxnSpLocks/>
            <a:stCxn id="87" idx="1"/>
            <a:endCxn id="60" idx="3"/>
          </p:cNvCxnSpPr>
          <p:nvPr/>
        </p:nvCxnSpPr>
        <p:spPr>
          <a:xfrm flipH="1" flipV="1">
            <a:off x="2756494" y="2015591"/>
            <a:ext cx="331096" cy="1071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直线连接符 1142">
            <a:extLst>
              <a:ext uri="{FF2B5EF4-FFF2-40B4-BE49-F238E27FC236}">
                <a16:creationId xmlns:a16="http://schemas.microsoft.com/office/drawing/2014/main" id="{E1A3DC9E-1E5E-C44B-BAD6-435EA8DA95AB}"/>
              </a:ext>
            </a:extLst>
          </p:cNvPr>
          <p:cNvCxnSpPr>
            <a:cxnSpLocks/>
            <a:stCxn id="60" idx="2"/>
            <a:endCxn id="61" idx="0"/>
          </p:cNvCxnSpPr>
          <p:nvPr/>
        </p:nvCxnSpPr>
        <p:spPr>
          <a:xfrm flipH="1">
            <a:off x="2389098" y="2087597"/>
            <a:ext cx="259396" cy="31235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直线连接符 1147">
            <a:extLst>
              <a:ext uri="{FF2B5EF4-FFF2-40B4-BE49-F238E27FC236}">
                <a16:creationId xmlns:a16="http://schemas.microsoft.com/office/drawing/2014/main" id="{E0594F6F-0720-474E-AE33-EEB606019074}"/>
              </a:ext>
            </a:extLst>
          </p:cNvPr>
          <p:cNvCxnSpPr>
            <a:cxnSpLocks/>
            <a:stCxn id="88" idx="1"/>
            <a:endCxn id="61" idx="3"/>
          </p:cNvCxnSpPr>
          <p:nvPr/>
        </p:nvCxnSpPr>
        <p:spPr>
          <a:xfrm flipH="1">
            <a:off x="2497098" y="2424361"/>
            <a:ext cx="250585" cy="47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1" name="直线连接符 1150">
            <a:extLst>
              <a:ext uri="{FF2B5EF4-FFF2-40B4-BE49-F238E27FC236}">
                <a16:creationId xmlns:a16="http://schemas.microsoft.com/office/drawing/2014/main" id="{3A747D37-2941-384E-A3A4-ECAA7CEAE97D}"/>
              </a:ext>
            </a:extLst>
          </p:cNvPr>
          <p:cNvCxnSpPr>
            <a:cxnSpLocks/>
            <a:stCxn id="89" idx="0"/>
            <a:endCxn id="61" idx="2"/>
          </p:cNvCxnSpPr>
          <p:nvPr/>
        </p:nvCxnSpPr>
        <p:spPr>
          <a:xfrm flipH="1" flipV="1">
            <a:off x="2389098" y="2543961"/>
            <a:ext cx="194016" cy="2876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4" name="直线连接符 1153">
            <a:extLst>
              <a:ext uri="{FF2B5EF4-FFF2-40B4-BE49-F238E27FC236}">
                <a16:creationId xmlns:a16="http://schemas.microsoft.com/office/drawing/2014/main" id="{BFE5CF8A-0CCD-5B40-89E4-2CE40A7DFB72}"/>
              </a:ext>
            </a:extLst>
          </p:cNvPr>
          <p:cNvCxnSpPr>
            <a:cxnSpLocks/>
            <a:stCxn id="77" idx="0"/>
            <a:endCxn id="61" idx="2"/>
          </p:cNvCxnSpPr>
          <p:nvPr/>
        </p:nvCxnSpPr>
        <p:spPr>
          <a:xfrm flipV="1">
            <a:off x="2146754" y="2543961"/>
            <a:ext cx="242344" cy="2479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7" name="直线连接符 1156">
            <a:extLst>
              <a:ext uri="{FF2B5EF4-FFF2-40B4-BE49-F238E27FC236}">
                <a16:creationId xmlns:a16="http://schemas.microsoft.com/office/drawing/2014/main" id="{A489370B-37DA-F846-A66C-B5F321C976C7}"/>
              </a:ext>
            </a:extLst>
          </p:cNvPr>
          <p:cNvCxnSpPr>
            <a:cxnSpLocks/>
            <a:stCxn id="77" idx="0"/>
            <a:endCxn id="54" idx="2"/>
          </p:cNvCxnSpPr>
          <p:nvPr/>
        </p:nvCxnSpPr>
        <p:spPr>
          <a:xfrm flipH="1" flipV="1">
            <a:off x="2000425" y="2556742"/>
            <a:ext cx="146329" cy="2351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0" name="直线连接符 1159">
            <a:extLst>
              <a:ext uri="{FF2B5EF4-FFF2-40B4-BE49-F238E27FC236}">
                <a16:creationId xmlns:a16="http://schemas.microsoft.com/office/drawing/2014/main" id="{69BC77A3-B755-A145-ABC9-124E403A1751}"/>
              </a:ext>
            </a:extLst>
          </p:cNvPr>
          <p:cNvCxnSpPr>
            <a:cxnSpLocks/>
            <a:stCxn id="77" idx="1"/>
            <a:endCxn id="48" idx="3"/>
          </p:cNvCxnSpPr>
          <p:nvPr/>
        </p:nvCxnSpPr>
        <p:spPr>
          <a:xfrm flipH="1" flipV="1">
            <a:off x="1776023" y="2807414"/>
            <a:ext cx="262731" cy="565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3" name="直线连接符 1162">
            <a:extLst>
              <a:ext uri="{FF2B5EF4-FFF2-40B4-BE49-F238E27FC236}">
                <a16:creationId xmlns:a16="http://schemas.microsoft.com/office/drawing/2014/main" id="{E5B35020-DA99-9F40-A687-7EF7A9CEC88E}"/>
              </a:ext>
            </a:extLst>
          </p:cNvPr>
          <p:cNvCxnSpPr>
            <a:cxnSpLocks/>
            <a:stCxn id="78" idx="0"/>
            <a:endCxn id="48" idx="2"/>
          </p:cNvCxnSpPr>
          <p:nvPr/>
        </p:nvCxnSpPr>
        <p:spPr>
          <a:xfrm flipH="1" flipV="1">
            <a:off x="1668023" y="2879420"/>
            <a:ext cx="217952" cy="1956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6" name="直线连接符 1165">
            <a:extLst>
              <a:ext uri="{FF2B5EF4-FFF2-40B4-BE49-F238E27FC236}">
                <a16:creationId xmlns:a16="http://schemas.microsoft.com/office/drawing/2014/main" id="{B4278717-F124-1543-94B9-4A4359FBF215}"/>
              </a:ext>
            </a:extLst>
          </p:cNvPr>
          <p:cNvCxnSpPr>
            <a:cxnSpLocks/>
            <a:stCxn id="78" idx="0"/>
            <a:endCxn id="77" idx="1"/>
          </p:cNvCxnSpPr>
          <p:nvPr/>
        </p:nvCxnSpPr>
        <p:spPr>
          <a:xfrm flipV="1">
            <a:off x="1885975" y="2863921"/>
            <a:ext cx="152779" cy="2111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9" name="直线连接符 1168">
            <a:extLst>
              <a:ext uri="{FF2B5EF4-FFF2-40B4-BE49-F238E27FC236}">
                <a16:creationId xmlns:a16="http://schemas.microsoft.com/office/drawing/2014/main" id="{B3F5A38B-F6E8-3B45-82E7-130BC8F76BEB}"/>
              </a:ext>
            </a:extLst>
          </p:cNvPr>
          <p:cNvCxnSpPr>
            <a:cxnSpLocks/>
            <a:stCxn id="78" idx="1"/>
            <a:endCxn id="49" idx="3"/>
          </p:cNvCxnSpPr>
          <p:nvPr/>
        </p:nvCxnSpPr>
        <p:spPr>
          <a:xfrm flipH="1">
            <a:off x="1678264" y="3152600"/>
            <a:ext cx="103628" cy="10513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2" name="直线连接符 1171">
            <a:extLst>
              <a:ext uri="{FF2B5EF4-FFF2-40B4-BE49-F238E27FC236}">
                <a16:creationId xmlns:a16="http://schemas.microsoft.com/office/drawing/2014/main" id="{4296C79A-8E62-BA4B-AE9D-0677F8CDCE55}"/>
              </a:ext>
            </a:extLst>
          </p:cNvPr>
          <p:cNvCxnSpPr>
            <a:cxnSpLocks/>
            <a:stCxn id="78" idx="2"/>
            <a:endCxn id="50" idx="0"/>
          </p:cNvCxnSpPr>
          <p:nvPr/>
        </p:nvCxnSpPr>
        <p:spPr>
          <a:xfrm flipH="1">
            <a:off x="1774909" y="3218855"/>
            <a:ext cx="118604" cy="3620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5" name="直线连接符 1174">
            <a:extLst>
              <a:ext uri="{FF2B5EF4-FFF2-40B4-BE49-F238E27FC236}">
                <a16:creationId xmlns:a16="http://schemas.microsoft.com/office/drawing/2014/main" id="{66593436-D912-D942-A7A3-2B29C0ECF106}"/>
              </a:ext>
            </a:extLst>
          </p:cNvPr>
          <p:cNvCxnSpPr>
            <a:cxnSpLocks/>
            <a:stCxn id="90" idx="1"/>
            <a:endCxn id="50" idx="3"/>
          </p:cNvCxnSpPr>
          <p:nvPr/>
        </p:nvCxnSpPr>
        <p:spPr>
          <a:xfrm flipH="1">
            <a:off x="1882909" y="3280611"/>
            <a:ext cx="274995" cy="3723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8" name="直线连接符 1177">
            <a:extLst>
              <a:ext uri="{FF2B5EF4-FFF2-40B4-BE49-F238E27FC236}">
                <a16:creationId xmlns:a16="http://schemas.microsoft.com/office/drawing/2014/main" id="{8710E3C2-BF0F-0F40-AB29-267998A92CFD}"/>
              </a:ext>
            </a:extLst>
          </p:cNvPr>
          <p:cNvCxnSpPr>
            <a:cxnSpLocks/>
            <a:stCxn id="91" idx="1"/>
            <a:endCxn id="50" idx="3"/>
          </p:cNvCxnSpPr>
          <p:nvPr/>
        </p:nvCxnSpPr>
        <p:spPr>
          <a:xfrm flipH="1" flipV="1">
            <a:off x="1882909" y="3652934"/>
            <a:ext cx="299321" cy="619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7" name="直线连接符 1186">
            <a:extLst>
              <a:ext uri="{FF2B5EF4-FFF2-40B4-BE49-F238E27FC236}">
                <a16:creationId xmlns:a16="http://schemas.microsoft.com/office/drawing/2014/main" id="{91C87D2D-7787-D148-BB57-147499802B14}"/>
              </a:ext>
            </a:extLst>
          </p:cNvPr>
          <p:cNvCxnSpPr>
            <a:cxnSpLocks/>
            <a:stCxn id="90" idx="2"/>
            <a:endCxn id="91" idx="0"/>
          </p:cNvCxnSpPr>
          <p:nvPr/>
        </p:nvCxnSpPr>
        <p:spPr>
          <a:xfrm>
            <a:off x="2265904" y="3352617"/>
            <a:ext cx="24326" cy="2902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0" name="直线连接符 1189">
            <a:extLst>
              <a:ext uri="{FF2B5EF4-FFF2-40B4-BE49-F238E27FC236}">
                <a16:creationId xmlns:a16="http://schemas.microsoft.com/office/drawing/2014/main" id="{148D26E2-910A-8D45-924B-79223788D3AE}"/>
              </a:ext>
            </a:extLst>
          </p:cNvPr>
          <p:cNvCxnSpPr>
            <a:cxnSpLocks/>
            <a:stCxn id="78" idx="3"/>
            <a:endCxn id="90" idx="1"/>
          </p:cNvCxnSpPr>
          <p:nvPr/>
        </p:nvCxnSpPr>
        <p:spPr>
          <a:xfrm>
            <a:off x="1997596" y="3141296"/>
            <a:ext cx="160308" cy="1393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4" name="直线连接符 1203">
            <a:extLst>
              <a:ext uri="{FF2B5EF4-FFF2-40B4-BE49-F238E27FC236}">
                <a16:creationId xmlns:a16="http://schemas.microsoft.com/office/drawing/2014/main" id="{AFB1023B-EB5B-4347-B8F3-01470A8E5CC7}"/>
              </a:ext>
            </a:extLst>
          </p:cNvPr>
          <p:cNvCxnSpPr>
            <a:cxnSpLocks/>
            <a:stCxn id="91" idx="2"/>
            <a:endCxn id="51" idx="0"/>
          </p:cNvCxnSpPr>
          <p:nvPr/>
        </p:nvCxnSpPr>
        <p:spPr>
          <a:xfrm flipH="1">
            <a:off x="2031966" y="3786924"/>
            <a:ext cx="258264" cy="3496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1" name="直线连接符 1210">
            <a:extLst>
              <a:ext uri="{FF2B5EF4-FFF2-40B4-BE49-F238E27FC236}">
                <a16:creationId xmlns:a16="http://schemas.microsoft.com/office/drawing/2014/main" id="{9CA2850A-C61C-6346-A46A-148A86B20543}"/>
              </a:ext>
            </a:extLst>
          </p:cNvPr>
          <p:cNvCxnSpPr>
            <a:cxnSpLocks/>
            <a:stCxn id="89" idx="0"/>
            <a:endCxn id="88" idx="2"/>
          </p:cNvCxnSpPr>
          <p:nvPr/>
        </p:nvCxnSpPr>
        <p:spPr>
          <a:xfrm flipV="1">
            <a:off x="2583114" y="2527605"/>
            <a:ext cx="243242" cy="3040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4" name="直线连接符 1213">
            <a:extLst>
              <a:ext uri="{FF2B5EF4-FFF2-40B4-BE49-F238E27FC236}">
                <a16:creationId xmlns:a16="http://schemas.microsoft.com/office/drawing/2014/main" id="{AE7F6343-5418-C542-BBD7-C255DF407624}"/>
              </a:ext>
            </a:extLst>
          </p:cNvPr>
          <p:cNvCxnSpPr>
            <a:cxnSpLocks/>
            <a:stCxn id="89" idx="1"/>
            <a:endCxn id="77" idx="3"/>
          </p:cNvCxnSpPr>
          <p:nvPr/>
        </p:nvCxnSpPr>
        <p:spPr>
          <a:xfrm flipH="1" flipV="1">
            <a:off x="2254754" y="2863921"/>
            <a:ext cx="220360" cy="397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2" name="直线连接符 1221">
            <a:extLst>
              <a:ext uri="{FF2B5EF4-FFF2-40B4-BE49-F238E27FC236}">
                <a16:creationId xmlns:a16="http://schemas.microsoft.com/office/drawing/2014/main" id="{BBBE1081-6E5A-6E40-AD18-A3CD36757434}"/>
              </a:ext>
            </a:extLst>
          </p:cNvPr>
          <p:cNvCxnSpPr>
            <a:cxnSpLocks/>
            <a:stCxn id="61" idx="1"/>
            <a:endCxn id="54" idx="3"/>
          </p:cNvCxnSpPr>
          <p:nvPr/>
        </p:nvCxnSpPr>
        <p:spPr>
          <a:xfrm flipH="1">
            <a:off x="2108425" y="2471955"/>
            <a:ext cx="172673" cy="127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" name="直线连接符 1229">
            <a:extLst>
              <a:ext uri="{FF2B5EF4-FFF2-40B4-BE49-F238E27FC236}">
                <a16:creationId xmlns:a16="http://schemas.microsoft.com/office/drawing/2014/main" id="{39D18D1C-A1BD-A041-8213-5A2A73A52DB6}"/>
              </a:ext>
            </a:extLst>
          </p:cNvPr>
          <p:cNvCxnSpPr>
            <a:cxnSpLocks/>
            <a:stCxn id="88" idx="1"/>
            <a:endCxn id="60" idx="2"/>
          </p:cNvCxnSpPr>
          <p:nvPr/>
        </p:nvCxnSpPr>
        <p:spPr>
          <a:xfrm flipH="1" flipV="1">
            <a:off x="2648494" y="2087597"/>
            <a:ext cx="99189" cy="3367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3" name="直线连接符 1232">
            <a:extLst>
              <a:ext uri="{FF2B5EF4-FFF2-40B4-BE49-F238E27FC236}">
                <a16:creationId xmlns:a16="http://schemas.microsoft.com/office/drawing/2014/main" id="{ABF503D6-B3FA-874C-9F0B-DD6D6A740681}"/>
              </a:ext>
            </a:extLst>
          </p:cNvPr>
          <p:cNvCxnSpPr>
            <a:cxnSpLocks/>
            <a:stCxn id="88" idx="0"/>
            <a:endCxn id="87" idx="1"/>
          </p:cNvCxnSpPr>
          <p:nvPr/>
        </p:nvCxnSpPr>
        <p:spPr>
          <a:xfrm flipV="1">
            <a:off x="2873242" y="2122762"/>
            <a:ext cx="214348" cy="2686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6" name="直线连接符 1235">
            <a:extLst>
              <a:ext uri="{FF2B5EF4-FFF2-40B4-BE49-F238E27FC236}">
                <a16:creationId xmlns:a16="http://schemas.microsoft.com/office/drawing/2014/main" id="{E470901E-AE93-3C49-A90E-6EABAFB98B26}"/>
              </a:ext>
            </a:extLst>
          </p:cNvPr>
          <p:cNvCxnSpPr>
            <a:cxnSpLocks/>
            <a:stCxn id="87" idx="3"/>
            <a:endCxn id="95" idx="1"/>
          </p:cNvCxnSpPr>
          <p:nvPr/>
        </p:nvCxnSpPr>
        <p:spPr>
          <a:xfrm>
            <a:off x="3303590" y="2122762"/>
            <a:ext cx="329717" cy="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9" name="直线连接符 1248">
            <a:extLst>
              <a:ext uri="{FF2B5EF4-FFF2-40B4-BE49-F238E27FC236}">
                <a16:creationId xmlns:a16="http://schemas.microsoft.com/office/drawing/2014/main" id="{94421D74-B730-3146-B6B2-40289B0B1C8E}"/>
              </a:ext>
            </a:extLst>
          </p:cNvPr>
          <p:cNvCxnSpPr>
            <a:cxnSpLocks/>
            <a:stCxn id="87" idx="2"/>
            <a:endCxn id="94" idx="0"/>
          </p:cNvCxnSpPr>
          <p:nvPr/>
        </p:nvCxnSpPr>
        <p:spPr>
          <a:xfrm>
            <a:off x="3195590" y="2194768"/>
            <a:ext cx="181757" cy="2711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2" name="直线连接符 1251">
            <a:extLst>
              <a:ext uri="{FF2B5EF4-FFF2-40B4-BE49-F238E27FC236}">
                <a16:creationId xmlns:a16="http://schemas.microsoft.com/office/drawing/2014/main" id="{6BAC57EF-E1E1-7C4D-904D-63AE896406C3}"/>
              </a:ext>
            </a:extLst>
          </p:cNvPr>
          <p:cNvCxnSpPr>
            <a:cxnSpLocks/>
            <a:stCxn id="95" idx="2"/>
            <a:endCxn id="94" idx="0"/>
          </p:cNvCxnSpPr>
          <p:nvPr/>
        </p:nvCxnSpPr>
        <p:spPr>
          <a:xfrm flipH="1">
            <a:off x="3377347" y="2236693"/>
            <a:ext cx="332819" cy="2292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5" name="直线连接符 1254">
            <a:extLst>
              <a:ext uri="{FF2B5EF4-FFF2-40B4-BE49-F238E27FC236}">
                <a16:creationId xmlns:a16="http://schemas.microsoft.com/office/drawing/2014/main" id="{8A86404D-4076-5249-85B0-954449709C3B}"/>
              </a:ext>
            </a:extLst>
          </p:cNvPr>
          <p:cNvCxnSpPr>
            <a:cxnSpLocks/>
            <a:stCxn id="115" idx="1"/>
            <a:endCxn id="94" idx="3"/>
          </p:cNvCxnSpPr>
          <p:nvPr/>
        </p:nvCxnSpPr>
        <p:spPr>
          <a:xfrm flipH="1" flipV="1">
            <a:off x="3469624" y="2557253"/>
            <a:ext cx="302082" cy="913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8" name="直线连接符 1257">
            <a:extLst>
              <a:ext uri="{FF2B5EF4-FFF2-40B4-BE49-F238E27FC236}">
                <a16:creationId xmlns:a16="http://schemas.microsoft.com/office/drawing/2014/main" id="{E065BE9F-AC2A-6045-863D-BAD7405AB320}"/>
              </a:ext>
            </a:extLst>
          </p:cNvPr>
          <p:cNvCxnSpPr>
            <a:cxnSpLocks/>
            <a:stCxn id="96" idx="0"/>
            <a:endCxn id="94" idx="2"/>
          </p:cNvCxnSpPr>
          <p:nvPr/>
        </p:nvCxnSpPr>
        <p:spPr>
          <a:xfrm flipH="1" flipV="1">
            <a:off x="3349869" y="2607329"/>
            <a:ext cx="210978" cy="3479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1" name="直线连接符 1260">
            <a:extLst>
              <a:ext uri="{FF2B5EF4-FFF2-40B4-BE49-F238E27FC236}">
                <a16:creationId xmlns:a16="http://schemas.microsoft.com/office/drawing/2014/main" id="{8901CCE0-DAD7-564F-AC27-37F256AA47FA}"/>
              </a:ext>
            </a:extLst>
          </p:cNvPr>
          <p:cNvCxnSpPr>
            <a:cxnSpLocks/>
            <a:stCxn id="96" idx="0"/>
            <a:endCxn id="115" idx="2"/>
          </p:cNvCxnSpPr>
          <p:nvPr/>
        </p:nvCxnSpPr>
        <p:spPr>
          <a:xfrm flipV="1">
            <a:off x="3560847" y="2747625"/>
            <a:ext cx="294827" cy="2076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直线连接符 1268">
            <a:extLst>
              <a:ext uri="{FF2B5EF4-FFF2-40B4-BE49-F238E27FC236}">
                <a16:creationId xmlns:a16="http://schemas.microsoft.com/office/drawing/2014/main" id="{49DD4EB5-9C18-7B4B-B6D1-E41D8D32B2AC}"/>
              </a:ext>
            </a:extLst>
          </p:cNvPr>
          <p:cNvCxnSpPr>
            <a:cxnSpLocks/>
            <a:stCxn id="94" idx="1"/>
            <a:endCxn id="88" idx="3"/>
          </p:cNvCxnSpPr>
          <p:nvPr/>
        </p:nvCxnSpPr>
        <p:spPr>
          <a:xfrm flipH="1" flipV="1">
            <a:off x="2951915" y="2494683"/>
            <a:ext cx="305677" cy="213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7" name="直线连接符 1276">
            <a:extLst>
              <a:ext uri="{FF2B5EF4-FFF2-40B4-BE49-F238E27FC236}">
                <a16:creationId xmlns:a16="http://schemas.microsoft.com/office/drawing/2014/main" id="{3DF896D4-DA60-B742-8C8C-8BB684CC6B56}"/>
              </a:ext>
            </a:extLst>
          </p:cNvPr>
          <p:cNvCxnSpPr>
            <a:cxnSpLocks/>
            <a:stCxn id="93" idx="0"/>
            <a:endCxn id="88" idx="2"/>
          </p:cNvCxnSpPr>
          <p:nvPr/>
        </p:nvCxnSpPr>
        <p:spPr>
          <a:xfrm flipH="1" flipV="1">
            <a:off x="2826356" y="2527605"/>
            <a:ext cx="226588" cy="3514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0" name="直线连接符 1279">
            <a:extLst>
              <a:ext uri="{FF2B5EF4-FFF2-40B4-BE49-F238E27FC236}">
                <a16:creationId xmlns:a16="http://schemas.microsoft.com/office/drawing/2014/main" id="{CDEE2689-E578-DA46-9118-58E49E074B64}"/>
              </a:ext>
            </a:extLst>
          </p:cNvPr>
          <p:cNvCxnSpPr>
            <a:cxnSpLocks/>
            <a:stCxn id="90" idx="0"/>
            <a:endCxn id="89" idx="1"/>
          </p:cNvCxnSpPr>
          <p:nvPr/>
        </p:nvCxnSpPr>
        <p:spPr>
          <a:xfrm flipV="1">
            <a:off x="2265904" y="2903652"/>
            <a:ext cx="209210" cy="3049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3" name="直线连接符 1282">
            <a:extLst>
              <a:ext uri="{FF2B5EF4-FFF2-40B4-BE49-F238E27FC236}">
                <a16:creationId xmlns:a16="http://schemas.microsoft.com/office/drawing/2014/main" id="{9A8E5C47-10FD-2547-9570-657448A2C5B7}"/>
              </a:ext>
            </a:extLst>
          </p:cNvPr>
          <p:cNvCxnSpPr>
            <a:cxnSpLocks/>
            <a:stCxn id="90" idx="0"/>
            <a:endCxn id="77" idx="2"/>
          </p:cNvCxnSpPr>
          <p:nvPr/>
        </p:nvCxnSpPr>
        <p:spPr>
          <a:xfrm flipH="1" flipV="1">
            <a:off x="2146754" y="2935927"/>
            <a:ext cx="119150" cy="27267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6" name="直线连接符 1285">
            <a:extLst>
              <a:ext uri="{FF2B5EF4-FFF2-40B4-BE49-F238E27FC236}">
                <a16:creationId xmlns:a16="http://schemas.microsoft.com/office/drawing/2014/main" id="{F5FC10F3-0FAB-8B48-8AFF-449FB415EFAB}"/>
              </a:ext>
            </a:extLst>
          </p:cNvPr>
          <p:cNvCxnSpPr>
            <a:cxnSpLocks/>
            <a:stCxn id="92" idx="0"/>
            <a:endCxn id="89" idx="2"/>
          </p:cNvCxnSpPr>
          <p:nvPr/>
        </p:nvCxnSpPr>
        <p:spPr>
          <a:xfrm flipH="1" flipV="1">
            <a:off x="2583114" y="2975658"/>
            <a:ext cx="147707" cy="4081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4" name="直线连接符 1293">
            <a:extLst>
              <a:ext uri="{FF2B5EF4-FFF2-40B4-BE49-F238E27FC236}">
                <a16:creationId xmlns:a16="http://schemas.microsoft.com/office/drawing/2014/main" id="{DCED53D3-9DD1-D943-9D83-DC2FED93FD7A}"/>
              </a:ext>
            </a:extLst>
          </p:cNvPr>
          <p:cNvCxnSpPr>
            <a:cxnSpLocks/>
            <a:stCxn id="92" idx="1"/>
            <a:endCxn id="90" idx="3"/>
          </p:cNvCxnSpPr>
          <p:nvPr/>
        </p:nvCxnSpPr>
        <p:spPr>
          <a:xfrm flipH="1" flipV="1">
            <a:off x="2373904" y="3280611"/>
            <a:ext cx="248917" cy="17519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7" name="直线连接符 1296">
            <a:extLst>
              <a:ext uri="{FF2B5EF4-FFF2-40B4-BE49-F238E27FC236}">
                <a16:creationId xmlns:a16="http://schemas.microsoft.com/office/drawing/2014/main" id="{F0E1D305-976D-C24A-B061-AFEB96F0A921}"/>
              </a:ext>
            </a:extLst>
          </p:cNvPr>
          <p:cNvCxnSpPr>
            <a:cxnSpLocks/>
            <a:stCxn id="92" idx="1"/>
            <a:endCxn id="91" idx="3"/>
          </p:cNvCxnSpPr>
          <p:nvPr/>
        </p:nvCxnSpPr>
        <p:spPr>
          <a:xfrm flipH="1">
            <a:off x="2398230" y="3455807"/>
            <a:ext cx="224591" cy="2591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0" name="直线连接符 1299">
            <a:extLst>
              <a:ext uri="{FF2B5EF4-FFF2-40B4-BE49-F238E27FC236}">
                <a16:creationId xmlns:a16="http://schemas.microsoft.com/office/drawing/2014/main" id="{320A47D3-740C-0442-A6EC-AA1F815ED6D2}"/>
              </a:ext>
            </a:extLst>
          </p:cNvPr>
          <p:cNvCxnSpPr>
            <a:cxnSpLocks/>
            <a:stCxn id="93" idx="1"/>
            <a:endCxn id="89" idx="3"/>
          </p:cNvCxnSpPr>
          <p:nvPr/>
        </p:nvCxnSpPr>
        <p:spPr>
          <a:xfrm flipH="1" flipV="1">
            <a:off x="2691114" y="2903652"/>
            <a:ext cx="253830" cy="474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5" name="直线连接符 1304">
            <a:extLst>
              <a:ext uri="{FF2B5EF4-FFF2-40B4-BE49-F238E27FC236}">
                <a16:creationId xmlns:a16="http://schemas.microsoft.com/office/drawing/2014/main" id="{E17F0E5D-24C0-384E-A42B-B3D7C41ECF0E}"/>
              </a:ext>
            </a:extLst>
          </p:cNvPr>
          <p:cNvCxnSpPr>
            <a:cxnSpLocks/>
            <a:stCxn id="93" idx="0"/>
            <a:endCxn id="94" idx="2"/>
          </p:cNvCxnSpPr>
          <p:nvPr/>
        </p:nvCxnSpPr>
        <p:spPr>
          <a:xfrm flipV="1">
            <a:off x="3052944" y="2607329"/>
            <a:ext cx="296925" cy="2717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8" name="直线连接符 1307">
            <a:extLst>
              <a:ext uri="{FF2B5EF4-FFF2-40B4-BE49-F238E27FC236}">
                <a16:creationId xmlns:a16="http://schemas.microsoft.com/office/drawing/2014/main" id="{0D3B83B5-576E-444B-A913-EE049A473E23}"/>
              </a:ext>
            </a:extLst>
          </p:cNvPr>
          <p:cNvCxnSpPr>
            <a:cxnSpLocks/>
            <a:stCxn id="93" idx="3"/>
            <a:endCxn id="96" idx="1"/>
          </p:cNvCxnSpPr>
          <p:nvPr/>
        </p:nvCxnSpPr>
        <p:spPr>
          <a:xfrm>
            <a:off x="3160944" y="2951098"/>
            <a:ext cx="291903" cy="7616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8" name="直线连接符 1317">
            <a:extLst>
              <a:ext uri="{FF2B5EF4-FFF2-40B4-BE49-F238E27FC236}">
                <a16:creationId xmlns:a16="http://schemas.microsoft.com/office/drawing/2014/main" id="{6B824618-87C3-C04A-A21D-2F3E37835B2C}"/>
              </a:ext>
            </a:extLst>
          </p:cNvPr>
          <p:cNvCxnSpPr>
            <a:cxnSpLocks/>
            <a:stCxn id="127" idx="1"/>
            <a:endCxn id="96" idx="3"/>
          </p:cNvCxnSpPr>
          <p:nvPr/>
        </p:nvCxnSpPr>
        <p:spPr>
          <a:xfrm flipH="1" flipV="1">
            <a:off x="3668847" y="3027264"/>
            <a:ext cx="278132" cy="1040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5" name="直线连接符 1324">
            <a:extLst>
              <a:ext uri="{FF2B5EF4-FFF2-40B4-BE49-F238E27FC236}">
                <a16:creationId xmlns:a16="http://schemas.microsoft.com/office/drawing/2014/main" id="{9D16D40D-2EBC-5C4D-8EF5-65037D6A14B8}"/>
              </a:ext>
            </a:extLst>
          </p:cNvPr>
          <p:cNvCxnSpPr>
            <a:cxnSpLocks/>
            <a:stCxn id="119" idx="0"/>
            <a:endCxn id="96" idx="2"/>
          </p:cNvCxnSpPr>
          <p:nvPr/>
        </p:nvCxnSpPr>
        <p:spPr>
          <a:xfrm flipH="1" flipV="1">
            <a:off x="3560847" y="3099270"/>
            <a:ext cx="176391" cy="2887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8" name="直线连接符 1327">
            <a:extLst>
              <a:ext uri="{FF2B5EF4-FFF2-40B4-BE49-F238E27FC236}">
                <a16:creationId xmlns:a16="http://schemas.microsoft.com/office/drawing/2014/main" id="{6FE6884C-5CD1-C547-A82A-278A4A79B500}"/>
              </a:ext>
            </a:extLst>
          </p:cNvPr>
          <p:cNvCxnSpPr>
            <a:cxnSpLocks/>
            <a:stCxn id="119" idx="0"/>
            <a:endCxn id="127" idx="1"/>
          </p:cNvCxnSpPr>
          <p:nvPr/>
        </p:nvCxnSpPr>
        <p:spPr>
          <a:xfrm flipV="1">
            <a:off x="3737238" y="3131280"/>
            <a:ext cx="209741" cy="2567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1" name="直线连接符 1330">
            <a:extLst>
              <a:ext uri="{FF2B5EF4-FFF2-40B4-BE49-F238E27FC236}">
                <a16:creationId xmlns:a16="http://schemas.microsoft.com/office/drawing/2014/main" id="{4DFA1361-5E06-A94E-B88E-1884DFA90DDA}"/>
              </a:ext>
            </a:extLst>
          </p:cNvPr>
          <p:cNvCxnSpPr>
            <a:cxnSpLocks/>
            <a:stCxn id="109" idx="0"/>
            <a:endCxn id="93" idx="2"/>
          </p:cNvCxnSpPr>
          <p:nvPr/>
        </p:nvCxnSpPr>
        <p:spPr>
          <a:xfrm flipH="1" flipV="1">
            <a:off x="3052944" y="3023104"/>
            <a:ext cx="192047" cy="3320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4" name="直线连接符 1333">
            <a:extLst>
              <a:ext uri="{FF2B5EF4-FFF2-40B4-BE49-F238E27FC236}">
                <a16:creationId xmlns:a16="http://schemas.microsoft.com/office/drawing/2014/main" id="{88FA9C2E-709F-8246-A909-7D59B63BDBD7}"/>
              </a:ext>
            </a:extLst>
          </p:cNvPr>
          <p:cNvCxnSpPr>
            <a:cxnSpLocks/>
            <a:stCxn id="92" idx="0"/>
            <a:endCxn id="93" idx="2"/>
          </p:cNvCxnSpPr>
          <p:nvPr/>
        </p:nvCxnSpPr>
        <p:spPr>
          <a:xfrm flipV="1">
            <a:off x="2730821" y="3023104"/>
            <a:ext cx="322123" cy="36069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7" name="直线连接符 1336">
            <a:extLst>
              <a:ext uri="{FF2B5EF4-FFF2-40B4-BE49-F238E27FC236}">
                <a16:creationId xmlns:a16="http://schemas.microsoft.com/office/drawing/2014/main" id="{B3259087-FE6D-174B-A211-9D01D90436EC}"/>
              </a:ext>
            </a:extLst>
          </p:cNvPr>
          <p:cNvCxnSpPr>
            <a:cxnSpLocks/>
            <a:stCxn id="92" idx="3"/>
            <a:endCxn id="109" idx="1"/>
          </p:cNvCxnSpPr>
          <p:nvPr/>
        </p:nvCxnSpPr>
        <p:spPr>
          <a:xfrm flipV="1">
            <a:off x="2838821" y="3427139"/>
            <a:ext cx="298170" cy="286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8" name="直线连接符 1347">
            <a:extLst>
              <a:ext uri="{FF2B5EF4-FFF2-40B4-BE49-F238E27FC236}">
                <a16:creationId xmlns:a16="http://schemas.microsoft.com/office/drawing/2014/main" id="{779CA223-1252-544C-9D92-A21BA335034F}"/>
              </a:ext>
            </a:extLst>
          </p:cNvPr>
          <p:cNvCxnSpPr>
            <a:cxnSpLocks/>
            <a:stCxn id="109" idx="0"/>
            <a:endCxn id="96" idx="2"/>
          </p:cNvCxnSpPr>
          <p:nvPr/>
        </p:nvCxnSpPr>
        <p:spPr>
          <a:xfrm flipV="1">
            <a:off x="3244991" y="3099270"/>
            <a:ext cx="315856" cy="2558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1" name="直线连接符 1350">
            <a:extLst>
              <a:ext uri="{FF2B5EF4-FFF2-40B4-BE49-F238E27FC236}">
                <a16:creationId xmlns:a16="http://schemas.microsoft.com/office/drawing/2014/main" id="{C717B828-F7D7-9B49-B2E0-32ABD5752CD0}"/>
              </a:ext>
            </a:extLst>
          </p:cNvPr>
          <p:cNvCxnSpPr>
            <a:cxnSpLocks/>
            <a:stCxn id="109" idx="3"/>
            <a:endCxn id="119" idx="1"/>
          </p:cNvCxnSpPr>
          <p:nvPr/>
        </p:nvCxnSpPr>
        <p:spPr>
          <a:xfrm>
            <a:off x="3352991" y="3427139"/>
            <a:ext cx="276247" cy="328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4" name="直线连接符 1353">
            <a:extLst>
              <a:ext uri="{FF2B5EF4-FFF2-40B4-BE49-F238E27FC236}">
                <a16:creationId xmlns:a16="http://schemas.microsoft.com/office/drawing/2014/main" id="{4B050A4B-29E7-CF4C-A244-C5DECDFC232F}"/>
              </a:ext>
            </a:extLst>
          </p:cNvPr>
          <p:cNvCxnSpPr>
            <a:cxnSpLocks/>
            <a:stCxn id="129" idx="1"/>
            <a:endCxn id="119" idx="3"/>
          </p:cNvCxnSpPr>
          <p:nvPr/>
        </p:nvCxnSpPr>
        <p:spPr>
          <a:xfrm flipH="1" flipV="1">
            <a:off x="3845238" y="3460037"/>
            <a:ext cx="271471" cy="1409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1" name="直线连接符 1360">
            <a:extLst>
              <a:ext uri="{FF2B5EF4-FFF2-40B4-BE49-F238E27FC236}">
                <a16:creationId xmlns:a16="http://schemas.microsoft.com/office/drawing/2014/main" id="{C5C2EDE1-D164-8644-8D06-CA65E00908F1}"/>
              </a:ext>
            </a:extLst>
          </p:cNvPr>
          <p:cNvCxnSpPr>
            <a:cxnSpLocks/>
            <a:stCxn id="120" idx="0"/>
            <a:endCxn id="119" idx="2"/>
          </p:cNvCxnSpPr>
          <p:nvPr/>
        </p:nvCxnSpPr>
        <p:spPr>
          <a:xfrm flipH="1" flipV="1">
            <a:off x="3737238" y="3532043"/>
            <a:ext cx="194204" cy="333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4" name="直线连接符 1363">
            <a:extLst>
              <a:ext uri="{FF2B5EF4-FFF2-40B4-BE49-F238E27FC236}">
                <a16:creationId xmlns:a16="http://schemas.microsoft.com/office/drawing/2014/main" id="{8E205CE8-9D86-5847-B4F6-4161FE2330C2}"/>
              </a:ext>
            </a:extLst>
          </p:cNvPr>
          <p:cNvCxnSpPr>
            <a:cxnSpLocks/>
            <a:stCxn id="120" idx="0"/>
            <a:endCxn id="129" idx="2"/>
          </p:cNvCxnSpPr>
          <p:nvPr/>
        </p:nvCxnSpPr>
        <p:spPr>
          <a:xfrm flipV="1">
            <a:off x="3931442" y="3673000"/>
            <a:ext cx="293267" cy="1927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0" name="直线连接符 1369">
            <a:extLst>
              <a:ext uri="{FF2B5EF4-FFF2-40B4-BE49-F238E27FC236}">
                <a16:creationId xmlns:a16="http://schemas.microsoft.com/office/drawing/2014/main" id="{619D9575-E32E-A343-81D0-65D607AEF3A9}"/>
              </a:ext>
            </a:extLst>
          </p:cNvPr>
          <p:cNvCxnSpPr>
            <a:cxnSpLocks/>
            <a:stCxn id="109" idx="2"/>
            <a:endCxn id="112" idx="0"/>
          </p:cNvCxnSpPr>
          <p:nvPr/>
        </p:nvCxnSpPr>
        <p:spPr>
          <a:xfrm>
            <a:off x="3244991" y="3499145"/>
            <a:ext cx="189545" cy="3014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4" name="直线连接符 1373">
            <a:extLst>
              <a:ext uri="{FF2B5EF4-FFF2-40B4-BE49-F238E27FC236}">
                <a16:creationId xmlns:a16="http://schemas.microsoft.com/office/drawing/2014/main" id="{FA498C10-D813-264A-942B-66CC1F0E4B3C}"/>
              </a:ext>
            </a:extLst>
          </p:cNvPr>
          <p:cNvCxnSpPr>
            <a:cxnSpLocks/>
            <a:stCxn id="119" idx="2"/>
            <a:endCxn id="112" idx="0"/>
          </p:cNvCxnSpPr>
          <p:nvPr/>
        </p:nvCxnSpPr>
        <p:spPr>
          <a:xfrm flipH="1">
            <a:off x="3434536" y="3532043"/>
            <a:ext cx="302702" cy="2685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7" name="直线连接符 1376">
            <a:extLst>
              <a:ext uri="{FF2B5EF4-FFF2-40B4-BE49-F238E27FC236}">
                <a16:creationId xmlns:a16="http://schemas.microsoft.com/office/drawing/2014/main" id="{F1459759-BF9A-BF42-802C-D594130558C2}"/>
              </a:ext>
            </a:extLst>
          </p:cNvPr>
          <p:cNvCxnSpPr>
            <a:cxnSpLocks/>
            <a:stCxn id="92" idx="2"/>
            <a:endCxn id="110" idx="0"/>
          </p:cNvCxnSpPr>
          <p:nvPr/>
        </p:nvCxnSpPr>
        <p:spPr>
          <a:xfrm>
            <a:off x="2730821" y="3527813"/>
            <a:ext cx="270521" cy="211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0" name="直线连接符 1379">
            <a:extLst>
              <a:ext uri="{FF2B5EF4-FFF2-40B4-BE49-F238E27FC236}">
                <a16:creationId xmlns:a16="http://schemas.microsoft.com/office/drawing/2014/main" id="{3BE1E66E-AC06-1848-8024-E7FCAA845545}"/>
              </a:ext>
            </a:extLst>
          </p:cNvPr>
          <p:cNvCxnSpPr>
            <a:cxnSpLocks/>
            <a:stCxn id="92" idx="2"/>
            <a:endCxn id="97" idx="0"/>
          </p:cNvCxnSpPr>
          <p:nvPr/>
        </p:nvCxnSpPr>
        <p:spPr>
          <a:xfrm flipH="1">
            <a:off x="2648494" y="3527813"/>
            <a:ext cx="82327" cy="4554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3" name="直线连接符 1382">
            <a:extLst>
              <a:ext uri="{FF2B5EF4-FFF2-40B4-BE49-F238E27FC236}">
                <a16:creationId xmlns:a16="http://schemas.microsoft.com/office/drawing/2014/main" id="{DAA62A71-A449-9A42-8EB6-11F02C4041C8}"/>
              </a:ext>
            </a:extLst>
          </p:cNvPr>
          <p:cNvCxnSpPr>
            <a:cxnSpLocks/>
            <a:stCxn id="91" idx="2"/>
            <a:endCxn id="97" idx="1"/>
          </p:cNvCxnSpPr>
          <p:nvPr/>
        </p:nvCxnSpPr>
        <p:spPr>
          <a:xfrm>
            <a:off x="2290230" y="3786924"/>
            <a:ext cx="250264" cy="2683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6" name="直线连接符 1385">
            <a:extLst>
              <a:ext uri="{FF2B5EF4-FFF2-40B4-BE49-F238E27FC236}">
                <a16:creationId xmlns:a16="http://schemas.microsoft.com/office/drawing/2014/main" id="{C5BE5C98-FC6D-F646-B4B8-AD65C3C50A4D}"/>
              </a:ext>
            </a:extLst>
          </p:cNvPr>
          <p:cNvCxnSpPr>
            <a:cxnSpLocks/>
            <a:stCxn id="51" idx="3"/>
            <a:endCxn id="97" idx="1"/>
          </p:cNvCxnSpPr>
          <p:nvPr/>
        </p:nvCxnSpPr>
        <p:spPr>
          <a:xfrm flipV="1">
            <a:off x="2161664" y="4055296"/>
            <a:ext cx="378830" cy="760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1" name="直线连接符 1400">
            <a:extLst>
              <a:ext uri="{FF2B5EF4-FFF2-40B4-BE49-F238E27FC236}">
                <a16:creationId xmlns:a16="http://schemas.microsoft.com/office/drawing/2014/main" id="{18EB8CCB-2128-F247-AC2A-98C67196126F}"/>
              </a:ext>
            </a:extLst>
          </p:cNvPr>
          <p:cNvCxnSpPr>
            <a:cxnSpLocks/>
            <a:stCxn id="110" idx="1"/>
            <a:endCxn id="97" idx="0"/>
          </p:cNvCxnSpPr>
          <p:nvPr/>
        </p:nvCxnSpPr>
        <p:spPr>
          <a:xfrm flipH="1">
            <a:off x="2648494" y="3811575"/>
            <a:ext cx="244848" cy="1717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5" name="直线连接符 1404">
            <a:extLst>
              <a:ext uri="{FF2B5EF4-FFF2-40B4-BE49-F238E27FC236}">
                <a16:creationId xmlns:a16="http://schemas.microsoft.com/office/drawing/2014/main" id="{DC892055-93D8-0A4E-A0D1-E293CEA6E5CA}"/>
              </a:ext>
            </a:extLst>
          </p:cNvPr>
          <p:cNvCxnSpPr>
            <a:cxnSpLocks/>
            <a:stCxn id="109" idx="2"/>
            <a:endCxn id="110" idx="0"/>
          </p:cNvCxnSpPr>
          <p:nvPr/>
        </p:nvCxnSpPr>
        <p:spPr>
          <a:xfrm flipH="1">
            <a:off x="3001342" y="3499145"/>
            <a:ext cx="243649" cy="2404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8" name="直线连接符 1407">
            <a:extLst>
              <a:ext uri="{FF2B5EF4-FFF2-40B4-BE49-F238E27FC236}">
                <a16:creationId xmlns:a16="http://schemas.microsoft.com/office/drawing/2014/main" id="{68EC2CD6-1796-B44B-8536-B10866D8B537}"/>
              </a:ext>
            </a:extLst>
          </p:cNvPr>
          <p:cNvCxnSpPr>
            <a:cxnSpLocks/>
            <a:stCxn id="112" idx="1"/>
            <a:endCxn id="110" idx="3"/>
          </p:cNvCxnSpPr>
          <p:nvPr/>
        </p:nvCxnSpPr>
        <p:spPr>
          <a:xfrm flipH="1" flipV="1">
            <a:off x="3109342" y="3811575"/>
            <a:ext cx="217194" cy="609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5" name="直线连接符 1414">
            <a:extLst>
              <a:ext uri="{FF2B5EF4-FFF2-40B4-BE49-F238E27FC236}">
                <a16:creationId xmlns:a16="http://schemas.microsoft.com/office/drawing/2014/main" id="{79FD5816-CAFF-BA4B-99F4-98C49942525A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>
            <a:off x="3542536" y="3872568"/>
            <a:ext cx="266694" cy="369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8" name="直线连接符 1427">
            <a:extLst>
              <a:ext uri="{FF2B5EF4-FFF2-40B4-BE49-F238E27FC236}">
                <a16:creationId xmlns:a16="http://schemas.microsoft.com/office/drawing/2014/main" id="{355299B8-7627-D448-B649-F9F7954E1D61}"/>
              </a:ext>
            </a:extLst>
          </p:cNvPr>
          <p:cNvCxnSpPr>
            <a:cxnSpLocks/>
            <a:stCxn id="112" idx="2"/>
            <a:endCxn id="117" idx="0"/>
          </p:cNvCxnSpPr>
          <p:nvPr/>
        </p:nvCxnSpPr>
        <p:spPr>
          <a:xfrm>
            <a:off x="3434536" y="3944574"/>
            <a:ext cx="218108" cy="3881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1" name="直线连接符 1430">
            <a:extLst>
              <a:ext uri="{FF2B5EF4-FFF2-40B4-BE49-F238E27FC236}">
                <a16:creationId xmlns:a16="http://schemas.microsoft.com/office/drawing/2014/main" id="{AFDC780C-A190-584A-8800-B44FEB5CBCF8}"/>
              </a:ext>
            </a:extLst>
          </p:cNvPr>
          <p:cNvCxnSpPr>
            <a:cxnSpLocks/>
            <a:stCxn id="120" idx="2"/>
            <a:endCxn id="117" idx="0"/>
          </p:cNvCxnSpPr>
          <p:nvPr/>
        </p:nvCxnSpPr>
        <p:spPr>
          <a:xfrm flipH="1">
            <a:off x="3652644" y="4005533"/>
            <a:ext cx="243958" cy="3272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4" name="直线连接符 1463">
            <a:extLst>
              <a:ext uri="{FF2B5EF4-FFF2-40B4-BE49-F238E27FC236}">
                <a16:creationId xmlns:a16="http://schemas.microsoft.com/office/drawing/2014/main" id="{E9450E05-1597-FE42-B91C-F20DAD755D78}"/>
              </a:ext>
            </a:extLst>
          </p:cNvPr>
          <p:cNvCxnSpPr>
            <a:cxnSpLocks/>
            <a:stCxn id="75" idx="0"/>
            <a:endCxn id="100" idx="2"/>
          </p:cNvCxnSpPr>
          <p:nvPr/>
        </p:nvCxnSpPr>
        <p:spPr>
          <a:xfrm flipH="1" flipV="1">
            <a:off x="3683933" y="4971631"/>
            <a:ext cx="260939" cy="2625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6" name="直线连接符 1475">
            <a:extLst>
              <a:ext uri="{FF2B5EF4-FFF2-40B4-BE49-F238E27FC236}">
                <a16:creationId xmlns:a16="http://schemas.microsoft.com/office/drawing/2014/main" id="{56FFBAFF-6A5B-CC47-9E41-0E336AC84338}"/>
              </a:ext>
            </a:extLst>
          </p:cNvPr>
          <p:cNvCxnSpPr>
            <a:cxnSpLocks/>
            <a:stCxn id="100" idx="0"/>
            <a:endCxn id="117" idx="2"/>
          </p:cNvCxnSpPr>
          <p:nvPr/>
        </p:nvCxnSpPr>
        <p:spPr>
          <a:xfrm flipH="1" flipV="1">
            <a:off x="3652644" y="4476756"/>
            <a:ext cx="31289" cy="3508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5" name="直线连接符 1484">
            <a:extLst>
              <a:ext uri="{FF2B5EF4-FFF2-40B4-BE49-F238E27FC236}">
                <a16:creationId xmlns:a16="http://schemas.microsoft.com/office/drawing/2014/main" id="{EA692808-6249-2547-972C-1A2DA8383AE3}"/>
              </a:ext>
            </a:extLst>
          </p:cNvPr>
          <p:cNvCxnSpPr>
            <a:cxnSpLocks/>
            <a:stCxn id="111" idx="0"/>
            <a:endCxn id="110" idx="2"/>
          </p:cNvCxnSpPr>
          <p:nvPr/>
        </p:nvCxnSpPr>
        <p:spPr>
          <a:xfrm flipH="1" flipV="1">
            <a:off x="3001342" y="3883581"/>
            <a:ext cx="125735" cy="3058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9" name="直线连接符 1488">
            <a:extLst>
              <a:ext uri="{FF2B5EF4-FFF2-40B4-BE49-F238E27FC236}">
                <a16:creationId xmlns:a16="http://schemas.microsoft.com/office/drawing/2014/main" id="{D501D5FA-E8DC-334E-B4CF-37F735281C05}"/>
              </a:ext>
            </a:extLst>
          </p:cNvPr>
          <p:cNvCxnSpPr>
            <a:cxnSpLocks/>
            <a:stCxn id="111" idx="0"/>
            <a:endCxn id="112" idx="2"/>
          </p:cNvCxnSpPr>
          <p:nvPr/>
        </p:nvCxnSpPr>
        <p:spPr>
          <a:xfrm flipV="1">
            <a:off x="3127077" y="3944574"/>
            <a:ext cx="307459" cy="2448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2" name="直线连接符 1491">
            <a:extLst>
              <a:ext uri="{FF2B5EF4-FFF2-40B4-BE49-F238E27FC236}">
                <a16:creationId xmlns:a16="http://schemas.microsoft.com/office/drawing/2014/main" id="{D23B771C-D449-C849-9F46-59BE38ED3843}"/>
              </a:ext>
            </a:extLst>
          </p:cNvPr>
          <p:cNvCxnSpPr>
            <a:cxnSpLocks/>
            <a:stCxn id="111" idx="3"/>
            <a:endCxn id="117" idx="1"/>
          </p:cNvCxnSpPr>
          <p:nvPr/>
        </p:nvCxnSpPr>
        <p:spPr>
          <a:xfrm>
            <a:off x="3235077" y="4261389"/>
            <a:ext cx="309567" cy="1433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5" name="直线连接符 1494">
            <a:extLst>
              <a:ext uri="{FF2B5EF4-FFF2-40B4-BE49-F238E27FC236}">
                <a16:creationId xmlns:a16="http://schemas.microsoft.com/office/drawing/2014/main" id="{BF1108AC-B674-8945-96CC-6DAF8636119D}"/>
              </a:ext>
            </a:extLst>
          </p:cNvPr>
          <p:cNvCxnSpPr>
            <a:cxnSpLocks/>
            <a:stCxn id="111" idx="2"/>
            <a:endCxn id="99" idx="0"/>
          </p:cNvCxnSpPr>
          <p:nvPr/>
        </p:nvCxnSpPr>
        <p:spPr>
          <a:xfrm>
            <a:off x="3127077" y="4333395"/>
            <a:ext cx="167216" cy="3207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8" name="直线连接符 1497">
            <a:extLst>
              <a:ext uri="{FF2B5EF4-FFF2-40B4-BE49-F238E27FC236}">
                <a16:creationId xmlns:a16="http://schemas.microsoft.com/office/drawing/2014/main" id="{91359D64-3D05-4440-AC9B-457CFD096662}"/>
              </a:ext>
            </a:extLst>
          </p:cNvPr>
          <p:cNvCxnSpPr>
            <a:cxnSpLocks/>
            <a:stCxn id="117" idx="1"/>
            <a:endCxn id="99" idx="0"/>
          </p:cNvCxnSpPr>
          <p:nvPr/>
        </p:nvCxnSpPr>
        <p:spPr>
          <a:xfrm flipH="1">
            <a:off x="3294293" y="4404750"/>
            <a:ext cx="250351" cy="24938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3" name="直线连接符 1502">
            <a:extLst>
              <a:ext uri="{FF2B5EF4-FFF2-40B4-BE49-F238E27FC236}">
                <a16:creationId xmlns:a16="http://schemas.microsoft.com/office/drawing/2014/main" id="{335A08B5-0865-224B-AA7C-FAB7421A0B2D}"/>
              </a:ext>
            </a:extLst>
          </p:cNvPr>
          <p:cNvCxnSpPr>
            <a:cxnSpLocks/>
            <a:stCxn id="100" idx="1"/>
            <a:endCxn id="99" idx="3"/>
          </p:cNvCxnSpPr>
          <p:nvPr/>
        </p:nvCxnSpPr>
        <p:spPr>
          <a:xfrm flipH="1" flipV="1">
            <a:off x="3402293" y="4726144"/>
            <a:ext cx="173640" cy="1734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6" name="直线连接符 1505">
            <a:extLst>
              <a:ext uri="{FF2B5EF4-FFF2-40B4-BE49-F238E27FC236}">
                <a16:creationId xmlns:a16="http://schemas.microsoft.com/office/drawing/2014/main" id="{51F90C95-1D2A-6F42-B5DD-F258BDB788AC}"/>
              </a:ext>
            </a:extLst>
          </p:cNvPr>
          <p:cNvCxnSpPr>
            <a:cxnSpLocks/>
            <a:stCxn id="76" idx="0"/>
            <a:endCxn id="99" idx="2"/>
          </p:cNvCxnSpPr>
          <p:nvPr/>
        </p:nvCxnSpPr>
        <p:spPr>
          <a:xfrm flipH="1" flipV="1">
            <a:off x="3294293" y="4798150"/>
            <a:ext cx="151834" cy="430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6" name="直线连接符 1515">
            <a:extLst>
              <a:ext uri="{FF2B5EF4-FFF2-40B4-BE49-F238E27FC236}">
                <a16:creationId xmlns:a16="http://schemas.microsoft.com/office/drawing/2014/main" id="{DDC6F9A9-7763-F741-BA91-BAAEF419B268}"/>
              </a:ext>
            </a:extLst>
          </p:cNvPr>
          <p:cNvCxnSpPr>
            <a:cxnSpLocks/>
            <a:stCxn id="76" idx="0"/>
            <a:endCxn id="100" idx="2"/>
          </p:cNvCxnSpPr>
          <p:nvPr/>
        </p:nvCxnSpPr>
        <p:spPr>
          <a:xfrm flipV="1">
            <a:off x="3446127" y="4971631"/>
            <a:ext cx="237806" cy="25697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9" name="直线连接符 1518">
            <a:extLst>
              <a:ext uri="{FF2B5EF4-FFF2-40B4-BE49-F238E27FC236}">
                <a16:creationId xmlns:a16="http://schemas.microsoft.com/office/drawing/2014/main" id="{D81A7C33-3A82-1644-A769-1DC786046054}"/>
              </a:ext>
            </a:extLst>
          </p:cNvPr>
          <p:cNvCxnSpPr>
            <a:cxnSpLocks/>
            <a:stCxn id="98" idx="0"/>
            <a:endCxn id="97" idx="2"/>
          </p:cNvCxnSpPr>
          <p:nvPr/>
        </p:nvCxnSpPr>
        <p:spPr>
          <a:xfrm flipH="1" flipV="1">
            <a:off x="2648494" y="4127302"/>
            <a:ext cx="156339" cy="4040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2" name="直线连接符 1521">
            <a:extLst>
              <a:ext uri="{FF2B5EF4-FFF2-40B4-BE49-F238E27FC236}">
                <a16:creationId xmlns:a16="http://schemas.microsoft.com/office/drawing/2014/main" id="{A9372511-DB18-874B-B3CC-9C688C9810AB}"/>
              </a:ext>
            </a:extLst>
          </p:cNvPr>
          <p:cNvCxnSpPr>
            <a:cxnSpLocks/>
            <a:stCxn id="53" idx="0"/>
            <a:endCxn id="97" idx="2"/>
          </p:cNvCxnSpPr>
          <p:nvPr/>
        </p:nvCxnSpPr>
        <p:spPr>
          <a:xfrm flipV="1">
            <a:off x="2419529" y="4127302"/>
            <a:ext cx="228965" cy="3043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5" name="直线连接符 1524">
            <a:extLst>
              <a:ext uri="{FF2B5EF4-FFF2-40B4-BE49-F238E27FC236}">
                <a16:creationId xmlns:a16="http://schemas.microsoft.com/office/drawing/2014/main" id="{8734B3A1-6A61-1946-A166-BCCF236E07ED}"/>
              </a:ext>
            </a:extLst>
          </p:cNvPr>
          <p:cNvCxnSpPr>
            <a:cxnSpLocks/>
            <a:stCxn id="97" idx="3"/>
            <a:endCxn id="111" idx="1"/>
          </p:cNvCxnSpPr>
          <p:nvPr/>
        </p:nvCxnSpPr>
        <p:spPr>
          <a:xfrm>
            <a:off x="2756494" y="4055296"/>
            <a:ext cx="262583" cy="2060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8" name="直线连接符 1527">
            <a:extLst>
              <a:ext uri="{FF2B5EF4-FFF2-40B4-BE49-F238E27FC236}">
                <a16:creationId xmlns:a16="http://schemas.microsoft.com/office/drawing/2014/main" id="{A1E96E1B-7C10-6141-8A1D-174FB9A6E718}"/>
              </a:ext>
            </a:extLst>
          </p:cNvPr>
          <p:cNvCxnSpPr>
            <a:cxnSpLocks/>
            <a:stCxn id="53" idx="3"/>
            <a:endCxn id="98" idx="1"/>
          </p:cNvCxnSpPr>
          <p:nvPr/>
        </p:nvCxnSpPr>
        <p:spPr>
          <a:xfrm>
            <a:off x="2486979" y="4542568"/>
            <a:ext cx="209854" cy="608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1" name="直线连接符 1530">
            <a:extLst>
              <a:ext uri="{FF2B5EF4-FFF2-40B4-BE49-F238E27FC236}">
                <a16:creationId xmlns:a16="http://schemas.microsoft.com/office/drawing/2014/main" id="{F0894CA9-F4B2-7A41-ACFB-A99669C0B72D}"/>
              </a:ext>
            </a:extLst>
          </p:cNvPr>
          <p:cNvCxnSpPr>
            <a:cxnSpLocks/>
            <a:stCxn id="52" idx="0"/>
            <a:endCxn id="98" idx="1"/>
          </p:cNvCxnSpPr>
          <p:nvPr/>
        </p:nvCxnSpPr>
        <p:spPr>
          <a:xfrm flipV="1">
            <a:off x="2445547" y="4603399"/>
            <a:ext cx="251286" cy="2777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4" name="直线连接符 1533">
            <a:extLst>
              <a:ext uri="{FF2B5EF4-FFF2-40B4-BE49-F238E27FC236}">
                <a16:creationId xmlns:a16="http://schemas.microsoft.com/office/drawing/2014/main" id="{910A3995-8067-0249-AC4D-B157CEA90D88}"/>
              </a:ext>
            </a:extLst>
          </p:cNvPr>
          <p:cNvCxnSpPr>
            <a:cxnSpLocks/>
            <a:stCxn id="98" idx="3"/>
            <a:endCxn id="99" idx="1"/>
          </p:cNvCxnSpPr>
          <p:nvPr/>
        </p:nvCxnSpPr>
        <p:spPr>
          <a:xfrm>
            <a:off x="2912833" y="4603399"/>
            <a:ext cx="273460" cy="12274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7" name="直线连接符 1536">
            <a:extLst>
              <a:ext uri="{FF2B5EF4-FFF2-40B4-BE49-F238E27FC236}">
                <a16:creationId xmlns:a16="http://schemas.microsoft.com/office/drawing/2014/main" id="{09216652-8FCD-0A4D-8D71-47A1CF9F9CBD}"/>
              </a:ext>
            </a:extLst>
          </p:cNvPr>
          <p:cNvCxnSpPr>
            <a:cxnSpLocks/>
            <a:stCxn id="111" idx="2"/>
            <a:endCxn id="98" idx="0"/>
          </p:cNvCxnSpPr>
          <p:nvPr/>
        </p:nvCxnSpPr>
        <p:spPr>
          <a:xfrm flipH="1">
            <a:off x="2804833" y="4333395"/>
            <a:ext cx="322244" cy="1979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0" name="直线连接符 1539">
            <a:extLst>
              <a:ext uri="{FF2B5EF4-FFF2-40B4-BE49-F238E27FC236}">
                <a16:creationId xmlns:a16="http://schemas.microsoft.com/office/drawing/2014/main" id="{1EBED145-D4CF-2744-A685-F4BC6567B015}"/>
              </a:ext>
            </a:extLst>
          </p:cNvPr>
          <p:cNvCxnSpPr>
            <a:cxnSpLocks/>
            <a:stCxn id="98" idx="2"/>
            <a:endCxn id="73" idx="0"/>
          </p:cNvCxnSpPr>
          <p:nvPr/>
        </p:nvCxnSpPr>
        <p:spPr>
          <a:xfrm>
            <a:off x="2804833" y="4675405"/>
            <a:ext cx="150567" cy="2923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3" name="直线连接符 1542">
            <a:extLst>
              <a:ext uri="{FF2B5EF4-FFF2-40B4-BE49-F238E27FC236}">
                <a16:creationId xmlns:a16="http://schemas.microsoft.com/office/drawing/2014/main" id="{394C4094-53EB-C641-BE44-C221450E743A}"/>
              </a:ext>
            </a:extLst>
          </p:cNvPr>
          <p:cNvCxnSpPr>
            <a:cxnSpLocks/>
            <a:stCxn id="99" idx="1"/>
            <a:endCxn id="73" idx="0"/>
          </p:cNvCxnSpPr>
          <p:nvPr/>
        </p:nvCxnSpPr>
        <p:spPr>
          <a:xfrm flipH="1">
            <a:off x="2955400" y="4726144"/>
            <a:ext cx="230893" cy="2416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7" name="直线连接符 1636">
            <a:extLst>
              <a:ext uri="{FF2B5EF4-FFF2-40B4-BE49-F238E27FC236}">
                <a16:creationId xmlns:a16="http://schemas.microsoft.com/office/drawing/2014/main" id="{CA0F8042-9B61-134A-A8DC-E2DC5890F126}"/>
              </a:ext>
            </a:extLst>
          </p:cNvPr>
          <p:cNvCxnSpPr>
            <a:cxnSpLocks/>
            <a:stCxn id="60" idx="0"/>
            <a:endCxn id="59" idx="1"/>
          </p:cNvCxnSpPr>
          <p:nvPr/>
        </p:nvCxnSpPr>
        <p:spPr>
          <a:xfrm flipV="1">
            <a:off x="2648494" y="1671052"/>
            <a:ext cx="238912" cy="2725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5B3B4F70-E4AF-C041-B013-FCC59B7A6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808" y="-356735"/>
            <a:ext cx="7078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32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8040A25-60E3-164D-B9C0-215296C451B1}"/>
              </a:ext>
            </a:extLst>
          </p:cNvPr>
          <p:cNvSpPr/>
          <p:nvPr/>
        </p:nvSpPr>
        <p:spPr>
          <a:xfrm rot="4080000">
            <a:off x="9164935" y="1973145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2DFEE25-FDBD-9242-AA6B-C1989F9D6740}"/>
              </a:ext>
            </a:extLst>
          </p:cNvPr>
          <p:cNvSpPr/>
          <p:nvPr/>
        </p:nvSpPr>
        <p:spPr>
          <a:xfrm rot="4920000">
            <a:off x="9304779" y="2637553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8B6D0F8-25D4-364E-A014-16189E93C34D}"/>
              </a:ext>
            </a:extLst>
          </p:cNvPr>
          <p:cNvSpPr/>
          <p:nvPr/>
        </p:nvSpPr>
        <p:spPr>
          <a:xfrm rot="6000000">
            <a:off x="9285263" y="3220601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10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4CA6B0E-FA26-D24A-9F99-58A64EFC1DB5}"/>
              </a:ext>
            </a:extLst>
          </p:cNvPr>
          <p:cNvSpPr/>
          <p:nvPr/>
        </p:nvSpPr>
        <p:spPr>
          <a:xfrm rot="6480000">
            <a:off x="9145806" y="3835754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17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AC26280-C0DD-FA48-AFAE-B46D9D1B4D41}"/>
              </a:ext>
            </a:extLst>
          </p:cNvPr>
          <p:cNvSpPr/>
          <p:nvPr/>
        </p:nvSpPr>
        <p:spPr>
          <a:xfrm rot="-3420000">
            <a:off x="8914697" y="4330436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25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EF62231-E274-994E-9334-B482B85A2F73}"/>
              </a:ext>
            </a:extLst>
          </p:cNvPr>
          <p:cNvSpPr/>
          <p:nvPr/>
        </p:nvSpPr>
        <p:spPr>
          <a:xfrm rot="-2820000">
            <a:off x="8542403" y="4818979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31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0F73435-BC23-DE43-BF4B-1FABB2C081EE}"/>
              </a:ext>
            </a:extLst>
          </p:cNvPr>
          <p:cNvSpPr/>
          <p:nvPr/>
        </p:nvSpPr>
        <p:spPr>
          <a:xfrm rot="19440000">
            <a:off x="8056819" y="521007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36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31E69CF-7BBC-4242-B035-5DCE5FED4E44}"/>
              </a:ext>
            </a:extLst>
          </p:cNvPr>
          <p:cNvSpPr/>
          <p:nvPr/>
        </p:nvSpPr>
        <p:spPr>
          <a:xfrm rot="20640000">
            <a:off x="7542379" y="5473047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38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5A50260-AB02-7449-9A39-C35095A9483B}"/>
              </a:ext>
            </a:extLst>
          </p:cNvPr>
          <p:cNvSpPr/>
          <p:nvPr/>
        </p:nvSpPr>
        <p:spPr>
          <a:xfrm rot="21360000">
            <a:off x="6938760" y="564005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37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46AE1AD-C003-BA47-B62C-81D9826A7547}"/>
              </a:ext>
            </a:extLst>
          </p:cNvPr>
          <p:cNvSpPr/>
          <p:nvPr/>
        </p:nvSpPr>
        <p:spPr>
          <a:xfrm>
            <a:off x="6351048" y="566917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34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D6B3252-D14B-F244-8452-A627B638D6AB}"/>
              </a:ext>
            </a:extLst>
          </p:cNvPr>
          <p:cNvSpPr/>
          <p:nvPr/>
        </p:nvSpPr>
        <p:spPr>
          <a:xfrm>
            <a:off x="8621819" y="235137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297498C-D928-2E4E-B55F-63AFD3C37BAD}"/>
              </a:ext>
            </a:extLst>
          </p:cNvPr>
          <p:cNvSpPr/>
          <p:nvPr/>
        </p:nvSpPr>
        <p:spPr>
          <a:xfrm>
            <a:off x="8510159" y="363876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16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76491C4-21BF-2B4D-AB82-CEF30BB4A9CB}"/>
              </a:ext>
            </a:extLst>
          </p:cNvPr>
          <p:cNvSpPr/>
          <p:nvPr/>
        </p:nvSpPr>
        <p:spPr>
          <a:xfrm rot="900000">
            <a:off x="8636321" y="275237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02CA966-1D8B-974B-913F-22E4B7484D23}"/>
              </a:ext>
            </a:extLst>
          </p:cNvPr>
          <p:cNvSpPr/>
          <p:nvPr/>
        </p:nvSpPr>
        <p:spPr>
          <a:xfrm>
            <a:off x="8809687" y="321838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9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16A9A1E-D4FC-1C47-A187-4149BF2A1102}"/>
              </a:ext>
            </a:extLst>
          </p:cNvPr>
          <p:cNvSpPr/>
          <p:nvPr/>
        </p:nvSpPr>
        <p:spPr>
          <a:xfrm>
            <a:off x="8518698" y="420724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24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CB07386-3C79-CB4E-8EAE-06FC753AF43A}"/>
              </a:ext>
            </a:extLst>
          </p:cNvPr>
          <p:cNvSpPr/>
          <p:nvPr/>
        </p:nvSpPr>
        <p:spPr>
          <a:xfrm>
            <a:off x="8091602" y="448222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29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21B41E7-1BD8-9145-9DE0-03B7BF16431E}"/>
              </a:ext>
            </a:extLst>
          </p:cNvPr>
          <p:cNvSpPr/>
          <p:nvPr/>
        </p:nvSpPr>
        <p:spPr>
          <a:xfrm>
            <a:off x="7634847" y="467477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30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CEE1ED6-DC85-764D-B752-1F26D4178C52}"/>
              </a:ext>
            </a:extLst>
          </p:cNvPr>
          <p:cNvSpPr/>
          <p:nvPr/>
        </p:nvSpPr>
        <p:spPr>
          <a:xfrm>
            <a:off x="7343697" y="505848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35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0A0AC40-A928-7845-A7E8-3F28CD0CDAEA}"/>
              </a:ext>
            </a:extLst>
          </p:cNvPr>
          <p:cNvSpPr/>
          <p:nvPr/>
        </p:nvSpPr>
        <p:spPr>
          <a:xfrm>
            <a:off x="6900011" y="499895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33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FFF6AD1-8E76-4947-9E32-514ABDE1AF9F}"/>
              </a:ext>
            </a:extLst>
          </p:cNvPr>
          <p:cNvSpPr/>
          <p:nvPr/>
        </p:nvSpPr>
        <p:spPr>
          <a:xfrm rot="20520000">
            <a:off x="6463651" y="5093957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32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08B7AA7-537E-084F-BF8B-CA919AA7B166}"/>
              </a:ext>
            </a:extLst>
          </p:cNvPr>
          <p:cNvSpPr/>
          <p:nvPr/>
        </p:nvSpPr>
        <p:spPr>
          <a:xfrm>
            <a:off x="6180461" y="4690870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26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CEFD93E-0486-6548-AD26-4CDEA6A77BFB}"/>
              </a:ext>
            </a:extLst>
          </p:cNvPr>
          <p:cNvSpPr/>
          <p:nvPr/>
        </p:nvSpPr>
        <p:spPr>
          <a:xfrm rot="20760000">
            <a:off x="6562485" y="458397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27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72D14E4-B514-734C-BF73-B3265DDFBF1E}"/>
              </a:ext>
            </a:extLst>
          </p:cNvPr>
          <p:cNvSpPr/>
          <p:nvPr/>
        </p:nvSpPr>
        <p:spPr>
          <a:xfrm>
            <a:off x="7108185" y="4417210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28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15EB16A-686B-7C46-9F41-BCBA5335054E}"/>
              </a:ext>
            </a:extLst>
          </p:cNvPr>
          <p:cNvSpPr/>
          <p:nvPr/>
        </p:nvSpPr>
        <p:spPr>
          <a:xfrm>
            <a:off x="7650380" y="420446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23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2C1AD33-5998-E647-BA3E-C412CCBF44C2}"/>
              </a:ext>
            </a:extLst>
          </p:cNvPr>
          <p:cNvSpPr/>
          <p:nvPr/>
        </p:nvSpPr>
        <p:spPr>
          <a:xfrm>
            <a:off x="8096375" y="396970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22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FC2893E-E02A-3040-AE81-95FE67F6FB6E}"/>
              </a:ext>
            </a:extLst>
          </p:cNvPr>
          <p:cNvSpPr/>
          <p:nvPr/>
        </p:nvSpPr>
        <p:spPr>
          <a:xfrm rot="1860000">
            <a:off x="8142100" y="258129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CA82147-A6A7-BF4D-B45A-A3243532DA60}"/>
              </a:ext>
            </a:extLst>
          </p:cNvPr>
          <p:cNvSpPr/>
          <p:nvPr/>
        </p:nvSpPr>
        <p:spPr>
          <a:xfrm>
            <a:off x="8081195" y="315165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8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ED8D556-3E30-C54B-B3BC-79882968C506}"/>
              </a:ext>
            </a:extLst>
          </p:cNvPr>
          <p:cNvSpPr/>
          <p:nvPr/>
        </p:nvSpPr>
        <p:spPr>
          <a:xfrm>
            <a:off x="8091602" y="3582127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14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06D78C9E-1584-7A4E-A6F4-56FDD4ECE3FA}"/>
              </a:ext>
            </a:extLst>
          </p:cNvPr>
          <p:cNvSpPr/>
          <p:nvPr/>
        </p:nvSpPr>
        <p:spPr>
          <a:xfrm>
            <a:off x="6149172" y="419599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18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E96BE08-F500-C846-A6EE-495EEED80F59}"/>
              </a:ext>
            </a:extLst>
          </p:cNvPr>
          <p:cNvSpPr/>
          <p:nvPr/>
        </p:nvSpPr>
        <p:spPr>
          <a:xfrm>
            <a:off x="6643042" y="4180327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20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B16705B1-448A-B642-A6C1-D36E6CCBBA3E}"/>
              </a:ext>
            </a:extLst>
          </p:cNvPr>
          <p:cNvSpPr/>
          <p:nvPr/>
        </p:nvSpPr>
        <p:spPr>
          <a:xfrm rot="840000">
            <a:off x="6410550" y="372691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12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0FB739A-BCBB-4D45-87B5-442B75216B5E}"/>
              </a:ext>
            </a:extLst>
          </p:cNvPr>
          <p:cNvSpPr/>
          <p:nvPr/>
        </p:nvSpPr>
        <p:spPr>
          <a:xfrm>
            <a:off x="6896099" y="383914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19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2C5B820-0E35-694D-A6C5-B9C20B864F9F}"/>
              </a:ext>
            </a:extLst>
          </p:cNvPr>
          <p:cNvSpPr/>
          <p:nvPr/>
        </p:nvSpPr>
        <p:spPr>
          <a:xfrm rot="22020000">
            <a:off x="7331280" y="391854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21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1EE0AC06-66A6-944C-9069-6AFC4CFBE18B}"/>
              </a:ext>
            </a:extLst>
          </p:cNvPr>
          <p:cNvSpPr/>
          <p:nvPr/>
        </p:nvSpPr>
        <p:spPr>
          <a:xfrm>
            <a:off x="7638675" y="367838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15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429BB7E-F667-AA4B-BDA3-A11EB93F8296}"/>
              </a:ext>
            </a:extLst>
          </p:cNvPr>
          <p:cNvSpPr/>
          <p:nvPr/>
        </p:nvSpPr>
        <p:spPr>
          <a:xfrm>
            <a:off x="7497773" y="320468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7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33A7760-CDFA-474C-B772-B1C3F7912601}"/>
              </a:ext>
            </a:extLst>
          </p:cNvPr>
          <p:cNvSpPr/>
          <p:nvPr/>
        </p:nvSpPr>
        <p:spPr>
          <a:xfrm>
            <a:off x="7526716" y="269489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grpSp>
        <p:nvGrpSpPr>
          <p:cNvPr id="384" name="组合 383">
            <a:extLst>
              <a:ext uri="{FF2B5EF4-FFF2-40B4-BE49-F238E27FC236}">
                <a16:creationId xmlns:a16="http://schemas.microsoft.com/office/drawing/2014/main" id="{AD95DE5C-8059-5444-98C1-4478617724C1}"/>
              </a:ext>
            </a:extLst>
          </p:cNvPr>
          <p:cNvGrpSpPr/>
          <p:nvPr/>
        </p:nvGrpSpPr>
        <p:grpSpPr>
          <a:xfrm>
            <a:off x="5623605" y="1446191"/>
            <a:ext cx="3488277" cy="4272536"/>
            <a:chOff x="5623605" y="1446191"/>
            <a:chExt cx="3488277" cy="427253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16B199D-B973-E243-B738-E9A59C74CE04}"/>
                </a:ext>
              </a:extLst>
            </p:cNvPr>
            <p:cNvSpPr/>
            <p:nvPr/>
          </p:nvSpPr>
          <p:spPr>
            <a:xfrm rot="3660000">
              <a:off x="8931872" y="1482201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97F6C95-3EA1-C04A-B867-568EBCF6A6AD}"/>
                </a:ext>
              </a:extLst>
            </p:cNvPr>
            <p:cNvSpPr/>
            <p:nvPr/>
          </p:nvSpPr>
          <p:spPr>
            <a:xfrm rot="780000">
              <a:off x="5757947" y="557471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A8252A6-6765-DC43-9090-C241892D4697}"/>
                </a:ext>
              </a:extLst>
            </p:cNvPr>
            <p:cNvSpPr/>
            <p:nvPr/>
          </p:nvSpPr>
          <p:spPr>
            <a:xfrm>
              <a:off x="8516089" y="186172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DCA3F88-9792-5A44-9683-965B44EC4BC2}"/>
                </a:ext>
              </a:extLst>
            </p:cNvPr>
            <p:cNvSpPr/>
            <p:nvPr/>
          </p:nvSpPr>
          <p:spPr>
            <a:xfrm rot="1080000">
              <a:off x="5920404" y="5088336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3067DA8-F716-D941-BDA7-6AD777B45A0D}"/>
                </a:ext>
              </a:extLst>
            </p:cNvPr>
            <p:cNvSpPr/>
            <p:nvPr/>
          </p:nvSpPr>
          <p:spPr>
            <a:xfrm>
              <a:off x="5790821" y="451738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CCED37F-2DE5-1C40-9AD6-7CFBCE2FFACE}"/>
                </a:ext>
              </a:extLst>
            </p:cNvPr>
            <p:cNvSpPr/>
            <p:nvPr/>
          </p:nvSpPr>
          <p:spPr>
            <a:xfrm>
              <a:off x="8210643" y="215239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CA7E4B08-0844-8E47-BACD-6199883CD770}"/>
                </a:ext>
              </a:extLst>
            </p:cNvPr>
            <p:cNvSpPr/>
            <p:nvPr/>
          </p:nvSpPr>
          <p:spPr>
            <a:xfrm>
              <a:off x="5623605" y="405263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85A921C-E4B2-7340-92ED-E5A557894B14}"/>
                </a:ext>
              </a:extLst>
            </p:cNvPr>
            <p:cNvSpPr/>
            <p:nvPr/>
          </p:nvSpPr>
          <p:spPr>
            <a:xfrm>
              <a:off x="5931064" y="366381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0D8241FF-7691-1246-B9F2-684831535F97}"/>
                </a:ext>
              </a:extLst>
            </p:cNvPr>
            <p:cNvSpPr/>
            <p:nvPr/>
          </p:nvSpPr>
          <p:spPr>
            <a:xfrm rot="480000">
              <a:off x="7248147" y="2185821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0C490A1F-E4DF-5A4B-88D3-253D68F16F34}"/>
                </a:ext>
              </a:extLst>
            </p:cNvPr>
            <p:cNvSpPr/>
            <p:nvPr/>
          </p:nvSpPr>
          <p:spPr>
            <a:xfrm>
              <a:off x="7746675" y="218076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B9C7676-B9F5-3941-B51E-491F2DED56CA}"/>
                </a:ext>
              </a:extLst>
            </p:cNvPr>
            <p:cNvSpPr/>
            <p:nvPr/>
          </p:nvSpPr>
          <p:spPr>
            <a:xfrm>
              <a:off x="6233766" y="3251282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192A7D4-5FAE-B145-8F85-88E14A934DA3}"/>
                </a:ext>
              </a:extLst>
            </p:cNvPr>
            <p:cNvSpPr/>
            <p:nvPr/>
          </p:nvSpPr>
          <p:spPr>
            <a:xfrm rot="660000">
              <a:off x="6892004" y="2563873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D1D8CB5-6D19-8847-BCA0-EBBBD90CF0FC}"/>
                </a:ext>
              </a:extLst>
            </p:cNvPr>
            <p:cNvSpPr/>
            <p:nvPr/>
          </p:nvSpPr>
          <p:spPr>
            <a:xfrm>
              <a:off x="6551507" y="292252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</p:grpSp>
      <p:sp>
        <p:nvSpPr>
          <p:cNvPr id="53" name="矩形 52">
            <a:extLst>
              <a:ext uri="{FF2B5EF4-FFF2-40B4-BE49-F238E27FC236}">
                <a16:creationId xmlns:a16="http://schemas.microsoft.com/office/drawing/2014/main" id="{435EE4AF-BB94-5546-8D85-007F76DFBD43}"/>
              </a:ext>
            </a:extLst>
          </p:cNvPr>
          <p:cNvSpPr/>
          <p:nvPr/>
        </p:nvSpPr>
        <p:spPr>
          <a:xfrm rot="1320000">
            <a:off x="7051520" y="303868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6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F301D03F-237A-7840-9FF5-27DAF46C73BA}"/>
              </a:ext>
            </a:extLst>
          </p:cNvPr>
          <p:cNvSpPr/>
          <p:nvPr/>
        </p:nvSpPr>
        <p:spPr>
          <a:xfrm>
            <a:off x="6721237" y="339223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11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6AE97767-4BB9-794C-8319-DB53B6053DA8}"/>
              </a:ext>
            </a:extLst>
          </p:cNvPr>
          <p:cNvSpPr/>
          <p:nvPr/>
        </p:nvSpPr>
        <p:spPr>
          <a:xfrm>
            <a:off x="7183935" y="350616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13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56" name="直线连接符 55">
            <a:extLst>
              <a:ext uri="{FF2B5EF4-FFF2-40B4-BE49-F238E27FC236}">
                <a16:creationId xmlns:a16="http://schemas.microsoft.com/office/drawing/2014/main" id="{4AF8D7C7-A627-0247-8804-10094007CF13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9092246" y="1648669"/>
            <a:ext cx="140238" cy="296331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连接符 56">
            <a:extLst>
              <a:ext uri="{FF2B5EF4-FFF2-40B4-BE49-F238E27FC236}">
                <a16:creationId xmlns:a16="http://schemas.microsoft.com/office/drawing/2014/main" id="{1E0BB9E3-5E11-8848-859F-9A301EE78378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9313406" y="2145290"/>
            <a:ext cx="84351" cy="45730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连接符 57">
            <a:extLst>
              <a:ext uri="{FF2B5EF4-FFF2-40B4-BE49-F238E27FC236}">
                <a16:creationId xmlns:a16="http://schemas.microsoft.com/office/drawing/2014/main" id="{E7C14307-1779-CA4C-8E1F-4EB21953067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H="1">
            <a:off x="9412029" y="2816512"/>
            <a:ext cx="15792" cy="3697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连接符 58">
            <a:extLst>
              <a:ext uri="{FF2B5EF4-FFF2-40B4-BE49-F238E27FC236}">
                <a16:creationId xmlns:a16="http://schemas.microsoft.com/office/drawing/2014/main" id="{AE7EA9DE-0F54-924C-B914-7F72FDB8B212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8724076" y="4493021"/>
            <a:ext cx="239805" cy="3189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连接符 59">
            <a:extLst>
              <a:ext uri="{FF2B5EF4-FFF2-40B4-BE49-F238E27FC236}">
                <a16:creationId xmlns:a16="http://schemas.microsoft.com/office/drawing/2014/main" id="{A0C7E4BF-C873-AB48-A254-410EC83113E9}"/>
              </a:ext>
            </a:extLst>
          </p:cNvPr>
          <p:cNvCxnSpPr>
            <a:cxnSpLocks/>
            <a:stCxn id="8" idx="3"/>
            <a:endCxn id="9" idx="3"/>
          </p:cNvCxnSpPr>
          <p:nvPr/>
        </p:nvCxnSpPr>
        <p:spPr>
          <a:xfrm flipH="1">
            <a:off x="9081533" y="4010478"/>
            <a:ext cx="138906" cy="30137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连接符 60">
            <a:extLst>
              <a:ext uri="{FF2B5EF4-FFF2-40B4-BE49-F238E27FC236}">
                <a16:creationId xmlns:a16="http://schemas.microsoft.com/office/drawing/2014/main" id="{8FC438F9-68B7-2D43-9543-7320F56C5C19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H="1">
            <a:off x="9287193" y="3398970"/>
            <a:ext cx="87324" cy="4060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连接符 61">
            <a:extLst>
              <a:ext uri="{FF2B5EF4-FFF2-40B4-BE49-F238E27FC236}">
                <a16:creationId xmlns:a16="http://schemas.microsoft.com/office/drawing/2014/main" id="{40B41B9F-DE6B-4448-8ED1-C11CDE9FBEB4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>
            <a:off x="8252193" y="4969973"/>
            <a:ext cx="324557" cy="2486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连接符 62">
            <a:extLst>
              <a:ext uri="{FF2B5EF4-FFF2-40B4-BE49-F238E27FC236}">
                <a16:creationId xmlns:a16="http://schemas.microsoft.com/office/drawing/2014/main" id="{CDB074AA-F41E-824C-860A-8A04E58F5F0B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5971179" y="5671016"/>
            <a:ext cx="379869" cy="70164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连接符 63">
            <a:extLst>
              <a:ext uri="{FF2B5EF4-FFF2-40B4-BE49-F238E27FC236}">
                <a16:creationId xmlns:a16="http://schemas.microsoft.com/office/drawing/2014/main" id="{768ECEA3-45AC-FF42-BE77-88AD308A81A5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 flipV="1">
            <a:off x="7754195" y="5345566"/>
            <a:ext cx="323250" cy="1697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连接符 64">
            <a:extLst>
              <a:ext uri="{FF2B5EF4-FFF2-40B4-BE49-F238E27FC236}">
                <a16:creationId xmlns:a16="http://schemas.microsoft.com/office/drawing/2014/main" id="{A17F57C0-6F23-FB4E-A6C1-EF6A479750C7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 flipV="1">
            <a:off x="6567048" y="5719596"/>
            <a:ext cx="371975" cy="215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连接符 65">
            <a:extLst>
              <a:ext uri="{FF2B5EF4-FFF2-40B4-BE49-F238E27FC236}">
                <a16:creationId xmlns:a16="http://schemas.microsoft.com/office/drawing/2014/main" id="{0EFA087B-5A0E-6141-9759-7435BAE71B80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 flipV="1">
            <a:off x="7154497" y="5574823"/>
            <a:ext cx="392066" cy="1297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连接符 66">
            <a:extLst>
              <a:ext uri="{FF2B5EF4-FFF2-40B4-BE49-F238E27FC236}">
                <a16:creationId xmlns:a16="http://schemas.microsoft.com/office/drawing/2014/main" id="{11CFA0EA-4E79-854D-B39D-20775A3FD64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8615459" y="1589106"/>
            <a:ext cx="361450" cy="2724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连接符 67">
            <a:extLst>
              <a:ext uri="{FF2B5EF4-FFF2-40B4-BE49-F238E27FC236}">
                <a16:creationId xmlns:a16="http://schemas.microsoft.com/office/drawing/2014/main" id="{A10BF9E8-F4FF-594C-9BE2-86549262BEBB}"/>
              </a:ext>
            </a:extLst>
          </p:cNvPr>
          <p:cNvCxnSpPr>
            <a:cxnSpLocks/>
            <a:stCxn id="5" idx="2"/>
            <a:endCxn id="16" idx="3"/>
          </p:cNvCxnSpPr>
          <p:nvPr/>
        </p:nvCxnSpPr>
        <p:spPr>
          <a:xfrm flipH="1" flipV="1">
            <a:off x="8732089" y="1933732"/>
            <a:ext cx="474099" cy="138385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连接符 68">
            <a:extLst>
              <a:ext uri="{FF2B5EF4-FFF2-40B4-BE49-F238E27FC236}">
                <a16:creationId xmlns:a16="http://schemas.microsoft.com/office/drawing/2014/main" id="{9FFB96C4-97BB-0042-B6F8-791816504856}"/>
              </a:ext>
            </a:extLst>
          </p:cNvPr>
          <p:cNvCxnSpPr>
            <a:cxnSpLocks/>
            <a:stCxn id="5" idx="2"/>
            <a:endCxn id="17" idx="0"/>
          </p:cNvCxnSpPr>
          <p:nvPr/>
        </p:nvCxnSpPr>
        <p:spPr>
          <a:xfrm flipH="1">
            <a:off x="8729819" y="2072117"/>
            <a:ext cx="476369" cy="2792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线连接符 69">
            <a:extLst>
              <a:ext uri="{FF2B5EF4-FFF2-40B4-BE49-F238E27FC236}">
                <a16:creationId xmlns:a16="http://schemas.microsoft.com/office/drawing/2014/main" id="{4F5FED08-1DBA-8745-B89E-2A5D51D040B7}"/>
              </a:ext>
            </a:extLst>
          </p:cNvPr>
          <p:cNvCxnSpPr>
            <a:cxnSpLocks/>
            <a:stCxn id="6" idx="2"/>
            <a:endCxn id="17" idx="3"/>
          </p:cNvCxnSpPr>
          <p:nvPr/>
        </p:nvCxnSpPr>
        <p:spPr>
          <a:xfrm flipH="1" flipV="1">
            <a:off x="8837819" y="2423383"/>
            <a:ext cx="503671" cy="2961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线连接符 70">
            <a:extLst>
              <a:ext uri="{FF2B5EF4-FFF2-40B4-BE49-F238E27FC236}">
                <a16:creationId xmlns:a16="http://schemas.microsoft.com/office/drawing/2014/main" id="{CEB7D9A3-6A68-9748-8277-7F54ABC3CA0B}"/>
              </a:ext>
            </a:extLst>
          </p:cNvPr>
          <p:cNvCxnSpPr>
            <a:cxnSpLocks/>
            <a:stCxn id="6" idx="2"/>
            <a:endCxn id="19" idx="3"/>
          </p:cNvCxnSpPr>
          <p:nvPr/>
        </p:nvCxnSpPr>
        <p:spPr>
          <a:xfrm flipH="1">
            <a:off x="8848641" y="2719573"/>
            <a:ext cx="492849" cy="1327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线连接符 71">
            <a:extLst>
              <a:ext uri="{FF2B5EF4-FFF2-40B4-BE49-F238E27FC236}">
                <a16:creationId xmlns:a16="http://schemas.microsoft.com/office/drawing/2014/main" id="{4DE4B26F-6850-BC42-8B2A-5D29A8838FAA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 flipH="1">
            <a:off x="8917687" y="2719573"/>
            <a:ext cx="423803" cy="4988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>
            <a:extLst>
              <a:ext uri="{FF2B5EF4-FFF2-40B4-BE49-F238E27FC236}">
                <a16:creationId xmlns:a16="http://schemas.microsoft.com/office/drawing/2014/main" id="{FCF5EC66-499F-6646-B224-342AC917AC1E}"/>
              </a:ext>
            </a:extLst>
          </p:cNvPr>
          <p:cNvCxnSpPr>
            <a:cxnSpLocks/>
            <a:stCxn id="7" idx="2"/>
            <a:endCxn id="20" idx="3"/>
          </p:cNvCxnSpPr>
          <p:nvPr/>
        </p:nvCxnSpPr>
        <p:spPr>
          <a:xfrm flipH="1">
            <a:off x="9025687" y="3280098"/>
            <a:ext cx="296680" cy="102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线连接符 73">
            <a:extLst>
              <a:ext uri="{FF2B5EF4-FFF2-40B4-BE49-F238E27FC236}">
                <a16:creationId xmlns:a16="http://schemas.microsoft.com/office/drawing/2014/main" id="{0727345C-BD04-6E46-9ED2-6F7F3DE81C14}"/>
              </a:ext>
            </a:extLst>
          </p:cNvPr>
          <p:cNvCxnSpPr>
            <a:cxnSpLocks/>
            <a:stCxn id="8" idx="2"/>
            <a:endCxn id="20" idx="2"/>
          </p:cNvCxnSpPr>
          <p:nvPr/>
        </p:nvCxnSpPr>
        <p:spPr>
          <a:xfrm flipH="1" flipV="1">
            <a:off x="8917687" y="3362397"/>
            <a:ext cx="267653" cy="5231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>
            <a:extLst>
              <a:ext uri="{FF2B5EF4-FFF2-40B4-BE49-F238E27FC236}">
                <a16:creationId xmlns:a16="http://schemas.microsoft.com/office/drawing/2014/main" id="{27E2EA79-1937-4C4A-84C3-24117E0B78D6}"/>
              </a:ext>
            </a:extLst>
          </p:cNvPr>
          <p:cNvCxnSpPr>
            <a:cxnSpLocks/>
            <a:stCxn id="8" idx="2"/>
            <a:endCxn id="18" idx="3"/>
          </p:cNvCxnSpPr>
          <p:nvPr/>
        </p:nvCxnSpPr>
        <p:spPr>
          <a:xfrm flipH="1" flipV="1">
            <a:off x="8726159" y="3710772"/>
            <a:ext cx="459181" cy="1747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线连接符 75">
            <a:extLst>
              <a:ext uri="{FF2B5EF4-FFF2-40B4-BE49-F238E27FC236}">
                <a16:creationId xmlns:a16="http://schemas.microsoft.com/office/drawing/2014/main" id="{E6DB9284-69A2-B84B-A838-9F2A0DD6E14C}"/>
              </a:ext>
            </a:extLst>
          </p:cNvPr>
          <p:cNvCxnSpPr>
            <a:cxnSpLocks/>
            <a:stCxn id="8" idx="2"/>
            <a:endCxn id="21" idx="0"/>
          </p:cNvCxnSpPr>
          <p:nvPr/>
        </p:nvCxnSpPr>
        <p:spPr>
          <a:xfrm flipH="1">
            <a:off x="8626698" y="3885505"/>
            <a:ext cx="558642" cy="3217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线连接符 76">
            <a:extLst>
              <a:ext uri="{FF2B5EF4-FFF2-40B4-BE49-F238E27FC236}">
                <a16:creationId xmlns:a16="http://schemas.microsoft.com/office/drawing/2014/main" id="{3A1C41D0-28C4-B24D-A382-6A0982552D4D}"/>
              </a:ext>
            </a:extLst>
          </p:cNvPr>
          <p:cNvCxnSpPr>
            <a:cxnSpLocks/>
            <a:stCxn id="9" idx="0"/>
            <a:endCxn id="21" idx="3"/>
          </p:cNvCxnSpPr>
          <p:nvPr/>
        </p:nvCxnSpPr>
        <p:spPr>
          <a:xfrm flipH="1" flipV="1">
            <a:off x="8734698" y="4279255"/>
            <a:ext cx="227625" cy="8396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>
            <a:extLst>
              <a:ext uri="{FF2B5EF4-FFF2-40B4-BE49-F238E27FC236}">
                <a16:creationId xmlns:a16="http://schemas.microsoft.com/office/drawing/2014/main" id="{14C6D09E-B6AD-E44F-8C0A-CFFF9394F24B}"/>
              </a:ext>
            </a:extLst>
          </p:cNvPr>
          <p:cNvCxnSpPr>
            <a:cxnSpLocks/>
            <a:stCxn id="10" idx="0"/>
            <a:endCxn id="21" idx="2"/>
          </p:cNvCxnSpPr>
          <p:nvPr/>
        </p:nvCxnSpPr>
        <p:spPr>
          <a:xfrm flipV="1">
            <a:off x="8597756" y="4351261"/>
            <a:ext cx="28942" cy="4906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连接符 78">
            <a:extLst>
              <a:ext uri="{FF2B5EF4-FFF2-40B4-BE49-F238E27FC236}">
                <a16:creationId xmlns:a16="http://schemas.microsoft.com/office/drawing/2014/main" id="{9C93B6D4-CF7D-E946-A2C2-C4EC2FD520AE}"/>
              </a:ext>
            </a:extLst>
          </p:cNvPr>
          <p:cNvCxnSpPr>
            <a:cxnSpLocks/>
            <a:stCxn id="10" idx="0"/>
            <a:endCxn id="22" idx="2"/>
          </p:cNvCxnSpPr>
          <p:nvPr/>
        </p:nvCxnSpPr>
        <p:spPr>
          <a:xfrm flipH="1" flipV="1">
            <a:off x="8199602" y="4626236"/>
            <a:ext cx="398154" cy="215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线连接符 79">
            <a:extLst>
              <a:ext uri="{FF2B5EF4-FFF2-40B4-BE49-F238E27FC236}">
                <a16:creationId xmlns:a16="http://schemas.microsoft.com/office/drawing/2014/main" id="{AB3FA06C-51DE-C14B-9314-148BEE8E79D3}"/>
              </a:ext>
            </a:extLst>
          </p:cNvPr>
          <p:cNvCxnSpPr>
            <a:cxnSpLocks/>
            <a:stCxn id="11" idx="0"/>
            <a:endCxn id="22" idx="2"/>
          </p:cNvCxnSpPr>
          <p:nvPr/>
        </p:nvCxnSpPr>
        <p:spPr>
          <a:xfrm flipV="1">
            <a:off x="8122495" y="4626236"/>
            <a:ext cx="77107" cy="597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线连接符 80">
            <a:extLst>
              <a:ext uri="{FF2B5EF4-FFF2-40B4-BE49-F238E27FC236}">
                <a16:creationId xmlns:a16="http://schemas.microsoft.com/office/drawing/2014/main" id="{7764E3ED-4F60-7043-BE52-834BA0335576}"/>
              </a:ext>
            </a:extLst>
          </p:cNvPr>
          <p:cNvCxnSpPr>
            <a:cxnSpLocks/>
            <a:stCxn id="11" idx="0"/>
            <a:endCxn id="23" idx="2"/>
          </p:cNvCxnSpPr>
          <p:nvPr/>
        </p:nvCxnSpPr>
        <p:spPr>
          <a:xfrm flipH="1" flipV="1">
            <a:off x="7742847" y="4818784"/>
            <a:ext cx="379648" cy="4050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线连接符 81">
            <a:extLst>
              <a:ext uri="{FF2B5EF4-FFF2-40B4-BE49-F238E27FC236}">
                <a16:creationId xmlns:a16="http://schemas.microsoft.com/office/drawing/2014/main" id="{ECAFCF47-5865-B74A-9FCA-4CA1F2EE22E7}"/>
              </a:ext>
            </a:extLst>
          </p:cNvPr>
          <p:cNvCxnSpPr>
            <a:cxnSpLocks/>
            <a:stCxn id="11" idx="0"/>
            <a:endCxn id="24" idx="3"/>
          </p:cNvCxnSpPr>
          <p:nvPr/>
        </p:nvCxnSpPr>
        <p:spPr>
          <a:xfrm flipH="1" flipV="1">
            <a:off x="7559697" y="5130490"/>
            <a:ext cx="562798" cy="933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线连接符 82">
            <a:extLst>
              <a:ext uri="{FF2B5EF4-FFF2-40B4-BE49-F238E27FC236}">
                <a16:creationId xmlns:a16="http://schemas.microsoft.com/office/drawing/2014/main" id="{848A4B97-FA98-0A45-ABCC-A06123FD9132}"/>
              </a:ext>
            </a:extLst>
          </p:cNvPr>
          <p:cNvCxnSpPr>
            <a:cxnSpLocks/>
            <a:stCxn id="12" idx="0"/>
            <a:endCxn id="24" idx="2"/>
          </p:cNvCxnSpPr>
          <p:nvPr/>
        </p:nvCxnSpPr>
        <p:spPr>
          <a:xfrm flipH="1" flipV="1">
            <a:off x="7451697" y="5202496"/>
            <a:ext cx="178834" cy="2733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065857C0-FDFD-924E-94C2-AFBFCB96859B}"/>
              </a:ext>
            </a:extLst>
          </p:cNvPr>
          <p:cNvCxnSpPr>
            <a:cxnSpLocks/>
            <a:stCxn id="13" idx="0"/>
            <a:endCxn id="24" idx="2"/>
          </p:cNvCxnSpPr>
          <p:nvPr/>
        </p:nvCxnSpPr>
        <p:spPr>
          <a:xfrm flipV="1">
            <a:off x="7041737" y="5202496"/>
            <a:ext cx="409960" cy="4377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6BFDF393-CFE4-B64A-859A-62BF296868AA}"/>
              </a:ext>
            </a:extLst>
          </p:cNvPr>
          <p:cNvCxnSpPr>
            <a:cxnSpLocks/>
            <a:stCxn id="13" idx="0"/>
            <a:endCxn id="25" idx="2"/>
          </p:cNvCxnSpPr>
          <p:nvPr/>
        </p:nvCxnSpPr>
        <p:spPr>
          <a:xfrm flipH="1" flipV="1">
            <a:off x="7008011" y="5142968"/>
            <a:ext cx="33726" cy="4972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连接符 85">
            <a:extLst>
              <a:ext uri="{FF2B5EF4-FFF2-40B4-BE49-F238E27FC236}">
                <a16:creationId xmlns:a16="http://schemas.microsoft.com/office/drawing/2014/main" id="{21AC6DA5-5681-3643-8F61-000553F05CA1}"/>
              </a:ext>
            </a:extLst>
          </p:cNvPr>
          <p:cNvCxnSpPr>
            <a:cxnSpLocks/>
            <a:stCxn id="13" idx="0"/>
            <a:endCxn id="26" idx="2"/>
          </p:cNvCxnSpPr>
          <p:nvPr/>
        </p:nvCxnSpPr>
        <p:spPr>
          <a:xfrm flipH="1" flipV="1">
            <a:off x="6593902" y="5234446"/>
            <a:ext cx="447835" cy="4057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CCC5178A-4CD3-9447-9EA6-B4E9A4737EE9}"/>
              </a:ext>
            </a:extLst>
          </p:cNvPr>
          <p:cNvCxnSpPr>
            <a:cxnSpLocks/>
            <a:stCxn id="15" idx="0"/>
            <a:endCxn id="27" idx="2"/>
          </p:cNvCxnSpPr>
          <p:nvPr/>
        </p:nvCxnSpPr>
        <p:spPr>
          <a:xfrm flipH="1" flipV="1">
            <a:off x="6006153" y="5228825"/>
            <a:ext cx="452895" cy="44034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连接符 87">
            <a:extLst>
              <a:ext uri="{FF2B5EF4-FFF2-40B4-BE49-F238E27FC236}">
                <a16:creationId xmlns:a16="http://schemas.microsoft.com/office/drawing/2014/main" id="{79EB1FC9-28C8-E04A-8274-BE7B3135F526}"/>
              </a:ext>
            </a:extLst>
          </p:cNvPr>
          <p:cNvCxnSpPr>
            <a:cxnSpLocks/>
            <a:stCxn id="15" idx="0"/>
            <a:endCxn id="26" idx="2"/>
          </p:cNvCxnSpPr>
          <p:nvPr/>
        </p:nvCxnSpPr>
        <p:spPr>
          <a:xfrm flipV="1">
            <a:off x="6459048" y="5234446"/>
            <a:ext cx="134854" cy="43472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88">
            <a:extLst>
              <a:ext uri="{FF2B5EF4-FFF2-40B4-BE49-F238E27FC236}">
                <a16:creationId xmlns:a16="http://schemas.microsoft.com/office/drawing/2014/main" id="{733D8DE8-7C90-7141-A902-C77C37858B22}"/>
              </a:ext>
            </a:extLst>
          </p:cNvPr>
          <p:cNvCxnSpPr>
            <a:cxnSpLocks/>
            <a:stCxn id="14" idx="0"/>
            <a:endCxn id="27" idx="2"/>
          </p:cNvCxnSpPr>
          <p:nvPr/>
        </p:nvCxnSpPr>
        <p:spPr>
          <a:xfrm flipV="1">
            <a:off x="5882145" y="5228825"/>
            <a:ext cx="124008" cy="347735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线连接符 89">
            <a:extLst>
              <a:ext uri="{FF2B5EF4-FFF2-40B4-BE49-F238E27FC236}">
                <a16:creationId xmlns:a16="http://schemas.microsoft.com/office/drawing/2014/main" id="{D273B848-1240-274F-8AA3-DD3205B54C3C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8624089" y="2005738"/>
            <a:ext cx="105730" cy="34563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线连接符 90">
            <a:extLst>
              <a:ext uri="{FF2B5EF4-FFF2-40B4-BE49-F238E27FC236}">
                <a16:creationId xmlns:a16="http://schemas.microsoft.com/office/drawing/2014/main" id="{FFAB9C64-C822-264E-8F81-D6FF21DA8126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>
            <a:off x="8729819" y="2495389"/>
            <a:ext cx="33139" cy="2594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连接符 91">
            <a:extLst>
              <a:ext uri="{FF2B5EF4-FFF2-40B4-BE49-F238E27FC236}">
                <a16:creationId xmlns:a16="http://schemas.microsoft.com/office/drawing/2014/main" id="{84FF6657-5C33-0946-89B0-F85F97E5A6F1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8725684" y="2893932"/>
            <a:ext cx="192003" cy="3244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线连接符 92">
            <a:extLst>
              <a:ext uri="{FF2B5EF4-FFF2-40B4-BE49-F238E27FC236}">
                <a16:creationId xmlns:a16="http://schemas.microsoft.com/office/drawing/2014/main" id="{61900F21-76F2-CF41-B2E9-926DD21B19C4}"/>
              </a:ext>
            </a:extLst>
          </p:cNvPr>
          <p:cNvCxnSpPr>
            <a:cxnSpLocks/>
            <a:stCxn id="20" idx="2"/>
            <a:endCxn id="18" idx="0"/>
          </p:cNvCxnSpPr>
          <p:nvPr/>
        </p:nvCxnSpPr>
        <p:spPr>
          <a:xfrm flipH="1">
            <a:off x="8618159" y="3362397"/>
            <a:ext cx="299528" cy="2763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连接符 93">
            <a:extLst>
              <a:ext uri="{FF2B5EF4-FFF2-40B4-BE49-F238E27FC236}">
                <a16:creationId xmlns:a16="http://schemas.microsoft.com/office/drawing/2014/main" id="{D32CE4CC-9308-C64D-9D30-B5D3010571EB}"/>
              </a:ext>
            </a:extLst>
          </p:cNvPr>
          <p:cNvCxnSpPr>
            <a:cxnSpLocks/>
            <a:stCxn id="18" idx="2"/>
            <a:endCxn id="21" idx="0"/>
          </p:cNvCxnSpPr>
          <p:nvPr/>
        </p:nvCxnSpPr>
        <p:spPr>
          <a:xfrm>
            <a:off x="8618159" y="3782778"/>
            <a:ext cx="8539" cy="4244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连接符 94">
            <a:extLst>
              <a:ext uri="{FF2B5EF4-FFF2-40B4-BE49-F238E27FC236}">
                <a16:creationId xmlns:a16="http://schemas.microsoft.com/office/drawing/2014/main" id="{C4EB2E6D-E1ED-CC4A-886D-3F183EF2542A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8312375" y="4041715"/>
            <a:ext cx="197784" cy="2102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线连接符 95">
            <a:extLst>
              <a:ext uri="{FF2B5EF4-FFF2-40B4-BE49-F238E27FC236}">
                <a16:creationId xmlns:a16="http://schemas.microsoft.com/office/drawing/2014/main" id="{F9A192AD-E57D-3A4E-AFFD-7B0BC5E47F6B}"/>
              </a:ext>
            </a:extLst>
          </p:cNvPr>
          <p:cNvCxnSpPr>
            <a:cxnSpLocks/>
            <a:stCxn id="33" idx="2"/>
            <a:endCxn id="22" idx="0"/>
          </p:cNvCxnSpPr>
          <p:nvPr/>
        </p:nvCxnSpPr>
        <p:spPr>
          <a:xfrm flipH="1">
            <a:off x="8199602" y="4113721"/>
            <a:ext cx="4773" cy="3685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线连接符 96">
            <a:extLst>
              <a:ext uri="{FF2B5EF4-FFF2-40B4-BE49-F238E27FC236}">
                <a16:creationId xmlns:a16="http://schemas.microsoft.com/office/drawing/2014/main" id="{05135B4C-C137-904D-82EB-4C5FE6015AF9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flipH="1">
            <a:off x="8199602" y="4351261"/>
            <a:ext cx="427096" cy="1309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线连接符 97">
            <a:extLst>
              <a:ext uri="{FF2B5EF4-FFF2-40B4-BE49-F238E27FC236}">
                <a16:creationId xmlns:a16="http://schemas.microsoft.com/office/drawing/2014/main" id="{417AA612-4ACD-3043-A2D0-27ECF34E1E2C}"/>
              </a:ext>
            </a:extLst>
          </p:cNvPr>
          <p:cNvCxnSpPr>
            <a:cxnSpLocks/>
            <a:stCxn id="52" idx="2"/>
            <a:endCxn id="54" idx="0"/>
          </p:cNvCxnSpPr>
          <p:nvPr/>
        </p:nvCxnSpPr>
        <p:spPr>
          <a:xfrm>
            <a:off x="6659507" y="3066538"/>
            <a:ext cx="169730" cy="325701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线连接符 98">
            <a:extLst>
              <a:ext uri="{FF2B5EF4-FFF2-40B4-BE49-F238E27FC236}">
                <a16:creationId xmlns:a16="http://schemas.microsoft.com/office/drawing/2014/main" id="{16E41B51-66D9-3946-B135-31DCFC2F1595}"/>
              </a:ext>
            </a:extLst>
          </p:cNvPr>
          <p:cNvCxnSpPr>
            <a:cxnSpLocks/>
            <a:stCxn id="54" idx="2"/>
            <a:endCxn id="46" idx="0"/>
          </p:cNvCxnSpPr>
          <p:nvPr/>
        </p:nvCxnSpPr>
        <p:spPr>
          <a:xfrm>
            <a:off x="6829237" y="3536252"/>
            <a:ext cx="174862" cy="3028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线连接符 99">
            <a:extLst>
              <a:ext uri="{FF2B5EF4-FFF2-40B4-BE49-F238E27FC236}">
                <a16:creationId xmlns:a16="http://schemas.microsoft.com/office/drawing/2014/main" id="{9C5E74B1-1CB5-A043-83F9-A4439AC32E18}"/>
              </a:ext>
            </a:extLst>
          </p:cNvPr>
          <p:cNvCxnSpPr>
            <a:cxnSpLocks/>
            <a:stCxn id="46" idx="2"/>
            <a:endCxn id="31" idx="0"/>
          </p:cNvCxnSpPr>
          <p:nvPr/>
        </p:nvCxnSpPr>
        <p:spPr>
          <a:xfrm>
            <a:off x="7004099" y="3983159"/>
            <a:ext cx="212086" cy="43405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线连接符 100">
            <a:extLst>
              <a:ext uri="{FF2B5EF4-FFF2-40B4-BE49-F238E27FC236}">
                <a16:creationId xmlns:a16="http://schemas.microsoft.com/office/drawing/2014/main" id="{1D8BB096-9F6B-BC4D-B5F9-C60F281D6CE5}"/>
              </a:ext>
            </a:extLst>
          </p:cNvPr>
          <p:cNvCxnSpPr>
            <a:cxnSpLocks/>
            <a:stCxn id="31" idx="2"/>
            <a:endCxn id="24" idx="0"/>
          </p:cNvCxnSpPr>
          <p:nvPr/>
        </p:nvCxnSpPr>
        <p:spPr>
          <a:xfrm>
            <a:off x="7216185" y="4561223"/>
            <a:ext cx="235512" cy="4972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线连接符 101">
            <a:extLst>
              <a:ext uri="{FF2B5EF4-FFF2-40B4-BE49-F238E27FC236}">
                <a16:creationId xmlns:a16="http://schemas.microsoft.com/office/drawing/2014/main" id="{D24EB025-2F00-2341-B944-975618668471}"/>
              </a:ext>
            </a:extLst>
          </p:cNvPr>
          <p:cNvCxnSpPr>
            <a:cxnSpLocks/>
            <a:stCxn id="36" idx="3"/>
            <a:endCxn id="20" idx="1"/>
          </p:cNvCxnSpPr>
          <p:nvPr/>
        </p:nvCxnSpPr>
        <p:spPr>
          <a:xfrm>
            <a:off x="8297195" y="3223666"/>
            <a:ext cx="512492" cy="667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线连接符 102">
            <a:extLst>
              <a:ext uri="{FF2B5EF4-FFF2-40B4-BE49-F238E27FC236}">
                <a16:creationId xmlns:a16="http://schemas.microsoft.com/office/drawing/2014/main" id="{0E43A780-E173-EE42-B4BB-7180E4AF7DD8}"/>
              </a:ext>
            </a:extLst>
          </p:cNvPr>
          <p:cNvCxnSpPr>
            <a:cxnSpLocks/>
            <a:stCxn id="36" idx="2"/>
            <a:endCxn id="18" idx="0"/>
          </p:cNvCxnSpPr>
          <p:nvPr/>
        </p:nvCxnSpPr>
        <p:spPr>
          <a:xfrm>
            <a:off x="8189195" y="3295672"/>
            <a:ext cx="428964" cy="3430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连接符 103">
            <a:extLst>
              <a:ext uri="{FF2B5EF4-FFF2-40B4-BE49-F238E27FC236}">
                <a16:creationId xmlns:a16="http://schemas.microsoft.com/office/drawing/2014/main" id="{2BEEDF55-7214-4243-A3B7-9F3B86D7CA29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>
            <a:off x="8189195" y="3295672"/>
            <a:ext cx="10407" cy="2864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线连接符 104">
            <a:extLst>
              <a:ext uri="{FF2B5EF4-FFF2-40B4-BE49-F238E27FC236}">
                <a16:creationId xmlns:a16="http://schemas.microsoft.com/office/drawing/2014/main" id="{F82E1283-FB4B-6146-8BA2-FAF9689593D7}"/>
              </a:ext>
            </a:extLst>
          </p:cNvPr>
          <p:cNvCxnSpPr>
            <a:cxnSpLocks/>
            <a:stCxn id="16" idx="1"/>
            <a:endCxn id="34" idx="0"/>
          </p:cNvCxnSpPr>
          <p:nvPr/>
        </p:nvCxnSpPr>
        <p:spPr>
          <a:xfrm flipH="1">
            <a:off x="8318643" y="1933732"/>
            <a:ext cx="197446" cy="2186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线连接符 105">
            <a:extLst>
              <a:ext uri="{FF2B5EF4-FFF2-40B4-BE49-F238E27FC236}">
                <a16:creationId xmlns:a16="http://schemas.microsoft.com/office/drawing/2014/main" id="{D6AB53EF-7E2E-A24A-B7CD-5D5B0BA01AA4}"/>
              </a:ext>
            </a:extLst>
          </p:cNvPr>
          <p:cNvCxnSpPr>
            <a:cxnSpLocks/>
            <a:stCxn id="17" idx="0"/>
            <a:endCxn id="34" idx="3"/>
          </p:cNvCxnSpPr>
          <p:nvPr/>
        </p:nvCxnSpPr>
        <p:spPr>
          <a:xfrm flipH="1" flipV="1">
            <a:off x="8426643" y="2224397"/>
            <a:ext cx="303176" cy="126979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线连接符 106">
            <a:extLst>
              <a:ext uri="{FF2B5EF4-FFF2-40B4-BE49-F238E27FC236}">
                <a16:creationId xmlns:a16="http://schemas.microsoft.com/office/drawing/2014/main" id="{909EA778-F0D3-EB43-A21F-C5339A45DA32}"/>
              </a:ext>
            </a:extLst>
          </p:cNvPr>
          <p:cNvCxnSpPr>
            <a:cxnSpLocks/>
            <a:stCxn id="35" idx="0"/>
            <a:endCxn id="34" idx="2"/>
          </p:cNvCxnSpPr>
          <p:nvPr/>
        </p:nvCxnSpPr>
        <p:spPr>
          <a:xfrm flipV="1">
            <a:off x="8287186" y="2296403"/>
            <a:ext cx="31457" cy="29517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线连接符 107">
            <a:extLst>
              <a:ext uri="{FF2B5EF4-FFF2-40B4-BE49-F238E27FC236}">
                <a16:creationId xmlns:a16="http://schemas.microsoft.com/office/drawing/2014/main" id="{2F7B0622-7008-DA42-8687-BEEF859FD155}"/>
              </a:ext>
            </a:extLst>
          </p:cNvPr>
          <p:cNvCxnSpPr>
            <a:cxnSpLocks/>
            <a:stCxn id="35" idx="0"/>
            <a:endCxn id="17" idx="1"/>
          </p:cNvCxnSpPr>
          <p:nvPr/>
        </p:nvCxnSpPr>
        <p:spPr>
          <a:xfrm flipV="1">
            <a:off x="8287186" y="2423383"/>
            <a:ext cx="334633" cy="1681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线连接符 108">
            <a:extLst>
              <a:ext uri="{FF2B5EF4-FFF2-40B4-BE49-F238E27FC236}">
                <a16:creationId xmlns:a16="http://schemas.microsoft.com/office/drawing/2014/main" id="{D85FCDB7-306A-E342-B5C9-6AC2C6AC73C5}"/>
              </a:ext>
            </a:extLst>
          </p:cNvPr>
          <p:cNvCxnSpPr>
            <a:cxnSpLocks/>
            <a:stCxn id="35" idx="3"/>
            <a:endCxn id="19" idx="1"/>
          </p:cNvCxnSpPr>
          <p:nvPr/>
        </p:nvCxnSpPr>
        <p:spPr>
          <a:xfrm>
            <a:off x="8342674" y="2708927"/>
            <a:ext cx="297327" cy="875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线连接符 109">
            <a:extLst>
              <a:ext uri="{FF2B5EF4-FFF2-40B4-BE49-F238E27FC236}">
                <a16:creationId xmlns:a16="http://schemas.microsoft.com/office/drawing/2014/main" id="{2A6D7635-7AD4-D646-A077-B6B366DDD7EA}"/>
              </a:ext>
            </a:extLst>
          </p:cNvPr>
          <p:cNvCxnSpPr>
            <a:cxnSpLocks/>
            <a:stCxn id="35" idx="2"/>
            <a:endCxn id="36" idx="0"/>
          </p:cNvCxnSpPr>
          <p:nvPr/>
        </p:nvCxnSpPr>
        <p:spPr>
          <a:xfrm flipH="1">
            <a:off x="8189195" y="2715024"/>
            <a:ext cx="23819" cy="4366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线连接符 110">
            <a:extLst>
              <a:ext uri="{FF2B5EF4-FFF2-40B4-BE49-F238E27FC236}">
                <a16:creationId xmlns:a16="http://schemas.microsoft.com/office/drawing/2014/main" id="{7245C529-C3F2-F64B-B18B-FA71B38547C7}"/>
              </a:ext>
            </a:extLst>
          </p:cNvPr>
          <p:cNvCxnSpPr>
            <a:cxnSpLocks/>
            <a:stCxn id="19" idx="2"/>
            <a:endCxn id="36" idx="3"/>
          </p:cNvCxnSpPr>
          <p:nvPr/>
        </p:nvCxnSpPr>
        <p:spPr>
          <a:xfrm flipH="1">
            <a:off x="8297195" y="2893932"/>
            <a:ext cx="428489" cy="3297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线连接符 111">
            <a:extLst>
              <a:ext uri="{FF2B5EF4-FFF2-40B4-BE49-F238E27FC236}">
                <a16:creationId xmlns:a16="http://schemas.microsoft.com/office/drawing/2014/main" id="{0E2CA7FE-9330-5C40-82AA-5279097D461B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 flipV="1">
            <a:off x="7463096" y="2252776"/>
            <a:ext cx="283579" cy="20083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线连接符 112">
            <a:extLst>
              <a:ext uri="{FF2B5EF4-FFF2-40B4-BE49-F238E27FC236}">
                <a16:creationId xmlns:a16="http://schemas.microsoft.com/office/drawing/2014/main" id="{582EDDFE-A1DF-1249-8FBE-6FEC09D3BECC}"/>
              </a:ext>
            </a:extLst>
          </p:cNvPr>
          <p:cNvCxnSpPr>
            <a:cxnSpLocks/>
            <a:stCxn id="41" idx="3"/>
            <a:endCxn id="34" idx="1"/>
          </p:cNvCxnSpPr>
          <p:nvPr/>
        </p:nvCxnSpPr>
        <p:spPr>
          <a:xfrm flipV="1">
            <a:off x="7962675" y="2224397"/>
            <a:ext cx="247968" cy="28379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线连接符 113">
            <a:extLst>
              <a:ext uri="{FF2B5EF4-FFF2-40B4-BE49-F238E27FC236}">
                <a16:creationId xmlns:a16="http://schemas.microsoft.com/office/drawing/2014/main" id="{5F7BC218-326D-BF43-829C-4D92ADA616C0}"/>
              </a:ext>
            </a:extLst>
          </p:cNvPr>
          <p:cNvCxnSpPr>
            <a:cxnSpLocks/>
            <a:stCxn id="41" idx="2"/>
            <a:endCxn id="35" idx="1"/>
          </p:cNvCxnSpPr>
          <p:nvPr/>
        </p:nvCxnSpPr>
        <p:spPr>
          <a:xfrm>
            <a:off x="7854675" y="2324782"/>
            <a:ext cx="302851" cy="2728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线连接符 114">
            <a:extLst>
              <a:ext uri="{FF2B5EF4-FFF2-40B4-BE49-F238E27FC236}">
                <a16:creationId xmlns:a16="http://schemas.microsoft.com/office/drawing/2014/main" id="{1325BE2B-F2D9-EE4D-B3C8-9AD0AEB64B1F}"/>
              </a:ext>
            </a:extLst>
          </p:cNvPr>
          <p:cNvCxnSpPr>
            <a:cxnSpLocks/>
            <a:stCxn id="41" idx="2"/>
            <a:endCxn id="50" idx="0"/>
          </p:cNvCxnSpPr>
          <p:nvPr/>
        </p:nvCxnSpPr>
        <p:spPr>
          <a:xfrm flipH="1">
            <a:off x="7634716" y="2324782"/>
            <a:ext cx="219959" cy="3701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线连接符 115">
            <a:extLst>
              <a:ext uri="{FF2B5EF4-FFF2-40B4-BE49-F238E27FC236}">
                <a16:creationId xmlns:a16="http://schemas.microsoft.com/office/drawing/2014/main" id="{B608C362-538A-E04D-A535-1A61FD4F135C}"/>
              </a:ext>
            </a:extLst>
          </p:cNvPr>
          <p:cNvCxnSpPr>
            <a:cxnSpLocks/>
            <a:stCxn id="40" idx="2"/>
            <a:endCxn id="50" idx="0"/>
          </p:cNvCxnSpPr>
          <p:nvPr/>
        </p:nvCxnSpPr>
        <p:spPr>
          <a:xfrm>
            <a:off x="7346126" y="2329133"/>
            <a:ext cx="288590" cy="365765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线连接符 116">
            <a:extLst>
              <a:ext uri="{FF2B5EF4-FFF2-40B4-BE49-F238E27FC236}">
                <a16:creationId xmlns:a16="http://schemas.microsoft.com/office/drawing/2014/main" id="{74806133-184A-D949-BDDA-CB6D2C6070A1}"/>
              </a:ext>
            </a:extLst>
          </p:cNvPr>
          <p:cNvCxnSpPr>
            <a:cxnSpLocks/>
            <a:stCxn id="40" idx="2"/>
            <a:endCxn id="51" idx="0"/>
          </p:cNvCxnSpPr>
          <p:nvPr/>
        </p:nvCxnSpPr>
        <p:spPr>
          <a:xfrm flipH="1">
            <a:off x="7013743" y="2329133"/>
            <a:ext cx="332383" cy="236063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线连接符 117">
            <a:extLst>
              <a:ext uri="{FF2B5EF4-FFF2-40B4-BE49-F238E27FC236}">
                <a16:creationId xmlns:a16="http://schemas.microsoft.com/office/drawing/2014/main" id="{3A5BA091-2B01-A749-BC75-4158ECFFEB2F}"/>
              </a:ext>
            </a:extLst>
          </p:cNvPr>
          <p:cNvCxnSpPr>
            <a:cxnSpLocks/>
            <a:stCxn id="50" idx="1"/>
            <a:endCxn id="51" idx="3"/>
          </p:cNvCxnSpPr>
          <p:nvPr/>
        </p:nvCxnSpPr>
        <p:spPr>
          <a:xfrm flipH="1" flipV="1">
            <a:off x="7106020" y="2656487"/>
            <a:ext cx="420696" cy="11041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线连接符 118">
            <a:extLst>
              <a:ext uri="{FF2B5EF4-FFF2-40B4-BE49-F238E27FC236}">
                <a16:creationId xmlns:a16="http://schemas.microsoft.com/office/drawing/2014/main" id="{A314BA29-F949-844C-970D-D1C882D97A0E}"/>
              </a:ext>
            </a:extLst>
          </p:cNvPr>
          <p:cNvCxnSpPr>
            <a:cxnSpLocks/>
            <a:stCxn id="35" idx="1"/>
            <a:endCxn id="50" idx="3"/>
          </p:cNvCxnSpPr>
          <p:nvPr/>
        </p:nvCxnSpPr>
        <p:spPr>
          <a:xfrm flipH="1">
            <a:off x="7742716" y="2597679"/>
            <a:ext cx="414810" cy="1692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线连接符 119">
            <a:extLst>
              <a:ext uri="{FF2B5EF4-FFF2-40B4-BE49-F238E27FC236}">
                <a16:creationId xmlns:a16="http://schemas.microsoft.com/office/drawing/2014/main" id="{58F80FDF-D79E-AC4C-A51E-F22A7F327E40}"/>
              </a:ext>
            </a:extLst>
          </p:cNvPr>
          <p:cNvCxnSpPr>
            <a:cxnSpLocks/>
            <a:stCxn id="36" idx="1"/>
            <a:endCxn id="50" idx="2"/>
          </p:cNvCxnSpPr>
          <p:nvPr/>
        </p:nvCxnSpPr>
        <p:spPr>
          <a:xfrm flipH="1" flipV="1">
            <a:off x="7634716" y="2838911"/>
            <a:ext cx="446479" cy="384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线连接符 120">
            <a:extLst>
              <a:ext uri="{FF2B5EF4-FFF2-40B4-BE49-F238E27FC236}">
                <a16:creationId xmlns:a16="http://schemas.microsoft.com/office/drawing/2014/main" id="{92CE78DA-C9FF-CB4C-B8AF-29BB863A476C}"/>
              </a:ext>
            </a:extLst>
          </p:cNvPr>
          <p:cNvCxnSpPr>
            <a:cxnSpLocks/>
            <a:stCxn id="49" idx="0"/>
            <a:endCxn id="50" idx="2"/>
          </p:cNvCxnSpPr>
          <p:nvPr/>
        </p:nvCxnSpPr>
        <p:spPr>
          <a:xfrm flipV="1">
            <a:off x="7605773" y="2838911"/>
            <a:ext cx="28943" cy="3657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线连接符 121">
            <a:extLst>
              <a:ext uri="{FF2B5EF4-FFF2-40B4-BE49-F238E27FC236}">
                <a16:creationId xmlns:a16="http://schemas.microsoft.com/office/drawing/2014/main" id="{86716575-F1AA-034B-889C-C169DAF8916E}"/>
              </a:ext>
            </a:extLst>
          </p:cNvPr>
          <p:cNvCxnSpPr>
            <a:cxnSpLocks/>
            <a:stCxn id="36" idx="1"/>
            <a:endCxn id="49" idx="3"/>
          </p:cNvCxnSpPr>
          <p:nvPr/>
        </p:nvCxnSpPr>
        <p:spPr>
          <a:xfrm flipH="1">
            <a:off x="7713773" y="3223666"/>
            <a:ext cx="367422" cy="530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线连接符 122">
            <a:extLst>
              <a:ext uri="{FF2B5EF4-FFF2-40B4-BE49-F238E27FC236}">
                <a16:creationId xmlns:a16="http://schemas.microsoft.com/office/drawing/2014/main" id="{973E0DDD-E0CB-614A-A77C-EF04FE100C0B}"/>
              </a:ext>
            </a:extLst>
          </p:cNvPr>
          <p:cNvCxnSpPr>
            <a:cxnSpLocks/>
            <a:stCxn id="48" idx="0"/>
            <a:endCxn id="49" idx="2"/>
          </p:cNvCxnSpPr>
          <p:nvPr/>
        </p:nvCxnSpPr>
        <p:spPr>
          <a:xfrm flipH="1" flipV="1">
            <a:off x="7605773" y="3348694"/>
            <a:ext cx="140902" cy="3296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线连接符 123">
            <a:extLst>
              <a:ext uri="{FF2B5EF4-FFF2-40B4-BE49-F238E27FC236}">
                <a16:creationId xmlns:a16="http://schemas.microsoft.com/office/drawing/2014/main" id="{D11203E7-D81F-314E-BEDC-DDF7FECB7EE2}"/>
              </a:ext>
            </a:extLst>
          </p:cNvPr>
          <p:cNvCxnSpPr>
            <a:cxnSpLocks/>
            <a:stCxn id="48" idx="0"/>
            <a:endCxn id="36" idx="2"/>
          </p:cNvCxnSpPr>
          <p:nvPr/>
        </p:nvCxnSpPr>
        <p:spPr>
          <a:xfrm flipV="1">
            <a:off x="7746675" y="3295672"/>
            <a:ext cx="442520" cy="3827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线连接符 124">
            <a:extLst>
              <a:ext uri="{FF2B5EF4-FFF2-40B4-BE49-F238E27FC236}">
                <a16:creationId xmlns:a16="http://schemas.microsoft.com/office/drawing/2014/main" id="{02EDF018-E354-5442-8E51-442882E04B05}"/>
              </a:ext>
            </a:extLst>
          </p:cNvPr>
          <p:cNvCxnSpPr>
            <a:cxnSpLocks/>
            <a:stCxn id="48" idx="3"/>
            <a:endCxn id="37" idx="1"/>
          </p:cNvCxnSpPr>
          <p:nvPr/>
        </p:nvCxnSpPr>
        <p:spPr>
          <a:xfrm flipV="1">
            <a:off x="7854675" y="3654134"/>
            <a:ext cx="236927" cy="962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线连接符 125">
            <a:extLst>
              <a:ext uri="{FF2B5EF4-FFF2-40B4-BE49-F238E27FC236}">
                <a16:creationId xmlns:a16="http://schemas.microsoft.com/office/drawing/2014/main" id="{D169C53C-FEC9-DB43-8734-9F63B44E89A3}"/>
              </a:ext>
            </a:extLst>
          </p:cNvPr>
          <p:cNvCxnSpPr>
            <a:cxnSpLocks/>
            <a:stCxn id="37" idx="3"/>
            <a:endCxn id="18" idx="1"/>
          </p:cNvCxnSpPr>
          <p:nvPr/>
        </p:nvCxnSpPr>
        <p:spPr>
          <a:xfrm>
            <a:off x="8307602" y="3654134"/>
            <a:ext cx="202557" cy="566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线连接符 126">
            <a:extLst>
              <a:ext uri="{FF2B5EF4-FFF2-40B4-BE49-F238E27FC236}">
                <a16:creationId xmlns:a16="http://schemas.microsoft.com/office/drawing/2014/main" id="{BBB67EFD-5709-A84C-941B-F1F9D8DE2E8E}"/>
              </a:ext>
            </a:extLst>
          </p:cNvPr>
          <p:cNvCxnSpPr>
            <a:cxnSpLocks/>
            <a:stCxn id="37" idx="2"/>
            <a:endCxn id="33" idx="0"/>
          </p:cNvCxnSpPr>
          <p:nvPr/>
        </p:nvCxnSpPr>
        <p:spPr>
          <a:xfrm>
            <a:off x="8199602" y="3726140"/>
            <a:ext cx="4773" cy="2435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线连接符 127">
            <a:extLst>
              <a:ext uri="{FF2B5EF4-FFF2-40B4-BE49-F238E27FC236}">
                <a16:creationId xmlns:a16="http://schemas.microsoft.com/office/drawing/2014/main" id="{1F8D68B2-58BE-224C-892A-C18842BD671E}"/>
              </a:ext>
            </a:extLst>
          </p:cNvPr>
          <p:cNvCxnSpPr>
            <a:cxnSpLocks/>
            <a:stCxn id="18" idx="1"/>
            <a:endCxn id="33" idx="0"/>
          </p:cNvCxnSpPr>
          <p:nvPr/>
        </p:nvCxnSpPr>
        <p:spPr>
          <a:xfrm flipH="1">
            <a:off x="8204375" y="3710772"/>
            <a:ext cx="305784" cy="2589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线连接符 128">
            <a:extLst>
              <a:ext uri="{FF2B5EF4-FFF2-40B4-BE49-F238E27FC236}">
                <a16:creationId xmlns:a16="http://schemas.microsoft.com/office/drawing/2014/main" id="{B942F62B-933B-A848-AC00-BA0F1997184C}"/>
              </a:ext>
            </a:extLst>
          </p:cNvPr>
          <p:cNvCxnSpPr>
            <a:cxnSpLocks/>
            <a:stCxn id="33" idx="1"/>
            <a:endCxn id="32" idx="0"/>
          </p:cNvCxnSpPr>
          <p:nvPr/>
        </p:nvCxnSpPr>
        <p:spPr>
          <a:xfrm flipH="1">
            <a:off x="7758380" y="4041715"/>
            <a:ext cx="337995" cy="1627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线连接符 129">
            <a:extLst>
              <a:ext uri="{FF2B5EF4-FFF2-40B4-BE49-F238E27FC236}">
                <a16:creationId xmlns:a16="http://schemas.microsoft.com/office/drawing/2014/main" id="{0036488B-FEF6-FB45-AE8E-77A525F394AE}"/>
              </a:ext>
            </a:extLst>
          </p:cNvPr>
          <p:cNvCxnSpPr>
            <a:cxnSpLocks/>
            <a:stCxn id="48" idx="2"/>
            <a:endCxn id="32" idx="0"/>
          </p:cNvCxnSpPr>
          <p:nvPr/>
        </p:nvCxnSpPr>
        <p:spPr>
          <a:xfrm>
            <a:off x="7746675" y="3822397"/>
            <a:ext cx="11705" cy="38206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线连接符 130">
            <a:extLst>
              <a:ext uri="{FF2B5EF4-FFF2-40B4-BE49-F238E27FC236}">
                <a16:creationId xmlns:a16="http://schemas.microsoft.com/office/drawing/2014/main" id="{3E6C0599-565A-2F4F-9B1D-2772D6C765E9}"/>
              </a:ext>
            </a:extLst>
          </p:cNvPr>
          <p:cNvCxnSpPr>
            <a:cxnSpLocks/>
            <a:stCxn id="48" idx="3"/>
            <a:endCxn id="33" idx="0"/>
          </p:cNvCxnSpPr>
          <p:nvPr/>
        </p:nvCxnSpPr>
        <p:spPr>
          <a:xfrm>
            <a:off x="7854675" y="3750391"/>
            <a:ext cx="349700" cy="21931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线连接符 131">
            <a:extLst>
              <a:ext uri="{FF2B5EF4-FFF2-40B4-BE49-F238E27FC236}">
                <a16:creationId xmlns:a16="http://schemas.microsoft.com/office/drawing/2014/main" id="{FB758196-A82B-7647-9CD1-5268C7ECF3CB}"/>
              </a:ext>
            </a:extLst>
          </p:cNvPr>
          <p:cNvCxnSpPr>
            <a:cxnSpLocks/>
            <a:stCxn id="52" idx="0"/>
            <a:endCxn id="51" idx="2"/>
          </p:cNvCxnSpPr>
          <p:nvPr/>
        </p:nvCxnSpPr>
        <p:spPr>
          <a:xfrm flipV="1">
            <a:off x="6659507" y="2706563"/>
            <a:ext cx="326758" cy="215962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线连接符 132">
            <a:extLst>
              <a:ext uri="{FF2B5EF4-FFF2-40B4-BE49-F238E27FC236}">
                <a16:creationId xmlns:a16="http://schemas.microsoft.com/office/drawing/2014/main" id="{0D19450A-8722-8444-8EE8-A17D195FEEA6}"/>
              </a:ext>
            </a:extLst>
          </p:cNvPr>
          <p:cNvCxnSpPr>
            <a:cxnSpLocks/>
            <a:stCxn id="53" idx="0"/>
            <a:endCxn id="51" idx="2"/>
          </p:cNvCxnSpPr>
          <p:nvPr/>
        </p:nvCxnSpPr>
        <p:spPr>
          <a:xfrm flipH="1" flipV="1">
            <a:off x="6986265" y="2706563"/>
            <a:ext cx="200229" cy="337363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线连接符 133">
            <a:extLst>
              <a:ext uri="{FF2B5EF4-FFF2-40B4-BE49-F238E27FC236}">
                <a16:creationId xmlns:a16="http://schemas.microsoft.com/office/drawing/2014/main" id="{F208DE86-98FA-D943-B96C-F4E3BD2493F9}"/>
              </a:ext>
            </a:extLst>
          </p:cNvPr>
          <p:cNvCxnSpPr>
            <a:cxnSpLocks/>
            <a:stCxn id="53" idx="0"/>
            <a:endCxn id="50" idx="1"/>
          </p:cNvCxnSpPr>
          <p:nvPr/>
        </p:nvCxnSpPr>
        <p:spPr>
          <a:xfrm flipV="1">
            <a:off x="7186494" y="2766905"/>
            <a:ext cx="340222" cy="2770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线连接符 134">
            <a:extLst>
              <a:ext uri="{FF2B5EF4-FFF2-40B4-BE49-F238E27FC236}">
                <a16:creationId xmlns:a16="http://schemas.microsoft.com/office/drawing/2014/main" id="{73ECF2C6-3C48-E14A-ACB9-136BC574D96B}"/>
              </a:ext>
            </a:extLst>
          </p:cNvPr>
          <p:cNvCxnSpPr>
            <a:cxnSpLocks/>
            <a:stCxn id="49" idx="1"/>
            <a:endCxn id="53" idx="3"/>
          </p:cNvCxnSpPr>
          <p:nvPr/>
        </p:nvCxnSpPr>
        <p:spPr>
          <a:xfrm flipH="1" flipV="1">
            <a:off x="7259656" y="3151147"/>
            <a:ext cx="238117" cy="1255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线连接符 135">
            <a:extLst>
              <a:ext uri="{FF2B5EF4-FFF2-40B4-BE49-F238E27FC236}">
                <a16:creationId xmlns:a16="http://schemas.microsoft.com/office/drawing/2014/main" id="{A512E122-3AEC-A249-82B4-557DFBE631DE}"/>
              </a:ext>
            </a:extLst>
          </p:cNvPr>
          <p:cNvCxnSpPr>
            <a:cxnSpLocks/>
            <a:stCxn id="55" idx="0"/>
            <a:endCxn id="53" idx="2"/>
          </p:cNvCxnSpPr>
          <p:nvPr/>
        </p:nvCxnSpPr>
        <p:spPr>
          <a:xfrm flipH="1" flipV="1">
            <a:off x="7132546" y="3177453"/>
            <a:ext cx="159389" cy="3287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线连接符 136">
            <a:extLst>
              <a:ext uri="{FF2B5EF4-FFF2-40B4-BE49-F238E27FC236}">
                <a16:creationId xmlns:a16="http://schemas.microsoft.com/office/drawing/2014/main" id="{5CCB9493-60B4-8746-9607-B38EF9C66CC0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 flipV="1">
            <a:off x="6767507" y="2994532"/>
            <a:ext cx="291877" cy="7570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线连接符 137">
            <a:extLst>
              <a:ext uri="{FF2B5EF4-FFF2-40B4-BE49-F238E27FC236}">
                <a16:creationId xmlns:a16="http://schemas.microsoft.com/office/drawing/2014/main" id="{F562EE31-4E94-CB46-AD5B-475CACDFF31A}"/>
              </a:ext>
            </a:extLst>
          </p:cNvPr>
          <p:cNvCxnSpPr>
            <a:cxnSpLocks/>
            <a:stCxn id="53" idx="2"/>
            <a:endCxn id="54" idx="0"/>
          </p:cNvCxnSpPr>
          <p:nvPr/>
        </p:nvCxnSpPr>
        <p:spPr>
          <a:xfrm flipH="1">
            <a:off x="6829237" y="3177453"/>
            <a:ext cx="303309" cy="2147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连接符 138">
            <a:extLst>
              <a:ext uri="{FF2B5EF4-FFF2-40B4-BE49-F238E27FC236}">
                <a16:creationId xmlns:a16="http://schemas.microsoft.com/office/drawing/2014/main" id="{DD2EDA96-A789-F342-A53E-C00710A468A0}"/>
              </a:ext>
            </a:extLst>
          </p:cNvPr>
          <p:cNvCxnSpPr>
            <a:cxnSpLocks/>
            <a:stCxn id="55" idx="1"/>
            <a:endCxn id="54" idx="3"/>
          </p:cNvCxnSpPr>
          <p:nvPr/>
        </p:nvCxnSpPr>
        <p:spPr>
          <a:xfrm flipH="1" flipV="1">
            <a:off x="6937237" y="3464246"/>
            <a:ext cx="246698" cy="11392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线连接符 139">
            <a:extLst>
              <a:ext uri="{FF2B5EF4-FFF2-40B4-BE49-F238E27FC236}">
                <a16:creationId xmlns:a16="http://schemas.microsoft.com/office/drawing/2014/main" id="{4E792A3A-2B2B-8A4F-A8A2-526C83B4457E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7307566" y="3276688"/>
            <a:ext cx="190207" cy="2125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线连接符 140">
            <a:extLst>
              <a:ext uri="{FF2B5EF4-FFF2-40B4-BE49-F238E27FC236}">
                <a16:creationId xmlns:a16="http://schemas.microsoft.com/office/drawing/2014/main" id="{7EAA9DFE-78AE-C942-B096-84F6597269E6}"/>
              </a:ext>
            </a:extLst>
          </p:cNvPr>
          <p:cNvCxnSpPr>
            <a:cxnSpLocks/>
            <a:stCxn id="55" idx="3"/>
            <a:endCxn id="48" idx="0"/>
          </p:cNvCxnSpPr>
          <p:nvPr/>
        </p:nvCxnSpPr>
        <p:spPr>
          <a:xfrm>
            <a:off x="7399935" y="3578170"/>
            <a:ext cx="346740" cy="1002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线连接符 141">
            <a:extLst>
              <a:ext uri="{FF2B5EF4-FFF2-40B4-BE49-F238E27FC236}">
                <a16:creationId xmlns:a16="http://schemas.microsoft.com/office/drawing/2014/main" id="{2B01B856-290A-F94C-8F94-8647880C3C9F}"/>
              </a:ext>
            </a:extLst>
          </p:cNvPr>
          <p:cNvCxnSpPr>
            <a:cxnSpLocks/>
            <a:stCxn id="55" idx="2"/>
            <a:endCxn id="47" idx="0"/>
          </p:cNvCxnSpPr>
          <p:nvPr/>
        </p:nvCxnSpPr>
        <p:spPr>
          <a:xfrm>
            <a:off x="7291935" y="3650176"/>
            <a:ext cx="156120" cy="2689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线连接符 142">
            <a:extLst>
              <a:ext uri="{FF2B5EF4-FFF2-40B4-BE49-F238E27FC236}">
                <a16:creationId xmlns:a16="http://schemas.microsoft.com/office/drawing/2014/main" id="{A414FB18-D0EB-9D44-9A89-072BF128FA01}"/>
              </a:ext>
            </a:extLst>
          </p:cNvPr>
          <p:cNvCxnSpPr>
            <a:cxnSpLocks/>
            <a:stCxn id="55" idx="1"/>
            <a:endCxn id="46" idx="0"/>
          </p:cNvCxnSpPr>
          <p:nvPr/>
        </p:nvCxnSpPr>
        <p:spPr>
          <a:xfrm flipH="1">
            <a:off x="7004099" y="3578170"/>
            <a:ext cx="179836" cy="2609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线连接符 143">
            <a:extLst>
              <a:ext uri="{FF2B5EF4-FFF2-40B4-BE49-F238E27FC236}">
                <a16:creationId xmlns:a16="http://schemas.microsoft.com/office/drawing/2014/main" id="{CC88D328-69B1-2449-BB72-10D64BEAEB10}"/>
              </a:ext>
            </a:extLst>
          </p:cNvPr>
          <p:cNvCxnSpPr>
            <a:cxnSpLocks/>
            <a:stCxn id="47" idx="1"/>
            <a:endCxn id="46" idx="3"/>
          </p:cNvCxnSpPr>
          <p:nvPr/>
        </p:nvCxnSpPr>
        <p:spPr>
          <a:xfrm flipH="1" flipV="1">
            <a:off x="7112099" y="3911153"/>
            <a:ext cx="219986" cy="662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线连接符 144">
            <a:extLst>
              <a:ext uri="{FF2B5EF4-FFF2-40B4-BE49-F238E27FC236}">
                <a16:creationId xmlns:a16="http://schemas.microsoft.com/office/drawing/2014/main" id="{12C86160-07DE-574A-AC82-9CBAD83728A9}"/>
              </a:ext>
            </a:extLst>
          </p:cNvPr>
          <p:cNvCxnSpPr>
            <a:cxnSpLocks/>
            <a:stCxn id="47" idx="2"/>
            <a:endCxn id="31" idx="0"/>
          </p:cNvCxnSpPr>
          <p:nvPr/>
        </p:nvCxnSpPr>
        <p:spPr>
          <a:xfrm flipH="1">
            <a:off x="7216185" y="4062024"/>
            <a:ext cx="214320" cy="3551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6A5E7C5A-88B5-D74D-895D-055E9C05CEC7}"/>
              </a:ext>
            </a:extLst>
          </p:cNvPr>
          <p:cNvCxnSpPr>
            <a:cxnSpLocks/>
            <a:endCxn id="47" idx="3"/>
          </p:cNvCxnSpPr>
          <p:nvPr/>
        </p:nvCxnSpPr>
        <p:spPr>
          <a:xfrm flipH="1" flipV="1">
            <a:off x="7546475" y="4003717"/>
            <a:ext cx="222949" cy="1814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线连接符 146">
            <a:extLst>
              <a:ext uri="{FF2B5EF4-FFF2-40B4-BE49-F238E27FC236}">
                <a16:creationId xmlns:a16="http://schemas.microsoft.com/office/drawing/2014/main" id="{BA967E55-6055-204E-B439-6CFC47BADE36}"/>
              </a:ext>
            </a:extLst>
          </p:cNvPr>
          <p:cNvCxnSpPr>
            <a:cxnSpLocks/>
            <a:stCxn id="48" idx="1"/>
            <a:endCxn id="47" idx="0"/>
          </p:cNvCxnSpPr>
          <p:nvPr/>
        </p:nvCxnSpPr>
        <p:spPr>
          <a:xfrm flipH="1">
            <a:off x="7448055" y="3750391"/>
            <a:ext cx="190620" cy="1686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AD812DC4-64D9-4C48-A018-30BC68754D51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7324185" y="4276470"/>
            <a:ext cx="326195" cy="2127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E81F35CC-2D1F-834F-8C90-56124257164D}"/>
              </a:ext>
            </a:extLst>
          </p:cNvPr>
          <p:cNvCxnSpPr>
            <a:cxnSpLocks/>
            <a:stCxn id="32" idx="3"/>
            <a:endCxn id="22" idx="1"/>
          </p:cNvCxnSpPr>
          <p:nvPr/>
        </p:nvCxnSpPr>
        <p:spPr>
          <a:xfrm>
            <a:off x="7866380" y="4276470"/>
            <a:ext cx="225222" cy="2777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85DF87BD-DC4D-0E4B-85C2-BCB81537C0FA}"/>
              </a:ext>
            </a:extLst>
          </p:cNvPr>
          <p:cNvCxnSpPr>
            <a:cxnSpLocks/>
            <a:stCxn id="32" idx="2"/>
            <a:endCxn id="23" idx="0"/>
          </p:cNvCxnSpPr>
          <p:nvPr/>
        </p:nvCxnSpPr>
        <p:spPr>
          <a:xfrm flipH="1">
            <a:off x="7742847" y="4348476"/>
            <a:ext cx="15533" cy="3262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67C98462-EAA6-A24F-B153-0E1A51220EC5}"/>
              </a:ext>
            </a:extLst>
          </p:cNvPr>
          <p:cNvCxnSpPr>
            <a:cxnSpLocks/>
            <a:stCxn id="31" idx="3"/>
            <a:endCxn id="23" idx="0"/>
          </p:cNvCxnSpPr>
          <p:nvPr/>
        </p:nvCxnSpPr>
        <p:spPr>
          <a:xfrm>
            <a:off x="7324185" y="4489217"/>
            <a:ext cx="418662" cy="18555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05A57A9D-5155-8042-B651-20F6EFF6E1D3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451697" y="4818784"/>
            <a:ext cx="291150" cy="239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连接符 152">
            <a:extLst>
              <a:ext uri="{FF2B5EF4-FFF2-40B4-BE49-F238E27FC236}">
                <a16:creationId xmlns:a16="http://schemas.microsoft.com/office/drawing/2014/main" id="{D4FF7E75-4305-C844-82D9-FD3C798F8C81}"/>
              </a:ext>
            </a:extLst>
          </p:cNvPr>
          <p:cNvCxnSpPr>
            <a:cxnSpLocks/>
            <a:stCxn id="23" idx="3"/>
            <a:endCxn id="22" idx="1"/>
          </p:cNvCxnSpPr>
          <p:nvPr/>
        </p:nvCxnSpPr>
        <p:spPr>
          <a:xfrm flipV="1">
            <a:off x="7850847" y="4554230"/>
            <a:ext cx="240755" cy="1925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265B1AA0-3234-6D48-98ED-BBA50B12DB29}"/>
              </a:ext>
            </a:extLst>
          </p:cNvPr>
          <p:cNvCxnSpPr>
            <a:cxnSpLocks/>
            <a:stCxn id="31" idx="2"/>
            <a:endCxn id="25" idx="0"/>
          </p:cNvCxnSpPr>
          <p:nvPr/>
        </p:nvCxnSpPr>
        <p:spPr>
          <a:xfrm flipH="1">
            <a:off x="7008011" y="4561223"/>
            <a:ext cx="208174" cy="4377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线连接符 154">
            <a:extLst>
              <a:ext uri="{FF2B5EF4-FFF2-40B4-BE49-F238E27FC236}">
                <a16:creationId xmlns:a16="http://schemas.microsoft.com/office/drawing/2014/main" id="{BC23CA7E-B69C-2847-9B7C-1C4C0ED71018}"/>
              </a:ext>
            </a:extLst>
          </p:cNvPr>
          <p:cNvCxnSpPr>
            <a:cxnSpLocks/>
            <a:stCxn id="24" idx="1"/>
            <a:endCxn id="25" idx="3"/>
          </p:cNvCxnSpPr>
          <p:nvPr/>
        </p:nvCxnSpPr>
        <p:spPr>
          <a:xfrm flipH="1" flipV="1">
            <a:off x="7116011" y="5070962"/>
            <a:ext cx="227686" cy="595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线连接符 155">
            <a:extLst>
              <a:ext uri="{FF2B5EF4-FFF2-40B4-BE49-F238E27FC236}">
                <a16:creationId xmlns:a16="http://schemas.microsoft.com/office/drawing/2014/main" id="{CF742D34-D237-0A40-A181-EFCD8F2D37E2}"/>
              </a:ext>
            </a:extLst>
          </p:cNvPr>
          <p:cNvCxnSpPr>
            <a:cxnSpLocks/>
            <a:stCxn id="25" idx="1"/>
            <a:endCxn id="26" idx="3"/>
          </p:cNvCxnSpPr>
          <p:nvPr/>
        </p:nvCxnSpPr>
        <p:spPr>
          <a:xfrm flipH="1">
            <a:off x="6674365" y="5070962"/>
            <a:ext cx="225646" cy="616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线连接符 156">
            <a:extLst>
              <a:ext uri="{FF2B5EF4-FFF2-40B4-BE49-F238E27FC236}">
                <a16:creationId xmlns:a16="http://schemas.microsoft.com/office/drawing/2014/main" id="{975205F5-5A60-7D40-AB72-395DCFCCBE08}"/>
              </a:ext>
            </a:extLst>
          </p:cNvPr>
          <p:cNvCxnSpPr>
            <a:cxnSpLocks/>
            <a:stCxn id="26" idx="1"/>
            <a:endCxn id="27" idx="3"/>
          </p:cNvCxnSpPr>
          <p:nvPr/>
        </p:nvCxnSpPr>
        <p:spPr>
          <a:xfrm flipH="1" flipV="1">
            <a:off x="6131118" y="5193717"/>
            <a:ext cx="337819" cy="5621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线连接符 157">
            <a:extLst>
              <a:ext uri="{FF2B5EF4-FFF2-40B4-BE49-F238E27FC236}">
                <a16:creationId xmlns:a16="http://schemas.microsoft.com/office/drawing/2014/main" id="{21BA3661-480F-534E-9EDC-165A15F90D54}"/>
              </a:ext>
            </a:extLst>
          </p:cNvPr>
          <p:cNvCxnSpPr>
            <a:cxnSpLocks/>
            <a:stCxn id="44" idx="0"/>
            <a:endCxn id="52" idx="1"/>
          </p:cNvCxnSpPr>
          <p:nvPr/>
        </p:nvCxnSpPr>
        <p:spPr>
          <a:xfrm flipV="1">
            <a:off x="6341766" y="2994532"/>
            <a:ext cx="209741" cy="25675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线连接符 158">
            <a:extLst>
              <a:ext uri="{FF2B5EF4-FFF2-40B4-BE49-F238E27FC236}">
                <a16:creationId xmlns:a16="http://schemas.microsoft.com/office/drawing/2014/main" id="{04BD8E54-8AB6-E248-8956-BDE21133B71A}"/>
              </a:ext>
            </a:extLst>
          </p:cNvPr>
          <p:cNvCxnSpPr>
            <a:cxnSpLocks/>
            <a:stCxn id="54" idx="1"/>
            <a:endCxn id="44" idx="3"/>
          </p:cNvCxnSpPr>
          <p:nvPr/>
        </p:nvCxnSpPr>
        <p:spPr>
          <a:xfrm flipH="1" flipV="1">
            <a:off x="6449766" y="3323289"/>
            <a:ext cx="271471" cy="140957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线连接符 159">
            <a:extLst>
              <a:ext uri="{FF2B5EF4-FFF2-40B4-BE49-F238E27FC236}">
                <a16:creationId xmlns:a16="http://schemas.microsoft.com/office/drawing/2014/main" id="{BF0536A7-1CC2-4049-89C3-109FFC6123C8}"/>
              </a:ext>
            </a:extLst>
          </p:cNvPr>
          <p:cNvCxnSpPr>
            <a:cxnSpLocks/>
            <a:stCxn id="45" idx="0"/>
            <a:endCxn id="44" idx="2"/>
          </p:cNvCxnSpPr>
          <p:nvPr/>
        </p:nvCxnSpPr>
        <p:spPr>
          <a:xfrm flipH="1" flipV="1">
            <a:off x="6341766" y="3395295"/>
            <a:ext cx="194204" cy="333755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线连接符 160">
            <a:extLst>
              <a:ext uri="{FF2B5EF4-FFF2-40B4-BE49-F238E27FC236}">
                <a16:creationId xmlns:a16="http://schemas.microsoft.com/office/drawing/2014/main" id="{A34A9AB4-FA61-5940-825F-EA2B18212C4D}"/>
              </a:ext>
            </a:extLst>
          </p:cNvPr>
          <p:cNvCxnSpPr>
            <a:cxnSpLocks/>
            <a:stCxn id="45" idx="0"/>
            <a:endCxn id="54" idx="2"/>
          </p:cNvCxnSpPr>
          <p:nvPr/>
        </p:nvCxnSpPr>
        <p:spPr>
          <a:xfrm flipV="1">
            <a:off x="6535970" y="3536252"/>
            <a:ext cx="293267" cy="1927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B65EC96B-8817-BE4F-AD46-C4540B7E9E0B}"/>
              </a:ext>
            </a:extLst>
          </p:cNvPr>
          <p:cNvCxnSpPr>
            <a:cxnSpLocks/>
            <a:stCxn id="45" idx="3"/>
            <a:endCxn id="46" idx="1"/>
          </p:cNvCxnSpPr>
          <p:nvPr/>
        </p:nvCxnSpPr>
        <p:spPr>
          <a:xfrm>
            <a:off x="6623342" y="3825046"/>
            <a:ext cx="272757" cy="861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51646139-4D7B-4C45-ACA8-151D88199C88}"/>
              </a:ext>
            </a:extLst>
          </p:cNvPr>
          <p:cNvCxnSpPr>
            <a:cxnSpLocks/>
            <a:stCxn id="44" idx="2"/>
            <a:endCxn id="39" idx="0"/>
          </p:cNvCxnSpPr>
          <p:nvPr/>
        </p:nvCxnSpPr>
        <p:spPr>
          <a:xfrm flipH="1">
            <a:off x="6039064" y="3395295"/>
            <a:ext cx="302702" cy="268519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线连接符 163">
            <a:extLst>
              <a:ext uri="{FF2B5EF4-FFF2-40B4-BE49-F238E27FC236}">
                <a16:creationId xmlns:a16="http://schemas.microsoft.com/office/drawing/2014/main" id="{104DC16B-EABF-1349-88F8-74BB39B3B5BE}"/>
              </a:ext>
            </a:extLst>
          </p:cNvPr>
          <p:cNvCxnSpPr>
            <a:cxnSpLocks/>
            <a:stCxn id="39" idx="3"/>
            <a:endCxn id="45" idx="1"/>
          </p:cNvCxnSpPr>
          <p:nvPr/>
        </p:nvCxnSpPr>
        <p:spPr>
          <a:xfrm>
            <a:off x="6147064" y="3735821"/>
            <a:ext cx="266694" cy="36969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线连接符 164">
            <a:extLst>
              <a:ext uri="{FF2B5EF4-FFF2-40B4-BE49-F238E27FC236}">
                <a16:creationId xmlns:a16="http://schemas.microsoft.com/office/drawing/2014/main" id="{5752C1FD-0005-8743-83A7-C035368EC38A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>
          <a:xfrm>
            <a:off x="6039064" y="3807827"/>
            <a:ext cx="218108" cy="38816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39D8C327-D46D-164D-B502-B68AA894A489}"/>
              </a:ext>
            </a:extLst>
          </p:cNvPr>
          <p:cNvCxnSpPr>
            <a:cxnSpLocks/>
            <a:stCxn id="45" idx="2"/>
            <a:endCxn id="42" idx="0"/>
          </p:cNvCxnSpPr>
          <p:nvPr/>
        </p:nvCxnSpPr>
        <p:spPr>
          <a:xfrm flipH="1">
            <a:off x="6257172" y="3868785"/>
            <a:ext cx="243958" cy="3272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线连接符 166">
            <a:extLst>
              <a:ext uri="{FF2B5EF4-FFF2-40B4-BE49-F238E27FC236}">
                <a16:creationId xmlns:a16="http://schemas.microsoft.com/office/drawing/2014/main" id="{18342451-DB8D-0844-B24B-2740A458C413}"/>
              </a:ext>
            </a:extLst>
          </p:cNvPr>
          <p:cNvCxnSpPr>
            <a:cxnSpLocks/>
            <a:stCxn id="45" idx="2"/>
            <a:endCxn id="43" idx="0"/>
          </p:cNvCxnSpPr>
          <p:nvPr/>
        </p:nvCxnSpPr>
        <p:spPr>
          <a:xfrm>
            <a:off x="6501130" y="3868785"/>
            <a:ext cx="249912" cy="3115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连接符 167">
            <a:extLst>
              <a:ext uri="{FF2B5EF4-FFF2-40B4-BE49-F238E27FC236}">
                <a16:creationId xmlns:a16="http://schemas.microsoft.com/office/drawing/2014/main" id="{268427DF-5E73-2145-BD6C-C1AF04AD94E9}"/>
              </a:ext>
            </a:extLst>
          </p:cNvPr>
          <p:cNvCxnSpPr>
            <a:cxnSpLocks/>
            <a:stCxn id="46" idx="1"/>
            <a:endCxn id="43" idx="0"/>
          </p:cNvCxnSpPr>
          <p:nvPr/>
        </p:nvCxnSpPr>
        <p:spPr>
          <a:xfrm flipH="1">
            <a:off x="6751042" y="3911153"/>
            <a:ext cx="145057" cy="26917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线连接符 168">
            <a:extLst>
              <a:ext uri="{FF2B5EF4-FFF2-40B4-BE49-F238E27FC236}">
                <a16:creationId xmlns:a16="http://schemas.microsoft.com/office/drawing/2014/main" id="{3F020D63-A83C-D040-B44F-EB76871F0099}"/>
              </a:ext>
            </a:extLst>
          </p:cNvPr>
          <p:cNvCxnSpPr>
            <a:cxnSpLocks/>
            <a:stCxn id="31" idx="1"/>
            <a:endCxn id="43" idx="3"/>
          </p:cNvCxnSpPr>
          <p:nvPr/>
        </p:nvCxnSpPr>
        <p:spPr>
          <a:xfrm flipH="1" flipV="1">
            <a:off x="6859042" y="4252334"/>
            <a:ext cx="249143" cy="236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线连接符 169">
            <a:extLst>
              <a:ext uri="{FF2B5EF4-FFF2-40B4-BE49-F238E27FC236}">
                <a16:creationId xmlns:a16="http://schemas.microsoft.com/office/drawing/2014/main" id="{02160164-1D32-E142-98D4-B3EA2B88D74E}"/>
              </a:ext>
            </a:extLst>
          </p:cNvPr>
          <p:cNvCxnSpPr>
            <a:cxnSpLocks/>
            <a:stCxn id="31" idx="1"/>
            <a:endCxn id="30" idx="3"/>
          </p:cNvCxnSpPr>
          <p:nvPr/>
        </p:nvCxnSpPr>
        <p:spPr>
          <a:xfrm flipH="1">
            <a:off x="6775277" y="4489217"/>
            <a:ext cx="332908" cy="1406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线连接符 170">
            <a:extLst>
              <a:ext uri="{FF2B5EF4-FFF2-40B4-BE49-F238E27FC236}">
                <a16:creationId xmlns:a16="http://schemas.microsoft.com/office/drawing/2014/main" id="{36BD9D45-F9C5-B148-81FA-829C7E4DF855}"/>
              </a:ext>
            </a:extLst>
          </p:cNvPr>
          <p:cNvCxnSpPr>
            <a:cxnSpLocks/>
            <a:stCxn id="25" idx="0"/>
            <a:endCxn id="30" idx="2"/>
          </p:cNvCxnSpPr>
          <p:nvPr/>
        </p:nvCxnSpPr>
        <p:spPr>
          <a:xfrm flipH="1" flipV="1">
            <a:off x="6687905" y="4725847"/>
            <a:ext cx="320106" cy="2731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线连接符 171">
            <a:extLst>
              <a:ext uri="{FF2B5EF4-FFF2-40B4-BE49-F238E27FC236}">
                <a16:creationId xmlns:a16="http://schemas.microsoft.com/office/drawing/2014/main" id="{0E3119C6-AAFA-A94D-9C1D-3CDBCE7EFE4F}"/>
              </a:ext>
            </a:extLst>
          </p:cNvPr>
          <p:cNvCxnSpPr>
            <a:cxnSpLocks/>
            <a:stCxn id="26" idx="0"/>
            <a:endCxn id="30" idx="2"/>
          </p:cNvCxnSpPr>
          <p:nvPr/>
        </p:nvCxnSpPr>
        <p:spPr>
          <a:xfrm flipV="1">
            <a:off x="6549400" y="4725847"/>
            <a:ext cx="138505" cy="3716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线连接符 172">
            <a:extLst>
              <a:ext uri="{FF2B5EF4-FFF2-40B4-BE49-F238E27FC236}">
                <a16:creationId xmlns:a16="http://schemas.microsoft.com/office/drawing/2014/main" id="{E1369213-7ED8-134B-BF0E-FC9AB45AB9EF}"/>
              </a:ext>
            </a:extLst>
          </p:cNvPr>
          <p:cNvCxnSpPr>
            <a:cxnSpLocks/>
            <a:stCxn id="26" idx="0"/>
            <a:endCxn id="29" idx="2"/>
          </p:cNvCxnSpPr>
          <p:nvPr/>
        </p:nvCxnSpPr>
        <p:spPr>
          <a:xfrm flipH="1" flipV="1">
            <a:off x="6288461" y="4834883"/>
            <a:ext cx="260939" cy="2625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线连接符 173">
            <a:extLst>
              <a:ext uri="{FF2B5EF4-FFF2-40B4-BE49-F238E27FC236}">
                <a16:creationId xmlns:a16="http://schemas.microsoft.com/office/drawing/2014/main" id="{8518CC68-DEBE-144E-B44F-A5F5071A5EF4}"/>
              </a:ext>
            </a:extLst>
          </p:cNvPr>
          <p:cNvCxnSpPr>
            <a:cxnSpLocks/>
            <a:stCxn id="43" idx="1"/>
            <a:endCxn id="42" idx="3"/>
          </p:cNvCxnSpPr>
          <p:nvPr/>
        </p:nvCxnSpPr>
        <p:spPr>
          <a:xfrm flipH="1">
            <a:off x="6365172" y="4252334"/>
            <a:ext cx="277870" cy="156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线连接符 174">
            <a:extLst>
              <a:ext uri="{FF2B5EF4-FFF2-40B4-BE49-F238E27FC236}">
                <a16:creationId xmlns:a16="http://schemas.microsoft.com/office/drawing/2014/main" id="{D1BE1CC7-3A44-F440-ABB8-C0ADD1BF39B7}"/>
              </a:ext>
            </a:extLst>
          </p:cNvPr>
          <p:cNvCxnSpPr>
            <a:cxnSpLocks/>
            <a:stCxn id="30" idx="0"/>
            <a:endCxn id="42" idx="2"/>
          </p:cNvCxnSpPr>
          <p:nvPr/>
        </p:nvCxnSpPr>
        <p:spPr>
          <a:xfrm flipH="1" flipV="1">
            <a:off x="6257172" y="4340008"/>
            <a:ext cx="395893" cy="24610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线连接符 175">
            <a:extLst>
              <a:ext uri="{FF2B5EF4-FFF2-40B4-BE49-F238E27FC236}">
                <a16:creationId xmlns:a16="http://schemas.microsoft.com/office/drawing/2014/main" id="{3154559B-41BA-C348-970D-79418D6B2FB9}"/>
              </a:ext>
            </a:extLst>
          </p:cNvPr>
          <p:cNvCxnSpPr>
            <a:cxnSpLocks/>
            <a:stCxn id="30" idx="0"/>
            <a:endCxn id="43" idx="2"/>
          </p:cNvCxnSpPr>
          <p:nvPr/>
        </p:nvCxnSpPr>
        <p:spPr>
          <a:xfrm flipV="1">
            <a:off x="6653065" y="4324340"/>
            <a:ext cx="97977" cy="2617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线连接符 176">
            <a:extLst>
              <a:ext uri="{FF2B5EF4-FFF2-40B4-BE49-F238E27FC236}">
                <a16:creationId xmlns:a16="http://schemas.microsoft.com/office/drawing/2014/main" id="{586E7BFA-D412-A04C-AEC8-C9C61C5C5C1A}"/>
              </a:ext>
            </a:extLst>
          </p:cNvPr>
          <p:cNvCxnSpPr>
            <a:cxnSpLocks/>
            <a:stCxn id="29" idx="0"/>
            <a:endCxn id="42" idx="2"/>
          </p:cNvCxnSpPr>
          <p:nvPr/>
        </p:nvCxnSpPr>
        <p:spPr>
          <a:xfrm flipH="1" flipV="1">
            <a:off x="6257172" y="4340008"/>
            <a:ext cx="31289" cy="3508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线连接符 177">
            <a:extLst>
              <a:ext uri="{FF2B5EF4-FFF2-40B4-BE49-F238E27FC236}">
                <a16:creationId xmlns:a16="http://schemas.microsoft.com/office/drawing/2014/main" id="{50D82F59-90EF-2B4A-A523-6CF53E85077C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6396461" y="4682108"/>
            <a:ext cx="169232" cy="807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线连接符 178">
            <a:extLst>
              <a:ext uri="{FF2B5EF4-FFF2-40B4-BE49-F238E27FC236}">
                <a16:creationId xmlns:a16="http://schemas.microsoft.com/office/drawing/2014/main" id="{A1F6BD5F-19C6-2545-B462-55C523142497}"/>
              </a:ext>
            </a:extLst>
          </p:cNvPr>
          <p:cNvCxnSpPr>
            <a:cxnSpLocks/>
            <a:stCxn id="38" idx="0"/>
            <a:endCxn id="39" idx="2"/>
          </p:cNvCxnSpPr>
          <p:nvPr/>
        </p:nvCxnSpPr>
        <p:spPr>
          <a:xfrm flipV="1">
            <a:off x="5731605" y="3807827"/>
            <a:ext cx="307459" cy="244807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线连接符 179">
            <a:extLst>
              <a:ext uri="{FF2B5EF4-FFF2-40B4-BE49-F238E27FC236}">
                <a16:creationId xmlns:a16="http://schemas.microsoft.com/office/drawing/2014/main" id="{9F77B948-E6FE-794E-9F36-07C23705E7F5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5839605" y="4124641"/>
            <a:ext cx="309567" cy="143361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线连接符 180">
            <a:extLst>
              <a:ext uri="{FF2B5EF4-FFF2-40B4-BE49-F238E27FC236}">
                <a16:creationId xmlns:a16="http://schemas.microsoft.com/office/drawing/2014/main" id="{E8B3B31C-67AA-FB49-8499-2D42F938D663}"/>
              </a:ext>
            </a:extLst>
          </p:cNvPr>
          <p:cNvCxnSpPr>
            <a:cxnSpLocks/>
            <a:stCxn id="38" idx="2"/>
            <a:endCxn id="28" idx="0"/>
          </p:cNvCxnSpPr>
          <p:nvPr/>
        </p:nvCxnSpPr>
        <p:spPr>
          <a:xfrm>
            <a:off x="5731605" y="4196647"/>
            <a:ext cx="167216" cy="320742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线连接符 181">
            <a:extLst>
              <a:ext uri="{FF2B5EF4-FFF2-40B4-BE49-F238E27FC236}">
                <a16:creationId xmlns:a16="http://schemas.microsoft.com/office/drawing/2014/main" id="{26E70A2A-4E71-3F4D-84B7-A46593C30C9B}"/>
              </a:ext>
            </a:extLst>
          </p:cNvPr>
          <p:cNvCxnSpPr>
            <a:cxnSpLocks/>
            <a:stCxn id="42" idx="1"/>
            <a:endCxn id="28" idx="0"/>
          </p:cNvCxnSpPr>
          <p:nvPr/>
        </p:nvCxnSpPr>
        <p:spPr>
          <a:xfrm flipH="1">
            <a:off x="5898821" y="4268002"/>
            <a:ext cx="250351" cy="249387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线连接符 182">
            <a:extLst>
              <a:ext uri="{FF2B5EF4-FFF2-40B4-BE49-F238E27FC236}">
                <a16:creationId xmlns:a16="http://schemas.microsoft.com/office/drawing/2014/main" id="{49D895DE-74F6-A549-BB71-8537600B9DB2}"/>
              </a:ext>
            </a:extLst>
          </p:cNvPr>
          <p:cNvCxnSpPr>
            <a:cxnSpLocks/>
            <a:stCxn id="29" idx="1"/>
            <a:endCxn id="28" idx="3"/>
          </p:cNvCxnSpPr>
          <p:nvPr/>
        </p:nvCxnSpPr>
        <p:spPr>
          <a:xfrm flipH="1" flipV="1">
            <a:off x="6006821" y="4589396"/>
            <a:ext cx="173640" cy="173481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线连接符 183">
            <a:extLst>
              <a:ext uri="{FF2B5EF4-FFF2-40B4-BE49-F238E27FC236}">
                <a16:creationId xmlns:a16="http://schemas.microsoft.com/office/drawing/2014/main" id="{8D7A017C-A01B-E245-A036-E1710DD24C33}"/>
              </a:ext>
            </a:extLst>
          </p:cNvPr>
          <p:cNvCxnSpPr>
            <a:cxnSpLocks/>
            <a:stCxn id="27" idx="0"/>
            <a:endCxn id="28" idx="2"/>
          </p:cNvCxnSpPr>
          <p:nvPr/>
        </p:nvCxnSpPr>
        <p:spPr>
          <a:xfrm flipH="1" flipV="1">
            <a:off x="5898821" y="4661402"/>
            <a:ext cx="151834" cy="4304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线连接符 184">
            <a:extLst>
              <a:ext uri="{FF2B5EF4-FFF2-40B4-BE49-F238E27FC236}">
                <a16:creationId xmlns:a16="http://schemas.microsoft.com/office/drawing/2014/main" id="{D974A37E-1DDE-1D41-A7CA-43B3DEC5AEEC}"/>
              </a:ext>
            </a:extLst>
          </p:cNvPr>
          <p:cNvCxnSpPr>
            <a:cxnSpLocks/>
            <a:stCxn id="27" idx="0"/>
            <a:endCxn id="29" idx="2"/>
          </p:cNvCxnSpPr>
          <p:nvPr/>
        </p:nvCxnSpPr>
        <p:spPr>
          <a:xfrm flipV="1">
            <a:off x="6050655" y="4834883"/>
            <a:ext cx="237806" cy="256977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3" name="组合 582">
            <a:extLst>
              <a:ext uri="{FF2B5EF4-FFF2-40B4-BE49-F238E27FC236}">
                <a16:creationId xmlns:a16="http://schemas.microsoft.com/office/drawing/2014/main" id="{ADF20168-C734-1541-BEA8-0BCEFB497153}"/>
              </a:ext>
            </a:extLst>
          </p:cNvPr>
          <p:cNvGrpSpPr/>
          <p:nvPr/>
        </p:nvGrpSpPr>
        <p:grpSpPr>
          <a:xfrm>
            <a:off x="3742683" y="758045"/>
            <a:ext cx="3508047" cy="5053601"/>
            <a:chOff x="1154945" y="896333"/>
            <a:chExt cx="3508047" cy="5053601"/>
          </a:xfrm>
        </p:grpSpPr>
        <p:sp>
          <p:nvSpPr>
            <p:cNvPr id="386" name="矩形 385">
              <a:extLst>
                <a:ext uri="{FF2B5EF4-FFF2-40B4-BE49-F238E27FC236}">
                  <a16:creationId xmlns:a16="http://schemas.microsoft.com/office/drawing/2014/main" id="{C482F899-8F7A-D848-B808-924F5F0E6FB7}"/>
                </a:ext>
              </a:extLst>
            </p:cNvPr>
            <p:cNvSpPr/>
            <p:nvPr/>
          </p:nvSpPr>
          <p:spPr>
            <a:xfrm rot="18600000">
              <a:off x="1664804" y="131865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7" name="矩形 386">
              <a:extLst>
                <a:ext uri="{FF2B5EF4-FFF2-40B4-BE49-F238E27FC236}">
                  <a16:creationId xmlns:a16="http://schemas.microsoft.com/office/drawing/2014/main" id="{560D99A0-7BAA-9644-AB31-315B51C8190B}"/>
                </a:ext>
              </a:extLst>
            </p:cNvPr>
            <p:cNvSpPr/>
            <p:nvPr/>
          </p:nvSpPr>
          <p:spPr>
            <a:xfrm rot="17460000">
              <a:off x="1355174" y="185371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8" name="矩形 387">
              <a:extLst>
                <a:ext uri="{FF2B5EF4-FFF2-40B4-BE49-F238E27FC236}">
                  <a16:creationId xmlns:a16="http://schemas.microsoft.com/office/drawing/2014/main" id="{2CBA2245-778F-8A43-B922-F8605D9C44E5}"/>
                </a:ext>
              </a:extLst>
            </p:cNvPr>
            <p:cNvSpPr/>
            <p:nvPr/>
          </p:nvSpPr>
          <p:spPr>
            <a:xfrm rot="16920000">
              <a:off x="1159005" y="2454959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9" name="矩形 388">
              <a:extLst>
                <a:ext uri="{FF2B5EF4-FFF2-40B4-BE49-F238E27FC236}">
                  <a16:creationId xmlns:a16="http://schemas.microsoft.com/office/drawing/2014/main" id="{E1E8C9D8-5499-C548-ABF2-E6B5277F7950}"/>
                </a:ext>
              </a:extLst>
            </p:cNvPr>
            <p:cNvSpPr/>
            <p:nvPr/>
          </p:nvSpPr>
          <p:spPr>
            <a:xfrm rot="16140000">
              <a:off x="1118935" y="3027354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0" name="矩形 389">
              <a:extLst>
                <a:ext uri="{FF2B5EF4-FFF2-40B4-BE49-F238E27FC236}">
                  <a16:creationId xmlns:a16="http://schemas.microsoft.com/office/drawing/2014/main" id="{E243BDD3-5606-FB4C-BA48-80F1D2E2F6A5}"/>
                </a:ext>
              </a:extLst>
            </p:cNvPr>
            <p:cNvSpPr/>
            <p:nvPr/>
          </p:nvSpPr>
          <p:spPr>
            <a:xfrm rot="4380000">
              <a:off x="1167221" y="3646095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1" name="矩形 390">
              <a:extLst>
                <a:ext uri="{FF2B5EF4-FFF2-40B4-BE49-F238E27FC236}">
                  <a16:creationId xmlns:a16="http://schemas.microsoft.com/office/drawing/2014/main" id="{3978320F-4D38-7244-912E-0977C8B0BFEE}"/>
                </a:ext>
              </a:extLst>
            </p:cNvPr>
            <p:cNvSpPr/>
            <p:nvPr/>
          </p:nvSpPr>
          <p:spPr>
            <a:xfrm rot="3300000">
              <a:off x="1390874" y="420536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2" name="矩形 391">
              <a:extLst>
                <a:ext uri="{FF2B5EF4-FFF2-40B4-BE49-F238E27FC236}">
                  <a16:creationId xmlns:a16="http://schemas.microsoft.com/office/drawing/2014/main" id="{0901D98F-3D3F-AF41-AE0B-EF9D1888DDCD}"/>
                </a:ext>
              </a:extLst>
            </p:cNvPr>
            <p:cNvSpPr/>
            <p:nvPr/>
          </p:nvSpPr>
          <p:spPr>
            <a:xfrm rot="2100000">
              <a:off x="2074230" y="514220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3" name="矩形 392">
              <a:extLst>
                <a:ext uri="{FF2B5EF4-FFF2-40B4-BE49-F238E27FC236}">
                  <a16:creationId xmlns:a16="http://schemas.microsoft.com/office/drawing/2014/main" id="{3EEEAC4F-8ADE-204C-BFB1-F1958A75C72B}"/>
                </a:ext>
              </a:extLst>
            </p:cNvPr>
            <p:cNvSpPr/>
            <p:nvPr/>
          </p:nvSpPr>
          <p:spPr>
            <a:xfrm rot="3180000">
              <a:off x="1707356" y="473657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4" name="矩形 393">
              <a:extLst>
                <a:ext uri="{FF2B5EF4-FFF2-40B4-BE49-F238E27FC236}">
                  <a16:creationId xmlns:a16="http://schemas.microsoft.com/office/drawing/2014/main" id="{F39CE6B1-65B2-4045-BE26-0DB32E2C30C2}"/>
                </a:ext>
              </a:extLst>
            </p:cNvPr>
            <p:cNvSpPr/>
            <p:nvPr/>
          </p:nvSpPr>
          <p:spPr>
            <a:xfrm rot="1800000">
              <a:off x="2584265" y="549132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5" name="矩形 394">
              <a:extLst>
                <a:ext uri="{FF2B5EF4-FFF2-40B4-BE49-F238E27FC236}">
                  <a16:creationId xmlns:a16="http://schemas.microsoft.com/office/drawing/2014/main" id="{4CE5BCF5-F9F4-9146-AA94-490CCFB1C18D}"/>
                </a:ext>
              </a:extLst>
            </p:cNvPr>
            <p:cNvSpPr/>
            <p:nvPr/>
          </p:nvSpPr>
          <p:spPr>
            <a:xfrm rot="780000">
              <a:off x="3153419" y="57114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8" name="矩形 397">
              <a:extLst>
                <a:ext uri="{FF2B5EF4-FFF2-40B4-BE49-F238E27FC236}">
                  <a16:creationId xmlns:a16="http://schemas.microsoft.com/office/drawing/2014/main" id="{265C818F-43D8-DF4F-B62C-E4DE7D8E69BB}"/>
                </a:ext>
              </a:extLst>
            </p:cNvPr>
            <p:cNvSpPr/>
            <p:nvPr/>
          </p:nvSpPr>
          <p:spPr>
            <a:xfrm>
              <a:off x="1944464" y="189626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9" name="矩形 398">
              <a:extLst>
                <a:ext uri="{FF2B5EF4-FFF2-40B4-BE49-F238E27FC236}">
                  <a16:creationId xmlns:a16="http://schemas.microsoft.com/office/drawing/2014/main" id="{F0B68D92-6319-FE47-8B5A-166D7A174814}"/>
                </a:ext>
              </a:extLst>
            </p:cNvPr>
            <p:cNvSpPr/>
            <p:nvPr/>
          </p:nvSpPr>
          <p:spPr>
            <a:xfrm>
              <a:off x="1592588" y="22762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0" name="矩形 399">
              <a:extLst>
                <a:ext uri="{FF2B5EF4-FFF2-40B4-BE49-F238E27FC236}">
                  <a16:creationId xmlns:a16="http://schemas.microsoft.com/office/drawing/2014/main" id="{501B785B-23C8-1B4A-A514-40240A192637}"/>
                </a:ext>
              </a:extLst>
            </p:cNvPr>
            <p:cNvSpPr/>
            <p:nvPr/>
          </p:nvSpPr>
          <p:spPr>
            <a:xfrm>
              <a:off x="1560023" y="273540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1" name="矩形 400">
              <a:extLst>
                <a:ext uri="{FF2B5EF4-FFF2-40B4-BE49-F238E27FC236}">
                  <a16:creationId xmlns:a16="http://schemas.microsoft.com/office/drawing/2014/main" id="{554E7087-95C3-3D4C-AD11-8D12B9FC2AAD}"/>
                </a:ext>
              </a:extLst>
            </p:cNvPr>
            <p:cNvSpPr/>
            <p:nvPr/>
          </p:nvSpPr>
          <p:spPr>
            <a:xfrm rot="20220000">
              <a:off x="1470849" y="32279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2" name="矩形 401">
              <a:extLst>
                <a:ext uri="{FF2B5EF4-FFF2-40B4-BE49-F238E27FC236}">
                  <a16:creationId xmlns:a16="http://schemas.microsoft.com/office/drawing/2014/main" id="{E052D998-6AEB-7145-A47D-D6E1976F60A5}"/>
                </a:ext>
              </a:extLst>
            </p:cNvPr>
            <p:cNvSpPr/>
            <p:nvPr/>
          </p:nvSpPr>
          <p:spPr>
            <a:xfrm>
              <a:off x="1666909" y="358092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3" name="矩形 402">
              <a:extLst>
                <a:ext uri="{FF2B5EF4-FFF2-40B4-BE49-F238E27FC236}">
                  <a16:creationId xmlns:a16="http://schemas.microsoft.com/office/drawing/2014/main" id="{86D6675A-BBAB-F147-B91D-EAB7DE590DC1}"/>
                </a:ext>
              </a:extLst>
            </p:cNvPr>
            <p:cNvSpPr/>
            <p:nvPr/>
          </p:nvSpPr>
          <p:spPr>
            <a:xfrm rot="19440000">
              <a:off x="1966290" y="412279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4" name="矩形 403">
              <a:extLst>
                <a:ext uri="{FF2B5EF4-FFF2-40B4-BE49-F238E27FC236}">
                  <a16:creationId xmlns:a16="http://schemas.microsoft.com/office/drawing/2014/main" id="{67D49655-9521-6D47-AF07-BDEEAF5EE0EA}"/>
                </a:ext>
              </a:extLst>
            </p:cNvPr>
            <p:cNvSpPr/>
            <p:nvPr/>
          </p:nvSpPr>
          <p:spPr>
            <a:xfrm>
              <a:off x="2337547" y="48811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5" name="矩形 404">
              <a:extLst>
                <a:ext uri="{FF2B5EF4-FFF2-40B4-BE49-F238E27FC236}">
                  <a16:creationId xmlns:a16="http://schemas.microsoft.com/office/drawing/2014/main" id="{6231716F-09C9-4D45-A602-35ABFD318A84}"/>
                </a:ext>
              </a:extLst>
            </p:cNvPr>
            <p:cNvSpPr/>
            <p:nvPr/>
          </p:nvSpPr>
          <p:spPr>
            <a:xfrm rot="1500000">
              <a:off x="2281098" y="442491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6" name="矩形 405">
              <a:extLst>
                <a:ext uri="{FF2B5EF4-FFF2-40B4-BE49-F238E27FC236}">
                  <a16:creationId xmlns:a16="http://schemas.microsoft.com/office/drawing/2014/main" id="{4A491313-B637-F84D-AE7C-D3571483AAB0}"/>
                </a:ext>
              </a:extLst>
            </p:cNvPr>
            <p:cNvSpPr/>
            <p:nvPr/>
          </p:nvSpPr>
          <p:spPr>
            <a:xfrm>
              <a:off x="1892425" y="24127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8" name="矩形 407">
              <a:extLst>
                <a:ext uri="{FF2B5EF4-FFF2-40B4-BE49-F238E27FC236}">
                  <a16:creationId xmlns:a16="http://schemas.microsoft.com/office/drawing/2014/main" id="{6B320E43-1975-0F4A-955B-3759DAE1BC67}"/>
                </a:ext>
              </a:extLst>
            </p:cNvPr>
            <p:cNvSpPr/>
            <p:nvPr/>
          </p:nvSpPr>
          <p:spPr>
            <a:xfrm>
              <a:off x="2540494" y="194358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9" name="矩形 408">
              <a:extLst>
                <a:ext uri="{FF2B5EF4-FFF2-40B4-BE49-F238E27FC236}">
                  <a16:creationId xmlns:a16="http://schemas.microsoft.com/office/drawing/2014/main" id="{3936EDF5-35E5-8841-B070-488621923C21}"/>
                </a:ext>
              </a:extLst>
            </p:cNvPr>
            <p:cNvSpPr/>
            <p:nvPr/>
          </p:nvSpPr>
          <p:spPr>
            <a:xfrm>
              <a:off x="2281098" y="239994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0" name="矩形 409">
              <a:extLst>
                <a:ext uri="{FF2B5EF4-FFF2-40B4-BE49-F238E27FC236}">
                  <a16:creationId xmlns:a16="http://schemas.microsoft.com/office/drawing/2014/main" id="{EB1ACB1A-E203-F94F-A938-EF25AEF06628}"/>
                </a:ext>
              </a:extLst>
            </p:cNvPr>
            <p:cNvSpPr/>
            <p:nvPr/>
          </p:nvSpPr>
          <p:spPr>
            <a:xfrm rot="1440000">
              <a:off x="2818112" y="496154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2" name="矩形 411">
              <a:extLst>
                <a:ext uri="{FF2B5EF4-FFF2-40B4-BE49-F238E27FC236}">
                  <a16:creationId xmlns:a16="http://schemas.microsoft.com/office/drawing/2014/main" id="{F69B354B-7DB1-4345-936F-C1A9F54755A3}"/>
                </a:ext>
              </a:extLst>
            </p:cNvPr>
            <p:cNvSpPr/>
            <p:nvPr/>
          </p:nvSpPr>
          <p:spPr>
            <a:xfrm rot="1080000">
              <a:off x="3315876" y="522508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3" name="矩形 412">
              <a:extLst>
                <a:ext uri="{FF2B5EF4-FFF2-40B4-BE49-F238E27FC236}">
                  <a16:creationId xmlns:a16="http://schemas.microsoft.com/office/drawing/2014/main" id="{680109E8-74B1-7B4E-86BB-9790C179DA89}"/>
                </a:ext>
              </a:extLst>
            </p:cNvPr>
            <p:cNvSpPr/>
            <p:nvPr/>
          </p:nvSpPr>
          <p:spPr>
            <a:xfrm>
              <a:off x="2038754" y="279191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4" name="矩形 413">
              <a:extLst>
                <a:ext uri="{FF2B5EF4-FFF2-40B4-BE49-F238E27FC236}">
                  <a16:creationId xmlns:a16="http://schemas.microsoft.com/office/drawing/2014/main" id="{C5ACE84C-19E0-CF4B-ADD9-E0F5BC766102}"/>
                </a:ext>
              </a:extLst>
            </p:cNvPr>
            <p:cNvSpPr/>
            <p:nvPr/>
          </p:nvSpPr>
          <p:spPr>
            <a:xfrm rot="21420000">
              <a:off x="1781744" y="30749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6" name="矩形 415">
              <a:extLst>
                <a:ext uri="{FF2B5EF4-FFF2-40B4-BE49-F238E27FC236}">
                  <a16:creationId xmlns:a16="http://schemas.microsoft.com/office/drawing/2014/main" id="{894BF74C-7C86-0541-993F-35E7B9D0571A}"/>
                </a:ext>
              </a:extLst>
            </p:cNvPr>
            <p:cNvSpPr/>
            <p:nvPr/>
          </p:nvSpPr>
          <p:spPr>
            <a:xfrm rot="1140000">
              <a:off x="2741799" y="238751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7" name="矩形 416">
              <a:extLst>
                <a:ext uri="{FF2B5EF4-FFF2-40B4-BE49-F238E27FC236}">
                  <a16:creationId xmlns:a16="http://schemas.microsoft.com/office/drawing/2014/main" id="{D87E633A-FCB4-2D4F-AA45-0737537837E3}"/>
                </a:ext>
              </a:extLst>
            </p:cNvPr>
            <p:cNvSpPr/>
            <p:nvPr/>
          </p:nvSpPr>
          <p:spPr>
            <a:xfrm>
              <a:off x="2475114" y="283164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8" name="矩形 417">
              <a:extLst>
                <a:ext uri="{FF2B5EF4-FFF2-40B4-BE49-F238E27FC236}">
                  <a16:creationId xmlns:a16="http://schemas.microsoft.com/office/drawing/2014/main" id="{A91E9549-CC1E-F545-9277-0793329F39FD}"/>
                </a:ext>
              </a:extLst>
            </p:cNvPr>
            <p:cNvSpPr/>
            <p:nvPr/>
          </p:nvSpPr>
          <p:spPr>
            <a:xfrm>
              <a:off x="2157904" y="320860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9" name="矩形 418">
              <a:extLst>
                <a:ext uri="{FF2B5EF4-FFF2-40B4-BE49-F238E27FC236}">
                  <a16:creationId xmlns:a16="http://schemas.microsoft.com/office/drawing/2014/main" id="{097E7C86-2655-EA4C-8AA1-2EDF7F007893}"/>
                </a:ext>
              </a:extLst>
            </p:cNvPr>
            <p:cNvSpPr/>
            <p:nvPr/>
          </p:nvSpPr>
          <p:spPr>
            <a:xfrm>
              <a:off x="2182230" y="36429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0" name="矩形 419">
              <a:extLst>
                <a:ext uri="{FF2B5EF4-FFF2-40B4-BE49-F238E27FC236}">
                  <a16:creationId xmlns:a16="http://schemas.microsoft.com/office/drawing/2014/main" id="{48A18C15-F3D1-A44E-AED2-D23ED4153892}"/>
                </a:ext>
              </a:extLst>
            </p:cNvPr>
            <p:cNvSpPr/>
            <p:nvPr/>
          </p:nvSpPr>
          <p:spPr>
            <a:xfrm>
              <a:off x="2622821" y="338380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1" name="矩形 420">
              <a:extLst>
                <a:ext uri="{FF2B5EF4-FFF2-40B4-BE49-F238E27FC236}">
                  <a16:creationId xmlns:a16="http://schemas.microsoft.com/office/drawing/2014/main" id="{40F804AF-F51F-2149-838F-90B6256C0C9F}"/>
                </a:ext>
              </a:extLst>
            </p:cNvPr>
            <p:cNvSpPr/>
            <p:nvPr/>
          </p:nvSpPr>
          <p:spPr>
            <a:xfrm>
              <a:off x="2944944" y="28790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2" name="矩形 421">
              <a:extLst>
                <a:ext uri="{FF2B5EF4-FFF2-40B4-BE49-F238E27FC236}">
                  <a16:creationId xmlns:a16="http://schemas.microsoft.com/office/drawing/2014/main" id="{A29DB0BF-43CB-FD44-8536-65C504D56A37}"/>
                </a:ext>
              </a:extLst>
            </p:cNvPr>
            <p:cNvSpPr/>
            <p:nvPr/>
          </p:nvSpPr>
          <p:spPr>
            <a:xfrm rot="660000">
              <a:off x="3255608" y="246463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4" name="矩形 423">
              <a:extLst>
                <a:ext uri="{FF2B5EF4-FFF2-40B4-BE49-F238E27FC236}">
                  <a16:creationId xmlns:a16="http://schemas.microsoft.com/office/drawing/2014/main" id="{A9D2FD6E-2C5D-9149-865B-7AA20E2D8437}"/>
                </a:ext>
              </a:extLst>
            </p:cNvPr>
            <p:cNvSpPr/>
            <p:nvPr/>
          </p:nvSpPr>
          <p:spPr>
            <a:xfrm>
              <a:off x="3452847" y="295525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5" name="矩形 424">
              <a:extLst>
                <a:ext uri="{FF2B5EF4-FFF2-40B4-BE49-F238E27FC236}">
                  <a16:creationId xmlns:a16="http://schemas.microsoft.com/office/drawing/2014/main" id="{6420F136-2D33-E241-8B84-DAA44A2B6DDC}"/>
                </a:ext>
              </a:extLst>
            </p:cNvPr>
            <p:cNvSpPr/>
            <p:nvPr/>
          </p:nvSpPr>
          <p:spPr>
            <a:xfrm>
              <a:off x="2540494" y="398328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6" name="矩形 425">
              <a:extLst>
                <a:ext uri="{FF2B5EF4-FFF2-40B4-BE49-F238E27FC236}">
                  <a16:creationId xmlns:a16="http://schemas.microsoft.com/office/drawing/2014/main" id="{54887832-0B4F-0442-AEDF-B3CAB635E832}"/>
                </a:ext>
              </a:extLst>
            </p:cNvPr>
            <p:cNvSpPr/>
            <p:nvPr/>
          </p:nvSpPr>
          <p:spPr>
            <a:xfrm>
              <a:off x="2696833" y="45313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7" name="矩形 426">
              <a:extLst>
                <a:ext uri="{FF2B5EF4-FFF2-40B4-BE49-F238E27FC236}">
                  <a16:creationId xmlns:a16="http://schemas.microsoft.com/office/drawing/2014/main" id="{EF40F844-CC0B-FA4F-9D2E-809DD1AF901D}"/>
                </a:ext>
              </a:extLst>
            </p:cNvPr>
            <p:cNvSpPr/>
            <p:nvPr/>
          </p:nvSpPr>
          <p:spPr>
            <a:xfrm>
              <a:off x="3186293" y="465413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9" name="矩形 428">
              <a:extLst>
                <a:ext uri="{FF2B5EF4-FFF2-40B4-BE49-F238E27FC236}">
                  <a16:creationId xmlns:a16="http://schemas.microsoft.com/office/drawing/2014/main" id="{A9D02C13-E89F-4C4A-BC52-8F17AD901E00}"/>
                </a:ext>
              </a:extLst>
            </p:cNvPr>
            <p:cNvSpPr/>
            <p:nvPr/>
          </p:nvSpPr>
          <p:spPr>
            <a:xfrm>
              <a:off x="3136991" y="335513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0" name="矩形 429">
              <a:extLst>
                <a:ext uri="{FF2B5EF4-FFF2-40B4-BE49-F238E27FC236}">
                  <a16:creationId xmlns:a16="http://schemas.microsoft.com/office/drawing/2014/main" id="{F43A0C13-EB62-6F46-B305-4F6BAF3FF72E}"/>
                </a:ext>
              </a:extLst>
            </p:cNvPr>
            <p:cNvSpPr/>
            <p:nvPr/>
          </p:nvSpPr>
          <p:spPr>
            <a:xfrm>
              <a:off x="2893342" y="373956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1" name="矩形 430">
              <a:extLst>
                <a:ext uri="{FF2B5EF4-FFF2-40B4-BE49-F238E27FC236}">
                  <a16:creationId xmlns:a16="http://schemas.microsoft.com/office/drawing/2014/main" id="{E6993B75-D3FB-6F4A-80E6-308F63AA425E}"/>
                </a:ext>
              </a:extLst>
            </p:cNvPr>
            <p:cNvSpPr/>
            <p:nvPr/>
          </p:nvSpPr>
          <p:spPr>
            <a:xfrm>
              <a:off x="3019077" y="418938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2" name="矩形 431">
              <a:extLst>
                <a:ext uri="{FF2B5EF4-FFF2-40B4-BE49-F238E27FC236}">
                  <a16:creationId xmlns:a16="http://schemas.microsoft.com/office/drawing/2014/main" id="{66BCED52-C081-4340-B356-A0FE6B5C2403}"/>
                </a:ext>
              </a:extLst>
            </p:cNvPr>
            <p:cNvSpPr/>
            <p:nvPr/>
          </p:nvSpPr>
          <p:spPr>
            <a:xfrm>
              <a:off x="3326536" y="38005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5" name="矩形 434">
              <a:extLst>
                <a:ext uri="{FF2B5EF4-FFF2-40B4-BE49-F238E27FC236}">
                  <a16:creationId xmlns:a16="http://schemas.microsoft.com/office/drawing/2014/main" id="{F0A9AFF0-4AB2-E347-A889-4F37A9DE936F}"/>
                </a:ext>
              </a:extLst>
            </p:cNvPr>
            <p:cNvSpPr/>
            <p:nvPr/>
          </p:nvSpPr>
          <p:spPr>
            <a:xfrm>
              <a:off x="3629238" y="33880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8" name="矩形 437">
              <a:extLst>
                <a:ext uri="{FF2B5EF4-FFF2-40B4-BE49-F238E27FC236}">
                  <a16:creationId xmlns:a16="http://schemas.microsoft.com/office/drawing/2014/main" id="{E7396570-F182-8340-8D21-689A496A34FB}"/>
                </a:ext>
              </a:extLst>
            </p:cNvPr>
            <p:cNvSpPr/>
            <p:nvPr/>
          </p:nvSpPr>
          <p:spPr>
            <a:xfrm>
              <a:off x="3946979" y="305927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grpSp>
          <p:nvGrpSpPr>
            <p:cNvPr id="582" name="组合 581">
              <a:extLst>
                <a:ext uri="{FF2B5EF4-FFF2-40B4-BE49-F238E27FC236}">
                  <a16:creationId xmlns:a16="http://schemas.microsoft.com/office/drawing/2014/main" id="{EF7B64D7-5F30-9C4F-A847-294C650B5466}"/>
                </a:ext>
              </a:extLst>
            </p:cNvPr>
            <p:cNvGrpSpPr/>
            <p:nvPr/>
          </p:nvGrpSpPr>
          <p:grpSpPr>
            <a:xfrm>
              <a:off x="2081370" y="896333"/>
              <a:ext cx="2581622" cy="5053601"/>
              <a:chOff x="2081370" y="896333"/>
              <a:chExt cx="2581622" cy="5053601"/>
            </a:xfrm>
            <a:noFill/>
          </p:grpSpPr>
          <p:sp>
            <p:nvSpPr>
              <p:cNvPr id="385" name="矩形 384">
                <a:extLst>
                  <a:ext uri="{FF2B5EF4-FFF2-40B4-BE49-F238E27FC236}">
                    <a16:creationId xmlns:a16="http://schemas.microsoft.com/office/drawing/2014/main" id="{EFD8DC69-9901-6644-8DAD-B4D6CEA18C7D}"/>
                  </a:ext>
                </a:extLst>
              </p:cNvPr>
              <p:cNvSpPr/>
              <p:nvPr/>
            </p:nvSpPr>
            <p:spPr>
              <a:xfrm rot="19380000">
                <a:off x="2081370" y="896333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96" name="矩形 395">
                <a:extLst>
                  <a:ext uri="{FF2B5EF4-FFF2-40B4-BE49-F238E27FC236}">
                    <a16:creationId xmlns:a16="http://schemas.microsoft.com/office/drawing/2014/main" id="{930E2410-A888-384D-94DF-E3C25E8E9B3D}"/>
                  </a:ext>
                </a:extLst>
              </p:cNvPr>
              <p:cNvSpPr/>
              <p:nvPr/>
            </p:nvSpPr>
            <p:spPr>
              <a:xfrm>
                <a:off x="3746520" y="580592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97" name="矩形 396">
                <a:extLst>
                  <a:ext uri="{FF2B5EF4-FFF2-40B4-BE49-F238E27FC236}">
                    <a16:creationId xmlns:a16="http://schemas.microsoft.com/office/drawing/2014/main" id="{BE5F5C3E-681C-7147-B511-36204305FD71}"/>
                  </a:ext>
                </a:extLst>
              </p:cNvPr>
              <p:cNvSpPr/>
              <p:nvPr/>
            </p:nvSpPr>
            <p:spPr>
              <a:xfrm>
                <a:off x="2328673" y="1376454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46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07" name="矩形 406">
                <a:extLst>
                  <a:ext uri="{FF2B5EF4-FFF2-40B4-BE49-F238E27FC236}">
                    <a16:creationId xmlns:a16="http://schemas.microsoft.com/office/drawing/2014/main" id="{8EF7349E-1C07-2F4F-B898-E9C8F76807B9}"/>
                  </a:ext>
                </a:extLst>
              </p:cNvPr>
              <p:cNvSpPr/>
              <p:nvPr/>
            </p:nvSpPr>
            <p:spPr>
              <a:xfrm>
                <a:off x="2887406" y="1599046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47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1" name="矩形 410">
                <a:extLst>
                  <a:ext uri="{FF2B5EF4-FFF2-40B4-BE49-F238E27FC236}">
                    <a16:creationId xmlns:a16="http://schemas.microsoft.com/office/drawing/2014/main" id="{48E1C711-F8CC-7142-B91A-1C7010ECC252}"/>
                  </a:ext>
                </a:extLst>
              </p:cNvPr>
              <p:cNvSpPr/>
              <p:nvPr/>
            </p:nvSpPr>
            <p:spPr>
              <a:xfrm rot="20520000">
                <a:off x="3859123" y="5230705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5" name="矩形 414">
                <a:extLst>
                  <a:ext uri="{FF2B5EF4-FFF2-40B4-BE49-F238E27FC236}">
                    <a16:creationId xmlns:a16="http://schemas.microsoft.com/office/drawing/2014/main" id="{EAA8C234-4E07-0E44-80C4-98EE2B158812}"/>
                  </a:ext>
                </a:extLst>
              </p:cNvPr>
              <p:cNvSpPr/>
              <p:nvPr/>
            </p:nvSpPr>
            <p:spPr>
              <a:xfrm>
                <a:off x="3087590" y="2050756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51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3" name="矩形 422">
                <a:extLst>
                  <a:ext uri="{FF2B5EF4-FFF2-40B4-BE49-F238E27FC236}">
                    <a16:creationId xmlns:a16="http://schemas.microsoft.com/office/drawing/2014/main" id="{C12DA5AD-242C-5643-BF34-27AB5C55AFC4}"/>
                  </a:ext>
                </a:extLst>
              </p:cNvPr>
              <p:cNvSpPr/>
              <p:nvPr/>
            </p:nvSpPr>
            <p:spPr>
              <a:xfrm rot="1200000">
                <a:off x="3626794" y="2097024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8" name="矩形 427">
                <a:extLst>
                  <a:ext uri="{FF2B5EF4-FFF2-40B4-BE49-F238E27FC236}">
                    <a16:creationId xmlns:a16="http://schemas.microsoft.com/office/drawing/2014/main" id="{36E8E737-21B9-2242-97C9-01B6827A078D}"/>
                  </a:ext>
                </a:extLst>
              </p:cNvPr>
              <p:cNvSpPr/>
              <p:nvPr/>
            </p:nvSpPr>
            <p:spPr>
              <a:xfrm>
                <a:off x="3575933" y="4827618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3" name="矩形 432">
                <a:extLst>
                  <a:ext uri="{FF2B5EF4-FFF2-40B4-BE49-F238E27FC236}">
                    <a16:creationId xmlns:a16="http://schemas.microsoft.com/office/drawing/2014/main" id="{296A8827-AD9E-CB4F-AA0F-4DD673974B2F}"/>
                  </a:ext>
                </a:extLst>
              </p:cNvPr>
              <p:cNvSpPr/>
              <p:nvPr/>
            </p:nvSpPr>
            <p:spPr>
              <a:xfrm rot="960000">
                <a:off x="3767522" y="260640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49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4" name="矩形 433">
                <a:extLst>
                  <a:ext uri="{FF2B5EF4-FFF2-40B4-BE49-F238E27FC236}">
                    <a16:creationId xmlns:a16="http://schemas.microsoft.com/office/drawing/2014/main" id="{F7444571-E9BE-BB4F-AB2E-C86A8BA5306A}"/>
                  </a:ext>
                </a:extLst>
              </p:cNvPr>
              <p:cNvSpPr/>
              <p:nvPr/>
            </p:nvSpPr>
            <p:spPr>
              <a:xfrm>
                <a:off x="3544644" y="4332743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6" name="矩形 435">
                <a:extLst>
                  <a:ext uri="{FF2B5EF4-FFF2-40B4-BE49-F238E27FC236}">
                    <a16:creationId xmlns:a16="http://schemas.microsoft.com/office/drawing/2014/main" id="{D4B1A8C6-B683-A844-8763-8BEF86B1240E}"/>
                  </a:ext>
                </a:extLst>
              </p:cNvPr>
              <p:cNvSpPr/>
              <p:nvPr/>
            </p:nvSpPr>
            <p:spPr>
              <a:xfrm rot="840000">
                <a:off x="3806022" y="3863660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7" name="矩形 436">
                <a:extLst>
                  <a:ext uri="{FF2B5EF4-FFF2-40B4-BE49-F238E27FC236}">
                    <a16:creationId xmlns:a16="http://schemas.microsoft.com/office/drawing/2014/main" id="{2997C378-0F15-EE4F-B6EE-B23D0B55F8F5}"/>
                  </a:ext>
                </a:extLst>
              </p:cNvPr>
              <p:cNvSpPr/>
              <p:nvPr/>
            </p:nvSpPr>
            <p:spPr>
              <a:xfrm rot="660000">
                <a:off x="4287476" y="270062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50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9" name="矩形 438">
                <a:extLst>
                  <a:ext uri="{FF2B5EF4-FFF2-40B4-BE49-F238E27FC236}">
                    <a16:creationId xmlns:a16="http://schemas.microsoft.com/office/drawing/2014/main" id="{2FE126F1-91C2-C849-B7EA-047EB5D1BE89}"/>
                  </a:ext>
                </a:extLst>
              </p:cNvPr>
              <p:cNvSpPr/>
              <p:nvPr/>
            </p:nvSpPr>
            <p:spPr>
              <a:xfrm rot="1320000">
                <a:off x="4446992" y="317543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48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40" name="矩形 439">
                <a:extLst>
                  <a:ext uri="{FF2B5EF4-FFF2-40B4-BE49-F238E27FC236}">
                    <a16:creationId xmlns:a16="http://schemas.microsoft.com/office/drawing/2014/main" id="{443EBCAC-26C9-CD47-A9BB-8279938B051C}"/>
                  </a:ext>
                </a:extLst>
              </p:cNvPr>
              <p:cNvSpPr/>
              <p:nvPr/>
            </p:nvSpPr>
            <p:spPr>
              <a:xfrm>
                <a:off x="4116709" y="3528987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p:grpSp>
        <p:cxnSp>
          <p:nvCxnSpPr>
            <p:cNvPr id="441" name="直线连接符 440">
              <a:extLst>
                <a:ext uri="{FF2B5EF4-FFF2-40B4-BE49-F238E27FC236}">
                  <a16:creationId xmlns:a16="http://schemas.microsoft.com/office/drawing/2014/main" id="{4A7E2EB1-A4CE-E542-8E5F-B9B43DD815FE}"/>
                </a:ext>
              </a:extLst>
            </p:cNvPr>
            <p:cNvCxnSpPr>
              <a:cxnSpLocks/>
              <a:stCxn id="386" idx="3"/>
              <a:endCxn id="385" idx="1"/>
            </p:cNvCxnSpPr>
            <p:nvPr/>
          </p:nvCxnSpPr>
          <p:spPr>
            <a:xfrm flipV="1">
              <a:off x="1842241" y="1033335"/>
              <a:ext cx="260877" cy="27458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线连接符 441">
              <a:extLst>
                <a:ext uri="{FF2B5EF4-FFF2-40B4-BE49-F238E27FC236}">
                  <a16:creationId xmlns:a16="http://schemas.microsoft.com/office/drawing/2014/main" id="{41166872-F802-FF4B-9FD0-BBAF01F4CC45}"/>
                </a:ext>
              </a:extLst>
            </p:cNvPr>
            <p:cNvCxnSpPr>
              <a:cxnSpLocks/>
              <a:stCxn id="387" idx="3"/>
              <a:endCxn id="386" idx="1"/>
            </p:cNvCxnSpPr>
            <p:nvPr/>
          </p:nvCxnSpPr>
          <p:spPr>
            <a:xfrm flipV="1">
              <a:off x="1501891" y="1473395"/>
              <a:ext cx="201496" cy="3514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线连接符 442">
              <a:extLst>
                <a:ext uri="{FF2B5EF4-FFF2-40B4-BE49-F238E27FC236}">
                  <a16:creationId xmlns:a16="http://schemas.microsoft.com/office/drawing/2014/main" id="{0EB71044-2EC7-F54D-8C17-C241142AA597}"/>
                </a:ext>
              </a:extLst>
            </p:cNvPr>
            <p:cNvCxnSpPr>
              <a:cxnSpLocks/>
              <a:stCxn id="388" idx="3"/>
              <a:endCxn id="387" idx="1"/>
            </p:cNvCxnSpPr>
            <p:nvPr/>
          </p:nvCxnSpPr>
          <p:spPr>
            <a:xfrm flipV="1">
              <a:off x="1289472" y="2026546"/>
              <a:ext cx="135005" cy="394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线连接符 443">
              <a:extLst>
                <a:ext uri="{FF2B5EF4-FFF2-40B4-BE49-F238E27FC236}">
                  <a16:creationId xmlns:a16="http://schemas.microsoft.com/office/drawing/2014/main" id="{8D50CCD0-223B-D04A-AF28-028436C6A00C}"/>
                </a:ext>
              </a:extLst>
            </p:cNvPr>
            <p:cNvCxnSpPr>
              <a:cxnSpLocks/>
              <a:stCxn id="388" idx="1"/>
              <a:endCxn id="389" idx="3"/>
            </p:cNvCxnSpPr>
            <p:nvPr/>
          </p:nvCxnSpPr>
          <p:spPr>
            <a:xfrm flipH="1">
              <a:off x="1225060" y="2632608"/>
              <a:ext cx="19498" cy="3587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线连接符 444">
              <a:extLst>
                <a:ext uri="{FF2B5EF4-FFF2-40B4-BE49-F238E27FC236}">
                  <a16:creationId xmlns:a16="http://schemas.microsoft.com/office/drawing/2014/main" id="{10DA2592-F3E6-EE44-B7D3-C854CA87EECB}"/>
                </a:ext>
              </a:extLst>
            </p:cNvPr>
            <p:cNvCxnSpPr>
              <a:cxnSpLocks/>
              <a:stCxn id="390" idx="3"/>
              <a:endCxn id="391" idx="1"/>
            </p:cNvCxnSpPr>
            <p:nvPr/>
          </p:nvCxnSpPr>
          <p:spPr>
            <a:xfrm>
              <a:off x="1306810" y="3821385"/>
              <a:ext cx="130122" cy="3674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线连接符 445">
              <a:extLst>
                <a:ext uri="{FF2B5EF4-FFF2-40B4-BE49-F238E27FC236}">
                  <a16:creationId xmlns:a16="http://schemas.microsoft.com/office/drawing/2014/main" id="{50FE76B5-7FC9-454B-AF1B-667EC2E92FD9}"/>
                </a:ext>
              </a:extLst>
            </p:cNvPr>
            <p:cNvCxnSpPr>
              <a:cxnSpLocks/>
              <a:stCxn id="391" idx="3"/>
              <a:endCxn id="393" idx="1"/>
            </p:cNvCxnSpPr>
            <p:nvPr/>
          </p:nvCxnSpPr>
          <p:spPr>
            <a:xfrm>
              <a:off x="1560836" y="4365837"/>
              <a:ext cx="189528" cy="3564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线连接符 446">
              <a:extLst>
                <a:ext uri="{FF2B5EF4-FFF2-40B4-BE49-F238E27FC236}">
                  <a16:creationId xmlns:a16="http://schemas.microsoft.com/office/drawing/2014/main" id="{68546547-E4EF-5945-9812-AF8A0B3712A6}"/>
                </a:ext>
              </a:extLst>
            </p:cNvPr>
            <p:cNvCxnSpPr>
              <a:cxnSpLocks/>
              <a:stCxn id="394" idx="3"/>
              <a:endCxn id="395" idx="1"/>
            </p:cNvCxnSpPr>
            <p:nvPr/>
          </p:nvCxnSpPr>
          <p:spPr>
            <a:xfrm>
              <a:off x="2785795" y="5617328"/>
              <a:ext cx="370392" cy="1418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线连接符 447">
              <a:extLst>
                <a:ext uri="{FF2B5EF4-FFF2-40B4-BE49-F238E27FC236}">
                  <a16:creationId xmlns:a16="http://schemas.microsoft.com/office/drawing/2014/main" id="{BF36C386-37AE-244C-B5FD-CEEA03475250}"/>
                </a:ext>
              </a:extLst>
            </p:cNvPr>
            <p:cNvCxnSpPr>
              <a:cxnSpLocks/>
              <a:stCxn id="395" idx="3"/>
              <a:endCxn id="396" idx="1"/>
            </p:cNvCxnSpPr>
            <p:nvPr/>
          </p:nvCxnSpPr>
          <p:spPr>
            <a:xfrm>
              <a:off x="3366651" y="5807764"/>
              <a:ext cx="379869" cy="701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线连接符 448">
              <a:extLst>
                <a:ext uri="{FF2B5EF4-FFF2-40B4-BE49-F238E27FC236}">
                  <a16:creationId xmlns:a16="http://schemas.microsoft.com/office/drawing/2014/main" id="{0667A4A0-1846-A54D-A62E-F54626BA7E2D}"/>
                </a:ext>
              </a:extLst>
            </p:cNvPr>
            <p:cNvCxnSpPr>
              <a:cxnSpLocks/>
              <a:stCxn id="389" idx="1"/>
              <a:endCxn id="390" idx="1"/>
            </p:cNvCxnSpPr>
            <p:nvPr/>
          </p:nvCxnSpPr>
          <p:spPr>
            <a:xfrm>
              <a:off x="1228830" y="3207348"/>
              <a:ext cx="14822" cy="4074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线连接符 449">
              <a:extLst>
                <a:ext uri="{FF2B5EF4-FFF2-40B4-BE49-F238E27FC236}">
                  <a16:creationId xmlns:a16="http://schemas.microsoft.com/office/drawing/2014/main" id="{81C16366-7699-3547-A868-B29601F19C3D}"/>
                </a:ext>
              </a:extLst>
            </p:cNvPr>
            <p:cNvCxnSpPr>
              <a:cxnSpLocks/>
              <a:stCxn id="393" idx="3"/>
              <a:endCxn id="392" idx="1"/>
            </p:cNvCxnSpPr>
            <p:nvPr/>
          </p:nvCxnSpPr>
          <p:spPr>
            <a:xfrm>
              <a:off x="1880368" y="4894837"/>
              <a:ext cx="213393" cy="2574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线连接符 450">
              <a:extLst>
                <a:ext uri="{FF2B5EF4-FFF2-40B4-BE49-F238E27FC236}">
                  <a16:creationId xmlns:a16="http://schemas.microsoft.com/office/drawing/2014/main" id="{DE021BB5-584C-A942-B76C-01457FBCF4A0}"/>
                </a:ext>
              </a:extLst>
            </p:cNvPr>
            <p:cNvCxnSpPr>
              <a:cxnSpLocks/>
              <a:stCxn id="392" idx="3"/>
              <a:endCxn id="394" idx="1"/>
            </p:cNvCxnSpPr>
            <p:nvPr/>
          </p:nvCxnSpPr>
          <p:spPr>
            <a:xfrm>
              <a:off x="2270698" y="5276161"/>
              <a:ext cx="328036" cy="2331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线连接符 451">
              <a:extLst>
                <a:ext uri="{FF2B5EF4-FFF2-40B4-BE49-F238E27FC236}">
                  <a16:creationId xmlns:a16="http://schemas.microsoft.com/office/drawing/2014/main" id="{6B225463-65B6-5447-8B4F-36161F5E08D1}"/>
                </a:ext>
              </a:extLst>
            </p:cNvPr>
            <p:cNvCxnSpPr>
              <a:cxnSpLocks/>
              <a:stCxn id="396" idx="0"/>
              <a:endCxn id="412" idx="2"/>
            </p:cNvCxnSpPr>
            <p:nvPr/>
          </p:nvCxnSpPr>
          <p:spPr>
            <a:xfrm flipH="1" flipV="1">
              <a:off x="3401625" y="5365573"/>
              <a:ext cx="452895" cy="4403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线连接符 452">
              <a:extLst>
                <a:ext uri="{FF2B5EF4-FFF2-40B4-BE49-F238E27FC236}">
                  <a16:creationId xmlns:a16="http://schemas.microsoft.com/office/drawing/2014/main" id="{5A540BD3-56F1-704E-833F-757905DB725C}"/>
                </a:ext>
              </a:extLst>
            </p:cNvPr>
            <p:cNvCxnSpPr>
              <a:cxnSpLocks/>
              <a:stCxn id="396" idx="0"/>
              <a:endCxn id="411" idx="2"/>
            </p:cNvCxnSpPr>
            <p:nvPr/>
          </p:nvCxnSpPr>
          <p:spPr>
            <a:xfrm flipV="1">
              <a:off x="3854520" y="5371194"/>
              <a:ext cx="134854" cy="43472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线连接符 453">
              <a:extLst>
                <a:ext uri="{FF2B5EF4-FFF2-40B4-BE49-F238E27FC236}">
                  <a16:creationId xmlns:a16="http://schemas.microsoft.com/office/drawing/2014/main" id="{B15E02CA-FDD8-9B4B-99BB-A87628F3AB68}"/>
                </a:ext>
              </a:extLst>
            </p:cNvPr>
            <p:cNvCxnSpPr>
              <a:cxnSpLocks/>
              <a:stCxn id="395" idx="0"/>
              <a:endCxn id="412" idx="2"/>
            </p:cNvCxnSpPr>
            <p:nvPr/>
          </p:nvCxnSpPr>
          <p:spPr>
            <a:xfrm flipV="1">
              <a:off x="3277617" y="5365573"/>
              <a:ext cx="124008" cy="3477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线连接符 454">
              <a:extLst>
                <a:ext uri="{FF2B5EF4-FFF2-40B4-BE49-F238E27FC236}">
                  <a16:creationId xmlns:a16="http://schemas.microsoft.com/office/drawing/2014/main" id="{5DC85592-B191-9E49-90DA-6A0485945F04}"/>
                </a:ext>
              </a:extLst>
            </p:cNvPr>
            <p:cNvCxnSpPr>
              <a:cxnSpLocks/>
              <a:stCxn id="394" idx="0"/>
              <a:endCxn id="412" idx="2"/>
            </p:cNvCxnSpPr>
            <p:nvPr/>
          </p:nvCxnSpPr>
          <p:spPr>
            <a:xfrm flipV="1">
              <a:off x="2728268" y="5365573"/>
              <a:ext cx="673357" cy="1353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线连接符 455">
              <a:extLst>
                <a:ext uri="{FF2B5EF4-FFF2-40B4-BE49-F238E27FC236}">
                  <a16:creationId xmlns:a16="http://schemas.microsoft.com/office/drawing/2014/main" id="{1364EE28-40DB-3E44-AA0B-E61A449D2335}"/>
                </a:ext>
              </a:extLst>
            </p:cNvPr>
            <p:cNvCxnSpPr>
              <a:cxnSpLocks/>
              <a:stCxn id="397" idx="0"/>
              <a:endCxn id="385" idx="2"/>
            </p:cNvCxnSpPr>
            <p:nvPr/>
          </p:nvCxnSpPr>
          <p:spPr>
            <a:xfrm flipH="1" flipV="1">
              <a:off x="2232705" y="1025845"/>
              <a:ext cx="203968" cy="35060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线连接符 456">
              <a:extLst>
                <a:ext uri="{FF2B5EF4-FFF2-40B4-BE49-F238E27FC236}">
                  <a16:creationId xmlns:a16="http://schemas.microsoft.com/office/drawing/2014/main" id="{D1068BC8-51DD-BA49-81D8-605A8A12A473}"/>
                </a:ext>
              </a:extLst>
            </p:cNvPr>
            <p:cNvCxnSpPr>
              <a:cxnSpLocks/>
              <a:stCxn id="397" idx="1"/>
              <a:endCxn id="386" idx="2"/>
            </p:cNvCxnSpPr>
            <p:nvPr/>
          </p:nvCxnSpPr>
          <p:spPr>
            <a:xfrm flipH="1" flipV="1">
              <a:off x="1827969" y="1436936"/>
              <a:ext cx="500704" cy="115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线连接符 457">
              <a:extLst>
                <a:ext uri="{FF2B5EF4-FFF2-40B4-BE49-F238E27FC236}">
                  <a16:creationId xmlns:a16="http://schemas.microsoft.com/office/drawing/2014/main" id="{12478462-1500-A94F-9F93-1829C33FB804}"/>
                </a:ext>
              </a:extLst>
            </p:cNvPr>
            <p:cNvCxnSpPr>
              <a:cxnSpLocks/>
              <a:stCxn id="398" idx="0"/>
              <a:endCxn id="386" idx="2"/>
            </p:cNvCxnSpPr>
            <p:nvPr/>
          </p:nvCxnSpPr>
          <p:spPr>
            <a:xfrm flipH="1" flipV="1">
              <a:off x="1827969" y="1436936"/>
              <a:ext cx="224495" cy="45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线连接符 458">
              <a:extLst>
                <a:ext uri="{FF2B5EF4-FFF2-40B4-BE49-F238E27FC236}">
                  <a16:creationId xmlns:a16="http://schemas.microsoft.com/office/drawing/2014/main" id="{D8E6579C-987D-3940-8F2C-36701B3B4036}"/>
                </a:ext>
              </a:extLst>
            </p:cNvPr>
            <p:cNvCxnSpPr>
              <a:cxnSpLocks/>
              <a:stCxn id="398" idx="1"/>
              <a:endCxn id="387" idx="2"/>
            </p:cNvCxnSpPr>
            <p:nvPr/>
          </p:nvCxnSpPr>
          <p:spPr>
            <a:xfrm flipH="1" flipV="1">
              <a:off x="1530402" y="1951512"/>
              <a:ext cx="414062" cy="167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线连接符 459">
              <a:extLst>
                <a:ext uri="{FF2B5EF4-FFF2-40B4-BE49-F238E27FC236}">
                  <a16:creationId xmlns:a16="http://schemas.microsoft.com/office/drawing/2014/main" id="{809C6DF4-D88B-D043-8135-AB9164287DD9}"/>
                </a:ext>
              </a:extLst>
            </p:cNvPr>
            <p:cNvCxnSpPr>
              <a:cxnSpLocks/>
              <a:stCxn id="399" idx="0"/>
              <a:endCxn id="387" idx="2"/>
            </p:cNvCxnSpPr>
            <p:nvPr/>
          </p:nvCxnSpPr>
          <p:spPr>
            <a:xfrm flipH="1" flipV="1">
              <a:off x="1530402" y="1951512"/>
              <a:ext cx="170186" cy="3247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线连接符 460">
              <a:extLst>
                <a:ext uri="{FF2B5EF4-FFF2-40B4-BE49-F238E27FC236}">
                  <a16:creationId xmlns:a16="http://schemas.microsoft.com/office/drawing/2014/main" id="{1F37501F-BCD7-DD4D-AD7E-DA040EAF0694}"/>
                </a:ext>
              </a:extLst>
            </p:cNvPr>
            <p:cNvCxnSpPr>
              <a:cxnSpLocks/>
              <a:stCxn id="399" idx="1"/>
              <a:endCxn id="388" idx="2"/>
            </p:cNvCxnSpPr>
            <p:nvPr/>
          </p:nvCxnSpPr>
          <p:spPr>
            <a:xfrm flipH="1">
              <a:off x="1337442" y="2348295"/>
              <a:ext cx="255146" cy="193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线连接符 461">
              <a:extLst>
                <a:ext uri="{FF2B5EF4-FFF2-40B4-BE49-F238E27FC236}">
                  <a16:creationId xmlns:a16="http://schemas.microsoft.com/office/drawing/2014/main" id="{935539D2-ECBD-254C-93D5-38442E0A1B24}"/>
                </a:ext>
              </a:extLst>
            </p:cNvPr>
            <p:cNvCxnSpPr>
              <a:cxnSpLocks/>
              <a:stCxn id="400" idx="1"/>
              <a:endCxn id="388" idx="2"/>
            </p:cNvCxnSpPr>
            <p:nvPr/>
          </p:nvCxnSpPr>
          <p:spPr>
            <a:xfrm flipH="1" flipV="1">
              <a:off x="1337442" y="2541928"/>
              <a:ext cx="222581" cy="265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线连接符 462">
              <a:extLst>
                <a:ext uri="{FF2B5EF4-FFF2-40B4-BE49-F238E27FC236}">
                  <a16:creationId xmlns:a16="http://schemas.microsoft.com/office/drawing/2014/main" id="{96A55F9D-886F-C247-ADCF-23CDB288E7AF}"/>
                </a:ext>
              </a:extLst>
            </p:cNvPr>
            <p:cNvCxnSpPr>
              <a:cxnSpLocks/>
              <a:stCxn id="400" idx="1"/>
              <a:endCxn id="389" idx="2"/>
            </p:cNvCxnSpPr>
            <p:nvPr/>
          </p:nvCxnSpPr>
          <p:spPr>
            <a:xfrm flipH="1">
              <a:off x="1298934" y="2807414"/>
              <a:ext cx="261089" cy="2906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线连接符 463">
              <a:extLst>
                <a:ext uri="{FF2B5EF4-FFF2-40B4-BE49-F238E27FC236}">
                  <a16:creationId xmlns:a16="http://schemas.microsoft.com/office/drawing/2014/main" id="{2B8AC61B-8A4A-0E4B-81CC-AC6517DC3AC2}"/>
                </a:ext>
              </a:extLst>
            </p:cNvPr>
            <p:cNvCxnSpPr>
              <a:cxnSpLocks/>
              <a:stCxn id="401" idx="1"/>
              <a:endCxn id="389" idx="2"/>
            </p:cNvCxnSpPr>
            <p:nvPr/>
          </p:nvCxnSpPr>
          <p:spPr>
            <a:xfrm flipH="1" flipV="1">
              <a:off x="1298934" y="3098097"/>
              <a:ext cx="180501" cy="2440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线连接符 464">
              <a:extLst>
                <a:ext uri="{FF2B5EF4-FFF2-40B4-BE49-F238E27FC236}">
                  <a16:creationId xmlns:a16="http://schemas.microsoft.com/office/drawing/2014/main" id="{5D266594-D52D-7F4D-97E5-E988C068FBBE}"/>
                </a:ext>
              </a:extLst>
            </p:cNvPr>
            <p:cNvCxnSpPr>
              <a:cxnSpLocks/>
              <a:stCxn id="401" idx="1"/>
              <a:endCxn id="390" idx="0"/>
            </p:cNvCxnSpPr>
            <p:nvPr/>
          </p:nvCxnSpPr>
          <p:spPr>
            <a:xfrm flipH="1">
              <a:off x="1344085" y="3342135"/>
              <a:ext cx="135350" cy="3549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线连接符 465">
              <a:extLst>
                <a:ext uri="{FF2B5EF4-FFF2-40B4-BE49-F238E27FC236}">
                  <a16:creationId xmlns:a16="http://schemas.microsoft.com/office/drawing/2014/main" id="{4B2D514A-B53D-1B49-B419-99F8139A6C95}"/>
                </a:ext>
              </a:extLst>
            </p:cNvPr>
            <p:cNvCxnSpPr>
              <a:cxnSpLocks/>
              <a:stCxn id="402" idx="1"/>
              <a:endCxn id="390" idx="0"/>
            </p:cNvCxnSpPr>
            <p:nvPr/>
          </p:nvCxnSpPr>
          <p:spPr>
            <a:xfrm flipH="1">
              <a:off x="1344085" y="3652934"/>
              <a:ext cx="322824" cy="441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线连接符 466">
              <a:extLst>
                <a:ext uri="{FF2B5EF4-FFF2-40B4-BE49-F238E27FC236}">
                  <a16:creationId xmlns:a16="http://schemas.microsoft.com/office/drawing/2014/main" id="{E07DD17B-9654-8046-8376-E2E3F6800EF2}"/>
                </a:ext>
              </a:extLst>
            </p:cNvPr>
            <p:cNvCxnSpPr>
              <a:cxnSpLocks/>
              <a:stCxn id="402" idx="2"/>
              <a:endCxn id="391" idx="0"/>
            </p:cNvCxnSpPr>
            <p:nvPr/>
          </p:nvCxnSpPr>
          <p:spPr>
            <a:xfrm flipH="1">
              <a:off x="1557863" y="3724940"/>
              <a:ext cx="217046" cy="5111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线连接符 467">
              <a:extLst>
                <a:ext uri="{FF2B5EF4-FFF2-40B4-BE49-F238E27FC236}">
                  <a16:creationId xmlns:a16="http://schemas.microsoft.com/office/drawing/2014/main" id="{F47DB34B-DD80-154D-AD5E-5182BAFA51EE}"/>
                </a:ext>
              </a:extLst>
            </p:cNvPr>
            <p:cNvCxnSpPr>
              <a:cxnSpLocks/>
              <a:stCxn id="403" idx="0"/>
              <a:endCxn id="391" idx="0"/>
            </p:cNvCxnSpPr>
            <p:nvPr/>
          </p:nvCxnSpPr>
          <p:spPr>
            <a:xfrm flipH="1">
              <a:off x="1557863" y="4136547"/>
              <a:ext cx="474103" cy="995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线连接符 468">
              <a:extLst>
                <a:ext uri="{FF2B5EF4-FFF2-40B4-BE49-F238E27FC236}">
                  <a16:creationId xmlns:a16="http://schemas.microsoft.com/office/drawing/2014/main" id="{6B034857-F088-9143-9FF5-DF66BB827C1A}"/>
                </a:ext>
              </a:extLst>
            </p:cNvPr>
            <p:cNvCxnSpPr>
              <a:cxnSpLocks/>
              <a:stCxn id="403" idx="1"/>
            </p:cNvCxnSpPr>
            <p:nvPr/>
          </p:nvCxnSpPr>
          <p:spPr>
            <a:xfrm flipH="1">
              <a:off x="1835038" y="4258283"/>
              <a:ext cx="151878" cy="5104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线连接符 469">
              <a:extLst>
                <a:ext uri="{FF2B5EF4-FFF2-40B4-BE49-F238E27FC236}">
                  <a16:creationId xmlns:a16="http://schemas.microsoft.com/office/drawing/2014/main" id="{358B829B-0439-4E4F-9184-131A20F50C7D}"/>
                </a:ext>
              </a:extLst>
            </p:cNvPr>
            <p:cNvCxnSpPr>
              <a:cxnSpLocks/>
              <a:stCxn id="405" idx="1"/>
              <a:endCxn id="393" idx="0"/>
            </p:cNvCxnSpPr>
            <p:nvPr/>
          </p:nvCxnSpPr>
          <p:spPr>
            <a:xfrm flipH="1">
              <a:off x="1872868" y="4451282"/>
              <a:ext cx="418349" cy="313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线连接符 470">
              <a:extLst>
                <a:ext uri="{FF2B5EF4-FFF2-40B4-BE49-F238E27FC236}">
                  <a16:creationId xmlns:a16="http://schemas.microsoft.com/office/drawing/2014/main" id="{31C0CB9A-EBC2-EA4E-A8F2-97D1DC1EDE85}"/>
                </a:ext>
              </a:extLst>
            </p:cNvPr>
            <p:cNvCxnSpPr>
              <a:cxnSpLocks/>
              <a:stCxn id="404" idx="1"/>
              <a:endCxn id="393" idx="0"/>
            </p:cNvCxnSpPr>
            <p:nvPr/>
          </p:nvCxnSpPr>
          <p:spPr>
            <a:xfrm flipH="1" flipV="1">
              <a:off x="1872868" y="4765245"/>
              <a:ext cx="464679" cy="1878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线连接符 471">
              <a:extLst>
                <a:ext uri="{FF2B5EF4-FFF2-40B4-BE49-F238E27FC236}">
                  <a16:creationId xmlns:a16="http://schemas.microsoft.com/office/drawing/2014/main" id="{B7A675C7-B961-6440-81F0-5E85E3819B86}"/>
                </a:ext>
              </a:extLst>
            </p:cNvPr>
            <p:cNvCxnSpPr>
              <a:cxnSpLocks/>
              <a:stCxn id="404" idx="2"/>
              <a:endCxn id="392" idx="0"/>
            </p:cNvCxnSpPr>
            <p:nvPr/>
          </p:nvCxnSpPr>
          <p:spPr>
            <a:xfrm flipH="1">
              <a:off x="2223531" y="5025124"/>
              <a:ext cx="222016" cy="130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线连接符 472">
              <a:extLst>
                <a:ext uri="{FF2B5EF4-FFF2-40B4-BE49-F238E27FC236}">
                  <a16:creationId xmlns:a16="http://schemas.microsoft.com/office/drawing/2014/main" id="{1746399F-BB3D-3E47-8333-90467D2C8D9B}"/>
                </a:ext>
              </a:extLst>
            </p:cNvPr>
            <p:cNvCxnSpPr>
              <a:cxnSpLocks/>
              <a:stCxn id="404" idx="2"/>
              <a:endCxn id="394" idx="0"/>
            </p:cNvCxnSpPr>
            <p:nvPr/>
          </p:nvCxnSpPr>
          <p:spPr>
            <a:xfrm>
              <a:off x="2445547" y="5025124"/>
              <a:ext cx="282721" cy="4758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线连接符 473">
              <a:extLst>
                <a:ext uri="{FF2B5EF4-FFF2-40B4-BE49-F238E27FC236}">
                  <a16:creationId xmlns:a16="http://schemas.microsoft.com/office/drawing/2014/main" id="{42C7136C-357D-5A43-9385-3B571F25B158}"/>
                </a:ext>
              </a:extLst>
            </p:cNvPr>
            <p:cNvCxnSpPr>
              <a:cxnSpLocks/>
              <a:stCxn id="410" idx="2"/>
              <a:endCxn id="394" idx="0"/>
            </p:cNvCxnSpPr>
            <p:nvPr/>
          </p:nvCxnSpPr>
          <p:spPr>
            <a:xfrm flipH="1">
              <a:off x="2728268" y="5099329"/>
              <a:ext cx="168556" cy="401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线连接符 474">
              <a:extLst>
                <a:ext uri="{FF2B5EF4-FFF2-40B4-BE49-F238E27FC236}">
                  <a16:creationId xmlns:a16="http://schemas.microsoft.com/office/drawing/2014/main" id="{24CFC1C6-3919-4745-9BAA-0B4D35A6078A}"/>
                </a:ext>
              </a:extLst>
            </p:cNvPr>
            <p:cNvCxnSpPr>
              <a:cxnSpLocks/>
              <a:stCxn id="397" idx="2"/>
              <a:endCxn id="398" idx="0"/>
            </p:cNvCxnSpPr>
            <p:nvPr/>
          </p:nvCxnSpPr>
          <p:spPr>
            <a:xfrm flipH="1">
              <a:off x="2052464" y="1520466"/>
              <a:ext cx="384209" cy="3758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线连接符 475">
              <a:extLst>
                <a:ext uri="{FF2B5EF4-FFF2-40B4-BE49-F238E27FC236}">
                  <a16:creationId xmlns:a16="http://schemas.microsoft.com/office/drawing/2014/main" id="{20DF64A7-E4AB-754F-B825-C6BBFF445591}"/>
                </a:ext>
              </a:extLst>
            </p:cNvPr>
            <p:cNvCxnSpPr>
              <a:cxnSpLocks/>
              <a:stCxn id="398" idx="2"/>
              <a:endCxn id="399" idx="0"/>
            </p:cNvCxnSpPr>
            <p:nvPr/>
          </p:nvCxnSpPr>
          <p:spPr>
            <a:xfrm flipH="1">
              <a:off x="1700588" y="2040279"/>
              <a:ext cx="351876" cy="2360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线连接符 476">
              <a:extLst>
                <a:ext uri="{FF2B5EF4-FFF2-40B4-BE49-F238E27FC236}">
                  <a16:creationId xmlns:a16="http://schemas.microsoft.com/office/drawing/2014/main" id="{91255AF2-7DF6-1B48-9DC2-97012151DAE4}"/>
                </a:ext>
              </a:extLst>
            </p:cNvPr>
            <p:cNvCxnSpPr>
              <a:cxnSpLocks/>
              <a:stCxn id="399" idx="2"/>
              <a:endCxn id="400" idx="0"/>
            </p:cNvCxnSpPr>
            <p:nvPr/>
          </p:nvCxnSpPr>
          <p:spPr>
            <a:xfrm flipH="1">
              <a:off x="1668023" y="2420301"/>
              <a:ext cx="32565" cy="315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线连接符 477">
              <a:extLst>
                <a:ext uri="{FF2B5EF4-FFF2-40B4-BE49-F238E27FC236}">
                  <a16:creationId xmlns:a16="http://schemas.microsoft.com/office/drawing/2014/main" id="{7EEFED4C-5F6D-4247-B20F-F5094CFC9415}"/>
                </a:ext>
              </a:extLst>
            </p:cNvPr>
            <p:cNvCxnSpPr>
              <a:cxnSpLocks/>
              <a:endCxn id="401" idx="0"/>
            </p:cNvCxnSpPr>
            <p:nvPr/>
          </p:nvCxnSpPr>
          <p:spPr>
            <a:xfrm flipH="1">
              <a:off x="1550714" y="2881838"/>
              <a:ext cx="101576" cy="3518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线连接符 478">
              <a:extLst>
                <a:ext uri="{FF2B5EF4-FFF2-40B4-BE49-F238E27FC236}">
                  <a16:creationId xmlns:a16="http://schemas.microsoft.com/office/drawing/2014/main" id="{4D329E5A-3A43-4F46-865E-AF478BA055B8}"/>
                </a:ext>
              </a:extLst>
            </p:cNvPr>
            <p:cNvCxnSpPr>
              <a:cxnSpLocks/>
              <a:stCxn id="401" idx="2"/>
              <a:endCxn id="402" idx="0"/>
            </p:cNvCxnSpPr>
            <p:nvPr/>
          </p:nvCxnSpPr>
          <p:spPr>
            <a:xfrm>
              <a:off x="1606984" y="3366218"/>
              <a:ext cx="167925" cy="2147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线连接符 479">
              <a:extLst>
                <a:ext uri="{FF2B5EF4-FFF2-40B4-BE49-F238E27FC236}">
                  <a16:creationId xmlns:a16="http://schemas.microsoft.com/office/drawing/2014/main" id="{21524FEB-175F-024C-BB75-762935793C2C}"/>
                </a:ext>
              </a:extLst>
            </p:cNvPr>
            <p:cNvCxnSpPr>
              <a:cxnSpLocks/>
              <a:stCxn id="402" idx="2"/>
              <a:endCxn id="403" idx="0"/>
            </p:cNvCxnSpPr>
            <p:nvPr/>
          </p:nvCxnSpPr>
          <p:spPr>
            <a:xfrm>
              <a:off x="1774909" y="3724940"/>
              <a:ext cx="257057" cy="4116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线连接符 480">
              <a:extLst>
                <a:ext uri="{FF2B5EF4-FFF2-40B4-BE49-F238E27FC236}">
                  <a16:creationId xmlns:a16="http://schemas.microsoft.com/office/drawing/2014/main" id="{8B11EA80-ED53-9143-AAE4-EE4BF5F58C85}"/>
                </a:ext>
              </a:extLst>
            </p:cNvPr>
            <p:cNvCxnSpPr>
              <a:cxnSpLocks/>
              <a:stCxn id="403" idx="2"/>
              <a:endCxn id="405" idx="1"/>
            </p:cNvCxnSpPr>
            <p:nvPr/>
          </p:nvCxnSpPr>
          <p:spPr>
            <a:xfrm>
              <a:off x="2116614" y="4253056"/>
              <a:ext cx="174603" cy="1982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线连接符 481">
              <a:extLst>
                <a:ext uri="{FF2B5EF4-FFF2-40B4-BE49-F238E27FC236}">
                  <a16:creationId xmlns:a16="http://schemas.microsoft.com/office/drawing/2014/main" id="{DB45C046-2667-2F42-A4BE-F021D99096B7}"/>
                </a:ext>
              </a:extLst>
            </p:cNvPr>
            <p:cNvCxnSpPr>
              <a:cxnSpLocks/>
              <a:stCxn id="405" idx="2"/>
              <a:endCxn id="404" idx="0"/>
            </p:cNvCxnSpPr>
            <p:nvPr/>
          </p:nvCxnSpPr>
          <p:spPr>
            <a:xfrm>
              <a:off x="2358667" y="4562185"/>
              <a:ext cx="86880" cy="3189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线连接符 482">
              <a:extLst>
                <a:ext uri="{FF2B5EF4-FFF2-40B4-BE49-F238E27FC236}">
                  <a16:creationId xmlns:a16="http://schemas.microsoft.com/office/drawing/2014/main" id="{720A586C-90F4-4D4D-9C50-B4C26B011584}"/>
                </a:ext>
              </a:extLst>
            </p:cNvPr>
            <p:cNvCxnSpPr>
              <a:cxnSpLocks/>
              <a:stCxn id="410" idx="1"/>
              <a:endCxn id="404" idx="3"/>
            </p:cNvCxnSpPr>
            <p:nvPr/>
          </p:nvCxnSpPr>
          <p:spPr>
            <a:xfrm flipH="1" flipV="1">
              <a:off x="2553547" y="4953118"/>
              <a:ext cx="273902" cy="36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线连接符 483">
              <a:extLst>
                <a:ext uri="{FF2B5EF4-FFF2-40B4-BE49-F238E27FC236}">
                  <a16:creationId xmlns:a16="http://schemas.microsoft.com/office/drawing/2014/main" id="{86ED4CD7-1D82-2C4D-A677-583E0479C868}"/>
                </a:ext>
              </a:extLst>
            </p:cNvPr>
            <p:cNvCxnSpPr>
              <a:cxnSpLocks/>
              <a:stCxn id="423" idx="2"/>
              <a:endCxn id="433" idx="0"/>
            </p:cNvCxnSpPr>
            <p:nvPr/>
          </p:nvCxnSpPr>
          <p:spPr>
            <a:xfrm>
              <a:off x="3710166" y="2236693"/>
              <a:ext cx="185204" cy="37249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线连接符 484">
              <a:extLst>
                <a:ext uri="{FF2B5EF4-FFF2-40B4-BE49-F238E27FC236}">
                  <a16:creationId xmlns:a16="http://schemas.microsoft.com/office/drawing/2014/main" id="{BED310E8-0D1D-EE46-924A-64299FF2B37D}"/>
                </a:ext>
              </a:extLst>
            </p:cNvPr>
            <p:cNvCxnSpPr>
              <a:cxnSpLocks/>
              <a:stCxn id="433" idx="2"/>
              <a:endCxn id="438" idx="0"/>
            </p:cNvCxnSpPr>
            <p:nvPr/>
          </p:nvCxnSpPr>
          <p:spPr>
            <a:xfrm>
              <a:off x="3855674" y="2747625"/>
              <a:ext cx="199305" cy="3116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直线连接符 485">
              <a:extLst>
                <a:ext uri="{FF2B5EF4-FFF2-40B4-BE49-F238E27FC236}">
                  <a16:creationId xmlns:a16="http://schemas.microsoft.com/office/drawing/2014/main" id="{1D8AEE27-55D0-664D-9B77-562B653A83DE}"/>
                </a:ext>
              </a:extLst>
            </p:cNvPr>
            <p:cNvCxnSpPr>
              <a:cxnSpLocks/>
              <a:stCxn id="438" idx="2"/>
              <a:endCxn id="440" idx="0"/>
            </p:cNvCxnSpPr>
            <p:nvPr/>
          </p:nvCxnSpPr>
          <p:spPr>
            <a:xfrm>
              <a:off x="4054979" y="3203286"/>
              <a:ext cx="169730" cy="3257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线连接符 486">
              <a:extLst>
                <a:ext uri="{FF2B5EF4-FFF2-40B4-BE49-F238E27FC236}">
                  <a16:creationId xmlns:a16="http://schemas.microsoft.com/office/drawing/2014/main" id="{C6935C5D-A7D5-F14D-9DA7-BEA4146B5174}"/>
                </a:ext>
              </a:extLst>
            </p:cNvPr>
            <p:cNvCxnSpPr>
              <a:cxnSpLocks/>
              <a:stCxn id="407" idx="1"/>
              <a:endCxn id="397" idx="3"/>
            </p:cNvCxnSpPr>
            <p:nvPr/>
          </p:nvCxnSpPr>
          <p:spPr>
            <a:xfrm flipH="1" flipV="1">
              <a:off x="2544673" y="1448460"/>
              <a:ext cx="342733" cy="22259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直线连接符 487">
              <a:extLst>
                <a:ext uri="{FF2B5EF4-FFF2-40B4-BE49-F238E27FC236}">
                  <a16:creationId xmlns:a16="http://schemas.microsoft.com/office/drawing/2014/main" id="{4EAD2AA7-0F25-F44B-960A-567D2F367859}"/>
                </a:ext>
              </a:extLst>
            </p:cNvPr>
            <p:cNvCxnSpPr>
              <a:cxnSpLocks/>
              <a:stCxn id="408" idx="0"/>
              <a:endCxn id="397" idx="2"/>
            </p:cNvCxnSpPr>
            <p:nvPr/>
          </p:nvCxnSpPr>
          <p:spPr>
            <a:xfrm flipH="1" flipV="1">
              <a:off x="2436673" y="1520466"/>
              <a:ext cx="211821" cy="4231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线连接符 488">
              <a:extLst>
                <a:ext uri="{FF2B5EF4-FFF2-40B4-BE49-F238E27FC236}">
                  <a16:creationId xmlns:a16="http://schemas.microsoft.com/office/drawing/2014/main" id="{20E691E2-0304-4D42-87E2-EE5C625EFDB2}"/>
                </a:ext>
              </a:extLst>
            </p:cNvPr>
            <p:cNvCxnSpPr>
              <a:cxnSpLocks/>
              <a:stCxn id="408" idx="1"/>
              <a:endCxn id="398" idx="3"/>
            </p:cNvCxnSpPr>
            <p:nvPr/>
          </p:nvCxnSpPr>
          <p:spPr>
            <a:xfrm flipH="1" flipV="1">
              <a:off x="2160464" y="1968273"/>
              <a:ext cx="380030" cy="473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线连接符 489">
              <a:extLst>
                <a:ext uri="{FF2B5EF4-FFF2-40B4-BE49-F238E27FC236}">
                  <a16:creationId xmlns:a16="http://schemas.microsoft.com/office/drawing/2014/main" id="{0A9BF99C-2055-154A-BAA6-F4B5479A3C35}"/>
                </a:ext>
              </a:extLst>
            </p:cNvPr>
            <p:cNvCxnSpPr>
              <a:cxnSpLocks/>
              <a:stCxn id="409" idx="0"/>
              <a:endCxn id="398" idx="2"/>
            </p:cNvCxnSpPr>
            <p:nvPr/>
          </p:nvCxnSpPr>
          <p:spPr>
            <a:xfrm flipH="1" flipV="1">
              <a:off x="2052464" y="2040279"/>
              <a:ext cx="336634" cy="3596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线连接符 490">
              <a:extLst>
                <a:ext uri="{FF2B5EF4-FFF2-40B4-BE49-F238E27FC236}">
                  <a16:creationId xmlns:a16="http://schemas.microsoft.com/office/drawing/2014/main" id="{00E84AFC-D7F5-DE4A-B512-BE4356AC64E2}"/>
                </a:ext>
              </a:extLst>
            </p:cNvPr>
            <p:cNvCxnSpPr>
              <a:cxnSpLocks/>
              <a:stCxn id="406" idx="1"/>
              <a:endCxn id="399" idx="3"/>
            </p:cNvCxnSpPr>
            <p:nvPr/>
          </p:nvCxnSpPr>
          <p:spPr>
            <a:xfrm flipH="1" flipV="1">
              <a:off x="1808588" y="2348295"/>
              <a:ext cx="83837" cy="1364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线连接符 491">
              <a:extLst>
                <a:ext uri="{FF2B5EF4-FFF2-40B4-BE49-F238E27FC236}">
                  <a16:creationId xmlns:a16="http://schemas.microsoft.com/office/drawing/2014/main" id="{637E6C32-F80D-C342-B4B1-048078D863C5}"/>
                </a:ext>
              </a:extLst>
            </p:cNvPr>
            <p:cNvCxnSpPr>
              <a:cxnSpLocks/>
              <a:stCxn id="406" idx="0"/>
              <a:endCxn id="398" idx="2"/>
            </p:cNvCxnSpPr>
            <p:nvPr/>
          </p:nvCxnSpPr>
          <p:spPr>
            <a:xfrm flipV="1">
              <a:off x="2000425" y="2040279"/>
              <a:ext cx="52039" cy="372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线连接符 492">
              <a:extLst>
                <a:ext uri="{FF2B5EF4-FFF2-40B4-BE49-F238E27FC236}">
                  <a16:creationId xmlns:a16="http://schemas.microsoft.com/office/drawing/2014/main" id="{1A79A5AF-0568-AB43-B496-CCC832AD9A48}"/>
                </a:ext>
              </a:extLst>
            </p:cNvPr>
            <p:cNvCxnSpPr>
              <a:cxnSpLocks/>
              <a:stCxn id="400" idx="0"/>
              <a:endCxn id="406" idx="1"/>
            </p:cNvCxnSpPr>
            <p:nvPr/>
          </p:nvCxnSpPr>
          <p:spPr>
            <a:xfrm flipV="1">
              <a:off x="1668023" y="2484736"/>
              <a:ext cx="224402" cy="2506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线连接符 493">
              <a:extLst>
                <a:ext uri="{FF2B5EF4-FFF2-40B4-BE49-F238E27FC236}">
                  <a16:creationId xmlns:a16="http://schemas.microsoft.com/office/drawing/2014/main" id="{5FDE6154-3C39-2542-A26A-F53A55CB06A4}"/>
                </a:ext>
              </a:extLst>
            </p:cNvPr>
            <p:cNvCxnSpPr>
              <a:cxnSpLocks/>
              <a:stCxn id="433" idx="3"/>
              <a:endCxn id="437" idx="1"/>
            </p:cNvCxnSpPr>
            <p:nvPr/>
          </p:nvCxnSpPr>
          <p:spPr>
            <a:xfrm>
              <a:off x="3979338" y="2708177"/>
              <a:ext cx="310122" cy="4384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线连接符 494">
              <a:extLst>
                <a:ext uri="{FF2B5EF4-FFF2-40B4-BE49-F238E27FC236}">
                  <a16:creationId xmlns:a16="http://schemas.microsoft.com/office/drawing/2014/main" id="{B3016B18-62BA-1E49-8ADD-6A6FA3AF3F5B}"/>
                </a:ext>
              </a:extLst>
            </p:cNvPr>
            <p:cNvCxnSpPr>
              <a:cxnSpLocks/>
              <a:stCxn id="438" idx="0"/>
              <a:endCxn id="437" idx="2"/>
            </p:cNvCxnSpPr>
            <p:nvPr/>
          </p:nvCxnSpPr>
          <p:spPr>
            <a:xfrm flipV="1">
              <a:off x="4054979" y="2843310"/>
              <a:ext cx="326758" cy="215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线连接符 495">
              <a:extLst>
                <a:ext uri="{FF2B5EF4-FFF2-40B4-BE49-F238E27FC236}">
                  <a16:creationId xmlns:a16="http://schemas.microsoft.com/office/drawing/2014/main" id="{E216EC8D-EC4A-734C-859B-36A39FEE708B}"/>
                </a:ext>
              </a:extLst>
            </p:cNvPr>
            <p:cNvCxnSpPr>
              <a:cxnSpLocks/>
              <a:stCxn id="439" idx="0"/>
              <a:endCxn id="437" idx="2"/>
            </p:cNvCxnSpPr>
            <p:nvPr/>
          </p:nvCxnSpPr>
          <p:spPr>
            <a:xfrm flipH="1" flipV="1">
              <a:off x="4381737" y="2843310"/>
              <a:ext cx="200229" cy="33736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线连接符 496">
              <a:extLst>
                <a:ext uri="{FF2B5EF4-FFF2-40B4-BE49-F238E27FC236}">
                  <a16:creationId xmlns:a16="http://schemas.microsoft.com/office/drawing/2014/main" id="{9DFAAE4F-249C-4041-9AB0-EF70FCB5EA1E}"/>
                </a:ext>
              </a:extLst>
            </p:cNvPr>
            <p:cNvCxnSpPr>
              <a:cxnSpLocks/>
              <a:stCxn id="439" idx="1"/>
              <a:endCxn id="438" idx="3"/>
            </p:cNvCxnSpPr>
            <p:nvPr/>
          </p:nvCxnSpPr>
          <p:spPr>
            <a:xfrm flipH="1" flipV="1">
              <a:off x="4162979" y="3131280"/>
              <a:ext cx="291877" cy="75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线连接符 497">
              <a:extLst>
                <a:ext uri="{FF2B5EF4-FFF2-40B4-BE49-F238E27FC236}">
                  <a16:creationId xmlns:a16="http://schemas.microsoft.com/office/drawing/2014/main" id="{A647ACAA-7E01-6D47-822C-7C13134C1A2A}"/>
                </a:ext>
              </a:extLst>
            </p:cNvPr>
            <p:cNvCxnSpPr>
              <a:cxnSpLocks/>
              <a:stCxn id="439" idx="2"/>
              <a:endCxn id="440" idx="0"/>
            </p:cNvCxnSpPr>
            <p:nvPr/>
          </p:nvCxnSpPr>
          <p:spPr>
            <a:xfrm flipH="1">
              <a:off x="4224709" y="3314200"/>
              <a:ext cx="303309" cy="21478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线连接符 498">
              <a:extLst>
                <a:ext uri="{FF2B5EF4-FFF2-40B4-BE49-F238E27FC236}">
                  <a16:creationId xmlns:a16="http://schemas.microsoft.com/office/drawing/2014/main" id="{1AD68929-4CD9-9C43-A485-C84252A76B4B}"/>
                </a:ext>
              </a:extLst>
            </p:cNvPr>
            <p:cNvCxnSpPr>
              <a:cxnSpLocks/>
              <a:stCxn id="411" idx="1"/>
              <a:endCxn id="412" idx="3"/>
            </p:cNvCxnSpPr>
            <p:nvPr/>
          </p:nvCxnSpPr>
          <p:spPr>
            <a:xfrm flipH="1" flipV="1">
              <a:off x="3526590" y="5330465"/>
              <a:ext cx="337819" cy="56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线连接符 499">
              <a:extLst>
                <a:ext uri="{FF2B5EF4-FFF2-40B4-BE49-F238E27FC236}">
                  <a16:creationId xmlns:a16="http://schemas.microsoft.com/office/drawing/2014/main" id="{137676F2-5C05-4F40-9C1F-2F44F24609DF}"/>
                </a:ext>
              </a:extLst>
            </p:cNvPr>
            <p:cNvCxnSpPr>
              <a:cxnSpLocks/>
              <a:stCxn id="412" idx="1"/>
              <a:endCxn id="410" idx="3"/>
            </p:cNvCxnSpPr>
            <p:nvPr/>
          </p:nvCxnSpPr>
          <p:spPr>
            <a:xfrm flipH="1" flipV="1">
              <a:off x="3024775" y="5077476"/>
              <a:ext cx="296387" cy="1862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直线连接符 500">
              <a:extLst>
                <a:ext uri="{FF2B5EF4-FFF2-40B4-BE49-F238E27FC236}">
                  <a16:creationId xmlns:a16="http://schemas.microsoft.com/office/drawing/2014/main" id="{2E89AABF-DEA3-3C45-83C7-59DD0D48AA90}"/>
                </a:ext>
              </a:extLst>
            </p:cNvPr>
            <p:cNvCxnSpPr>
              <a:cxnSpLocks/>
              <a:stCxn id="415" idx="0"/>
              <a:endCxn id="407" idx="2"/>
            </p:cNvCxnSpPr>
            <p:nvPr/>
          </p:nvCxnSpPr>
          <p:spPr>
            <a:xfrm flipH="1" flipV="1">
              <a:off x="2995406" y="1743058"/>
              <a:ext cx="200184" cy="30769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线连接符 501">
              <a:extLst>
                <a:ext uri="{FF2B5EF4-FFF2-40B4-BE49-F238E27FC236}">
                  <a16:creationId xmlns:a16="http://schemas.microsoft.com/office/drawing/2014/main" id="{CC944438-813C-9149-AC87-D6BE467661E5}"/>
                </a:ext>
              </a:extLst>
            </p:cNvPr>
            <p:cNvCxnSpPr>
              <a:cxnSpLocks/>
              <a:stCxn id="415" idx="1"/>
              <a:endCxn id="408" idx="3"/>
            </p:cNvCxnSpPr>
            <p:nvPr/>
          </p:nvCxnSpPr>
          <p:spPr>
            <a:xfrm flipH="1" flipV="1">
              <a:off x="2756494" y="2015591"/>
              <a:ext cx="331096" cy="1071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直线连接符 502">
              <a:extLst>
                <a:ext uri="{FF2B5EF4-FFF2-40B4-BE49-F238E27FC236}">
                  <a16:creationId xmlns:a16="http://schemas.microsoft.com/office/drawing/2014/main" id="{B0DE53CA-F6FC-5045-8BA0-1FA7BCB326B2}"/>
                </a:ext>
              </a:extLst>
            </p:cNvPr>
            <p:cNvCxnSpPr>
              <a:cxnSpLocks/>
              <a:stCxn id="408" idx="2"/>
              <a:endCxn id="409" idx="0"/>
            </p:cNvCxnSpPr>
            <p:nvPr/>
          </p:nvCxnSpPr>
          <p:spPr>
            <a:xfrm flipH="1">
              <a:off x="2389098" y="2087597"/>
              <a:ext cx="259396" cy="3123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线连接符 503">
              <a:extLst>
                <a:ext uri="{FF2B5EF4-FFF2-40B4-BE49-F238E27FC236}">
                  <a16:creationId xmlns:a16="http://schemas.microsoft.com/office/drawing/2014/main" id="{3FE082D9-733D-BE4F-B858-18D141A7C462}"/>
                </a:ext>
              </a:extLst>
            </p:cNvPr>
            <p:cNvCxnSpPr>
              <a:cxnSpLocks/>
              <a:stCxn id="416" idx="1"/>
              <a:endCxn id="409" idx="3"/>
            </p:cNvCxnSpPr>
            <p:nvPr/>
          </p:nvCxnSpPr>
          <p:spPr>
            <a:xfrm flipH="1">
              <a:off x="2497098" y="2424361"/>
              <a:ext cx="250585" cy="47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线连接符 504">
              <a:extLst>
                <a:ext uri="{FF2B5EF4-FFF2-40B4-BE49-F238E27FC236}">
                  <a16:creationId xmlns:a16="http://schemas.microsoft.com/office/drawing/2014/main" id="{DFEBC622-F5A2-E848-BB6F-DCE9C72F59EC}"/>
                </a:ext>
              </a:extLst>
            </p:cNvPr>
            <p:cNvCxnSpPr>
              <a:cxnSpLocks/>
              <a:stCxn id="417" idx="0"/>
              <a:endCxn id="409" idx="2"/>
            </p:cNvCxnSpPr>
            <p:nvPr/>
          </p:nvCxnSpPr>
          <p:spPr>
            <a:xfrm flipH="1" flipV="1">
              <a:off x="2389098" y="2543961"/>
              <a:ext cx="194016" cy="2876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线连接符 505">
              <a:extLst>
                <a:ext uri="{FF2B5EF4-FFF2-40B4-BE49-F238E27FC236}">
                  <a16:creationId xmlns:a16="http://schemas.microsoft.com/office/drawing/2014/main" id="{F51271A1-041C-D943-AB3E-9A83CFA7A12D}"/>
                </a:ext>
              </a:extLst>
            </p:cNvPr>
            <p:cNvCxnSpPr>
              <a:cxnSpLocks/>
              <a:stCxn id="413" idx="0"/>
              <a:endCxn id="409" idx="2"/>
            </p:cNvCxnSpPr>
            <p:nvPr/>
          </p:nvCxnSpPr>
          <p:spPr>
            <a:xfrm flipV="1">
              <a:off x="2146754" y="2543961"/>
              <a:ext cx="242344" cy="2479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线连接符 506">
              <a:extLst>
                <a:ext uri="{FF2B5EF4-FFF2-40B4-BE49-F238E27FC236}">
                  <a16:creationId xmlns:a16="http://schemas.microsoft.com/office/drawing/2014/main" id="{088A5BCC-214A-E04E-9CA7-D97B1E745853}"/>
                </a:ext>
              </a:extLst>
            </p:cNvPr>
            <p:cNvCxnSpPr>
              <a:cxnSpLocks/>
              <a:stCxn id="413" idx="0"/>
              <a:endCxn id="406" idx="2"/>
            </p:cNvCxnSpPr>
            <p:nvPr/>
          </p:nvCxnSpPr>
          <p:spPr>
            <a:xfrm flipH="1" flipV="1">
              <a:off x="2000425" y="2556742"/>
              <a:ext cx="146329" cy="2351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直线连接符 507">
              <a:extLst>
                <a:ext uri="{FF2B5EF4-FFF2-40B4-BE49-F238E27FC236}">
                  <a16:creationId xmlns:a16="http://schemas.microsoft.com/office/drawing/2014/main" id="{245DEFAB-0BF4-9A40-B25B-DCFCC136C5C9}"/>
                </a:ext>
              </a:extLst>
            </p:cNvPr>
            <p:cNvCxnSpPr>
              <a:cxnSpLocks/>
              <a:stCxn id="413" idx="1"/>
              <a:endCxn id="400" idx="3"/>
            </p:cNvCxnSpPr>
            <p:nvPr/>
          </p:nvCxnSpPr>
          <p:spPr>
            <a:xfrm flipH="1" flipV="1">
              <a:off x="1776023" y="2807414"/>
              <a:ext cx="262731" cy="56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直线连接符 508">
              <a:extLst>
                <a:ext uri="{FF2B5EF4-FFF2-40B4-BE49-F238E27FC236}">
                  <a16:creationId xmlns:a16="http://schemas.microsoft.com/office/drawing/2014/main" id="{3ECD6A9C-9278-554E-ABA0-7D52E25B02CA}"/>
                </a:ext>
              </a:extLst>
            </p:cNvPr>
            <p:cNvCxnSpPr>
              <a:cxnSpLocks/>
              <a:stCxn id="414" idx="0"/>
              <a:endCxn id="400" idx="2"/>
            </p:cNvCxnSpPr>
            <p:nvPr/>
          </p:nvCxnSpPr>
          <p:spPr>
            <a:xfrm flipH="1" flipV="1">
              <a:off x="1668023" y="2879420"/>
              <a:ext cx="217952" cy="1956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线连接符 509">
              <a:extLst>
                <a:ext uri="{FF2B5EF4-FFF2-40B4-BE49-F238E27FC236}">
                  <a16:creationId xmlns:a16="http://schemas.microsoft.com/office/drawing/2014/main" id="{BE084FA1-4F60-4646-BA0D-12BCE951A87D}"/>
                </a:ext>
              </a:extLst>
            </p:cNvPr>
            <p:cNvCxnSpPr>
              <a:cxnSpLocks/>
              <a:stCxn id="414" idx="0"/>
              <a:endCxn id="413" idx="1"/>
            </p:cNvCxnSpPr>
            <p:nvPr/>
          </p:nvCxnSpPr>
          <p:spPr>
            <a:xfrm flipV="1">
              <a:off x="1885975" y="2863921"/>
              <a:ext cx="152779" cy="2111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线连接符 510">
              <a:extLst>
                <a:ext uri="{FF2B5EF4-FFF2-40B4-BE49-F238E27FC236}">
                  <a16:creationId xmlns:a16="http://schemas.microsoft.com/office/drawing/2014/main" id="{3FC7803F-7F09-0F49-B4EE-0FE41B45083A}"/>
                </a:ext>
              </a:extLst>
            </p:cNvPr>
            <p:cNvCxnSpPr>
              <a:cxnSpLocks/>
              <a:stCxn id="414" idx="1"/>
              <a:endCxn id="401" idx="3"/>
            </p:cNvCxnSpPr>
            <p:nvPr/>
          </p:nvCxnSpPr>
          <p:spPr>
            <a:xfrm flipH="1">
              <a:off x="1678264" y="3152600"/>
              <a:ext cx="103628" cy="1051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线连接符 511">
              <a:extLst>
                <a:ext uri="{FF2B5EF4-FFF2-40B4-BE49-F238E27FC236}">
                  <a16:creationId xmlns:a16="http://schemas.microsoft.com/office/drawing/2014/main" id="{3850CE47-E722-864C-9910-1DE468BB16CD}"/>
                </a:ext>
              </a:extLst>
            </p:cNvPr>
            <p:cNvCxnSpPr>
              <a:cxnSpLocks/>
              <a:stCxn id="414" idx="2"/>
              <a:endCxn id="402" idx="0"/>
            </p:cNvCxnSpPr>
            <p:nvPr/>
          </p:nvCxnSpPr>
          <p:spPr>
            <a:xfrm flipH="1">
              <a:off x="1774909" y="3218855"/>
              <a:ext cx="118604" cy="3620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线连接符 512">
              <a:extLst>
                <a:ext uri="{FF2B5EF4-FFF2-40B4-BE49-F238E27FC236}">
                  <a16:creationId xmlns:a16="http://schemas.microsoft.com/office/drawing/2014/main" id="{2BE6DDF2-55D1-E348-AB2D-B7B6419C73C6}"/>
                </a:ext>
              </a:extLst>
            </p:cNvPr>
            <p:cNvCxnSpPr>
              <a:cxnSpLocks/>
              <a:stCxn id="418" idx="1"/>
              <a:endCxn id="402" idx="3"/>
            </p:cNvCxnSpPr>
            <p:nvPr/>
          </p:nvCxnSpPr>
          <p:spPr>
            <a:xfrm flipH="1">
              <a:off x="1882909" y="3280611"/>
              <a:ext cx="274995" cy="3723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线连接符 513">
              <a:extLst>
                <a:ext uri="{FF2B5EF4-FFF2-40B4-BE49-F238E27FC236}">
                  <a16:creationId xmlns:a16="http://schemas.microsoft.com/office/drawing/2014/main" id="{D10B490D-A391-6845-B573-E304B500968A}"/>
                </a:ext>
              </a:extLst>
            </p:cNvPr>
            <p:cNvCxnSpPr>
              <a:cxnSpLocks/>
              <a:stCxn id="419" idx="1"/>
              <a:endCxn id="402" idx="3"/>
            </p:cNvCxnSpPr>
            <p:nvPr/>
          </p:nvCxnSpPr>
          <p:spPr>
            <a:xfrm flipH="1" flipV="1">
              <a:off x="1882909" y="3652934"/>
              <a:ext cx="299321" cy="619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直线连接符 514">
              <a:extLst>
                <a:ext uri="{FF2B5EF4-FFF2-40B4-BE49-F238E27FC236}">
                  <a16:creationId xmlns:a16="http://schemas.microsoft.com/office/drawing/2014/main" id="{6B273A93-C638-3B46-96B1-F71073B85A1D}"/>
                </a:ext>
              </a:extLst>
            </p:cNvPr>
            <p:cNvCxnSpPr>
              <a:cxnSpLocks/>
              <a:stCxn id="418" idx="2"/>
              <a:endCxn id="419" idx="0"/>
            </p:cNvCxnSpPr>
            <p:nvPr/>
          </p:nvCxnSpPr>
          <p:spPr>
            <a:xfrm>
              <a:off x="2265904" y="3352617"/>
              <a:ext cx="24326" cy="2902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线连接符 515">
              <a:extLst>
                <a:ext uri="{FF2B5EF4-FFF2-40B4-BE49-F238E27FC236}">
                  <a16:creationId xmlns:a16="http://schemas.microsoft.com/office/drawing/2014/main" id="{79304F28-883B-5D4E-8AB6-BABBC5B04276}"/>
                </a:ext>
              </a:extLst>
            </p:cNvPr>
            <p:cNvCxnSpPr>
              <a:cxnSpLocks/>
              <a:stCxn id="414" idx="3"/>
              <a:endCxn id="418" idx="1"/>
            </p:cNvCxnSpPr>
            <p:nvPr/>
          </p:nvCxnSpPr>
          <p:spPr>
            <a:xfrm>
              <a:off x="1997596" y="3141296"/>
              <a:ext cx="160308" cy="139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线连接符 516">
              <a:extLst>
                <a:ext uri="{FF2B5EF4-FFF2-40B4-BE49-F238E27FC236}">
                  <a16:creationId xmlns:a16="http://schemas.microsoft.com/office/drawing/2014/main" id="{06A7AF8C-98C8-CC46-8248-1CBED932D1A4}"/>
                </a:ext>
              </a:extLst>
            </p:cNvPr>
            <p:cNvCxnSpPr>
              <a:cxnSpLocks/>
              <a:stCxn id="419" idx="2"/>
              <a:endCxn id="403" idx="0"/>
            </p:cNvCxnSpPr>
            <p:nvPr/>
          </p:nvCxnSpPr>
          <p:spPr>
            <a:xfrm flipH="1">
              <a:off x="2031966" y="3786924"/>
              <a:ext cx="258264" cy="3496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线连接符 517">
              <a:extLst>
                <a:ext uri="{FF2B5EF4-FFF2-40B4-BE49-F238E27FC236}">
                  <a16:creationId xmlns:a16="http://schemas.microsoft.com/office/drawing/2014/main" id="{3F17752E-0961-674F-BBD1-0794C37663F2}"/>
                </a:ext>
              </a:extLst>
            </p:cNvPr>
            <p:cNvCxnSpPr>
              <a:cxnSpLocks/>
              <a:stCxn id="417" idx="0"/>
              <a:endCxn id="416" idx="2"/>
            </p:cNvCxnSpPr>
            <p:nvPr/>
          </p:nvCxnSpPr>
          <p:spPr>
            <a:xfrm flipV="1">
              <a:off x="2583114" y="2527605"/>
              <a:ext cx="243242" cy="3040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线连接符 518">
              <a:extLst>
                <a:ext uri="{FF2B5EF4-FFF2-40B4-BE49-F238E27FC236}">
                  <a16:creationId xmlns:a16="http://schemas.microsoft.com/office/drawing/2014/main" id="{9367D670-4E8C-8240-BF1F-2EEE43D05718}"/>
                </a:ext>
              </a:extLst>
            </p:cNvPr>
            <p:cNvCxnSpPr>
              <a:cxnSpLocks/>
              <a:stCxn id="417" idx="1"/>
              <a:endCxn id="413" idx="3"/>
            </p:cNvCxnSpPr>
            <p:nvPr/>
          </p:nvCxnSpPr>
          <p:spPr>
            <a:xfrm flipH="1" flipV="1">
              <a:off x="2254754" y="2863921"/>
              <a:ext cx="220360" cy="397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线连接符 519">
              <a:extLst>
                <a:ext uri="{FF2B5EF4-FFF2-40B4-BE49-F238E27FC236}">
                  <a16:creationId xmlns:a16="http://schemas.microsoft.com/office/drawing/2014/main" id="{F022B834-2105-9641-89F3-FEA051D8A740}"/>
                </a:ext>
              </a:extLst>
            </p:cNvPr>
            <p:cNvCxnSpPr>
              <a:cxnSpLocks/>
              <a:stCxn id="409" idx="1"/>
              <a:endCxn id="406" idx="3"/>
            </p:cNvCxnSpPr>
            <p:nvPr/>
          </p:nvCxnSpPr>
          <p:spPr>
            <a:xfrm flipH="1">
              <a:off x="2108425" y="2471955"/>
              <a:ext cx="172673" cy="127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直线连接符 520">
              <a:extLst>
                <a:ext uri="{FF2B5EF4-FFF2-40B4-BE49-F238E27FC236}">
                  <a16:creationId xmlns:a16="http://schemas.microsoft.com/office/drawing/2014/main" id="{CCA79E32-7DE0-5441-805E-1E99B3E42719}"/>
                </a:ext>
              </a:extLst>
            </p:cNvPr>
            <p:cNvCxnSpPr>
              <a:cxnSpLocks/>
              <a:stCxn id="416" idx="1"/>
              <a:endCxn id="408" idx="2"/>
            </p:cNvCxnSpPr>
            <p:nvPr/>
          </p:nvCxnSpPr>
          <p:spPr>
            <a:xfrm flipH="1" flipV="1">
              <a:off x="2648494" y="2087597"/>
              <a:ext cx="99189" cy="336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直线连接符 521">
              <a:extLst>
                <a:ext uri="{FF2B5EF4-FFF2-40B4-BE49-F238E27FC236}">
                  <a16:creationId xmlns:a16="http://schemas.microsoft.com/office/drawing/2014/main" id="{0556C663-D635-3743-82F2-00E64047107A}"/>
                </a:ext>
              </a:extLst>
            </p:cNvPr>
            <p:cNvCxnSpPr>
              <a:cxnSpLocks/>
              <a:stCxn id="416" idx="0"/>
              <a:endCxn id="415" idx="1"/>
            </p:cNvCxnSpPr>
            <p:nvPr/>
          </p:nvCxnSpPr>
          <p:spPr>
            <a:xfrm flipV="1">
              <a:off x="2873242" y="2122762"/>
              <a:ext cx="214348" cy="2686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直线连接符 522">
              <a:extLst>
                <a:ext uri="{FF2B5EF4-FFF2-40B4-BE49-F238E27FC236}">
                  <a16:creationId xmlns:a16="http://schemas.microsoft.com/office/drawing/2014/main" id="{BC6A0BDD-17E0-F545-9251-A8F0DA307083}"/>
                </a:ext>
              </a:extLst>
            </p:cNvPr>
            <p:cNvCxnSpPr>
              <a:cxnSpLocks/>
              <a:stCxn id="415" idx="3"/>
              <a:endCxn id="423" idx="1"/>
            </p:cNvCxnSpPr>
            <p:nvPr/>
          </p:nvCxnSpPr>
          <p:spPr>
            <a:xfrm>
              <a:off x="3303590" y="2122762"/>
              <a:ext cx="329717" cy="933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直线连接符 523">
              <a:extLst>
                <a:ext uri="{FF2B5EF4-FFF2-40B4-BE49-F238E27FC236}">
                  <a16:creationId xmlns:a16="http://schemas.microsoft.com/office/drawing/2014/main" id="{3E2009D0-4AC4-F546-8605-A9F9D7489AB1}"/>
                </a:ext>
              </a:extLst>
            </p:cNvPr>
            <p:cNvCxnSpPr>
              <a:cxnSpLocks/>
              <a:stCxn id="415" idx="2"/>
              <a:endCxn id="422" idx="0"/>
            </p:cNvCxnSpPr>
            <p:nvPr/>
          </p:nvCxnSpPr>
          <p:spPr>
            <a:xfrm>
              <a:off x="3195590" y="2194768"/>
              <a:ext cx="181757" cy="2711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直线连接符 524">
              <a:extLst>
                <a:ext uri="{FF2B5EF4-FFF2-40B4-BE49-F238E27FC236}">
                  <a16:creationId xmlns:a16="http://schemas.microsoft.com/office/drawing/2014/main" id="{0C7C117D-D53A-7C4C-91CC-51AAD3722F59}"/>
                </a:ext>
              </a:extLst>
            </p:cNvPr>
            <p:cNvCxnSpPr>
              <a:cxnSpLocks/>
              <a:stCxn id="423" idx="2"/>
              <a:endCxn id="422" idx="0"/>
            </p:cNvCxnSpPr>
            <p:nvPr/>
          </p:nvCxnSpPr>
          <p:spPr>
            <a:xfrm flipH="1">
              <a:off x="3377347" y="2236693"/>
              <a:ext cx="332819" cy="2292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直线连接符 525">
              <a:extLst>
                <a:ext uri="{FF2B5EF4-FFF2-40B4-BE49-F238E27FC236}">
                  <a16:creationId xmlns:a16="http://schemas.microsoft.com/office/drawing/2014/main" id="{B332F153-AA43-E144-A4F9-769DA4C87623}"/>
                </a:ext>
              </a:extLst>
            </p:cNvPr>
            <p:cNvCxnSpPr>
              <a:cxnSpLocks/>
              <a:stCxn id="433" idx="1"/>
              <a:endCxn id="422" idx="3"/>
            </p:cNvCxnSpPr>
            <p:nvPr/>
          </p:nvCxnSpPr>
          <p:spPr>
            <a:xfrm flipH="1" flipV="1">
              <a:off x="3469624" y="2557253"/>
              <a:ext cx="302082" cy="913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直线连接符 526">
              <a:extLst>
                <a:ext uri="{FF2B5EF4-FFF2-40B4-BE49-F238E27FC236}">
                  <a16:creationId xmlns:a16="http://schemas.microsoft.com/office/drawing/2014/main" id="{1F515E49-A324-CE47-8700-21449A0D5404}"/>
                </a:ext>
              </a:extLst>
            </p:cNvPr>
            <p:cNvCxnSpPr>
              <a:cxnSpLocks/>
              <a:stCxn id="424" idx="0"/>
              <a:endCxn id="422" idx="2"/>
            </p:cNvCxnSpPr>
            <p:nvPr/>
          </p:nvCxnSpPr>
          <p:spPr>
            <a:xfrm flipH="1" flipV="1">
              <a:off x="3349869" y="2607329"/>
              <a:ext cx="210978" cy="3479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直线连接符 527">
              <a:extLst>
                <a:ext uri="{FF2B5EF4-FFF2-40B4-BE49-F238E27FC236}">
                  <a16:creationId xmlns:a16="http://schemas.microsoft.com/office/drawing/2014/main" id="{DEE8B941-AFD6-B648-BD57-DAF00278738C}"/>
                </a:ext>
              </a:extLst>
            </p:cNvPr>
            <p:cNvCxnSpPr>
              <a:cxnSpLocks/>
              <a:stCxn id="424" idx="0"/>
              <a:endCxn id="433" idx="2"/>
            </p:cNvCxnSpPr>
            <p:nvPr/>
          </p:nvCxnSpPr>
          <p:spPr>
            <a:xfrm flipV="1">
              <a:off x="3560847" y="2747625"/>
              <a:ext cx="294827" cy="2076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直线连接符 528">
              <a:extLst>
                <a:ext uri="{FF2B5EF4-FFF2-40B4-BE49-F238E27FC236}">
                  <a16:creationId xmlns:a16="http://schemas.microsoft.com/office/drawing/2014/main" id="{05447A31-ED9B-8B45-BE8B-9AA3721C15B9}"/>
                </a:ext>
              </a:extLst>
            </p:cNvPr>
            <p:cNvCxnSpPr>
              <a:cxnSpLocks/>
              <a:stCxn id="422" idx="1"/>
              <a:endCxn id="416" idx="3"/>
            </p:cNvCxnSpPr>
            <p:nvPr/>
          </p:nvCxnSpPr>
          <p:spPr>
            <a:xfrm flipH="1" flipV="1">
              <a:off x="2951915" y="2494683"/>
              <a:ext cx="305677" cy="213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直线连接符 529">
              <a:extLst>
                <a:ext uri="{FF2B5EF4-FFF2-40B4-BE49-F238E27FC236}">
                  <a16:creationId xmlns:a16="http://schemas.microsoft.com/office/drawing/2014/main" id="{CD740954-0F10-F949-A039-2F6277183675}"/>
                </a:ext>
              </a:extLst>
            </p:cNvPr>
            <p:cNvCxnSpPr>
              <a:cxnSpLocks/>
              <a:stCxn id="421" idx="0"/>
              <a:endCxn id="416" idx="2"/>
            </p:cNvCxnSpPr>
            <p:nvPr/>
          </p:nvCxnSpPr>
          <p:spPr>
            <a:xfrm flipH="1" flipV="1">
              <a:off x="2826356" y="2527605"/>
              <a:ext cx="226588" cy="351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线连接符 530">
              <a:extLst>
                <a:ext uri="{FF2B5EF4-FFF2-40B4-BE49-F238E27FC236}">
                  <a16:creationId xmlns:a16="http://schemas.microsoft.com/office/drawing/2014/main" id="{16533E05-3451-B642-A1BE-557061B98971}"/>
                </a:ext>
              </a:extLst>
            </p:cNvPr>
            <p:cNvCxnSpPr>
              <a:cxnSpLocks/>
              <a:stCxn id="418" idx="0"/>
              <a:endCxn id="417" idx="1"/>
            </p:cNvCxnSpPr>
            <p:nvPr/>
          </p:nvCxnSpPr>
          <p:spPr>
            <a:xfrm flipV="1">
              <a:off x="2265904" y="2903652"/>
              <a:ext cx="209210" cy="3049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线连接符 531">
              <a:extLst>
                <a:ext uri="{FF2B5EF4-FFF2-40B4-BE49-F238E27FC236}">
                  <a16:creationId xmlns:a16="http://schemas.microsoft.com/office/drawing/2014/main" id="{63375B02-6481-7B40-BF71-AD1678B41C2C}"/>
                </a:ext>
              </a:extLst>
            </p:cNvPr>
            <p:cNvCxnSpPr>
              <a:cxnSpLocks/>
              <a:stCxn id="418" idx="0"/>
              <a:endCxn id="413" idx="2"/>
            </p:cNvCxnSpPr>
            <p:nvPr/>
          </p:nvCxnSpPr>
          <p:spPr>
            <a:xfrm flipH="1" flipV="1">
              <a:off x="2146754" y="2935927"/>
              <a:ext cx="119150" cy="2726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直线连接符 532">
              <a:extLst>
                <a:ext uri="{FF2B5EF4-FFF2-40B4-BE49-F238E27FC236}">
                  <a16:creationId xmlns:a16="http://schemas.microsoft.com/office/drawing/2014/main" id="{55A67477-E1C3-7945-A81F-646C8712D27F}"/>
                </a:ext>
              </a:extLst>
            </p:cNvPr>
            <p:cNvCxnSpPr>
              <a:cxnSpLocks/>
              <a:stCxn id="420" idx="0"/>
              <a:endCxn id="417" idx="2"/>
            </p:cNvCxnSpPr>
            <p:nvPr/>
          </p:nvCxnSpPr>
          <p:spPr>
            <a:xfrm flipH="1" flipV="1">
              <a:off x="2583114" y="2975658"/>
              <a:ext cx="147707" cy="408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直线连接符 533">
              <a:extLst>
                <a:ext uri="{FF2B5EF4-FFF2-40B4-BE49-F238E27FC236}">
                  <a16:creationId xmlns:a16="http://schemas.microsoft.com/office/drawing/2014/main" id="{42E3EE26-5ED4-104A-AAD8-5B96A194E4B9}"/>
                </a:ext>
              </a:extLst>
            </p:cNvPr>
            <p:cNvCxnSpPr>
              <a:cxnSpLocks/>
              <a:stCxn id="420" idx="1"/>
              <a:endCxn id="418" idx="3"/>
            </p:cNvCxnSpPr>
            <p:nvPr/>
          </p:nvCxnSpPr>
          <p:spPr>
            <a:xfrm flipH="1" flipV="1">
              <a:off x="2373904" y="3280611"/>
              <a:ext cx="248917" cy="1751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直线连接符 534">
              <a:extLst>
                <a:ext uri="{FF2B5EF4-FFF2-40B4-BE49-F238E27FC236}">
                  <a16:creationId xmlns:a16="http://schemas.microsoft.com/office/drawing/2014/main" id="{9C6B6D05-542B-E34A-81FB-803AF3688296}"/>
                </a:ext>
              </a:extLst>
            </p:cNvPr>
            <p:cNvCxnSpPr>
              <a:cxnSpLocks/>
              <a:stCxn id="420" idx="1"/>
              <a:endCxn id="419" idx="3"/>
            </p:cNvCxnSpPr>
            <p:nvPr/>
          </p:nvCxnSpPr>
          <p:spPr>
            <a:xfrm flipH="1">
              <a:off x="2398230" y="3455807"/>
              <a:ext cx="224591" cy="2591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直线连接符 535">
              <a:extLst>
                <a:ext uri="{FF2B5EF4-FFF2-40B4-BE49-F238E27FC236}">
                  <a16:creationId xmlns:a16="http://schemas.microsoft.com/office/drawing/2014/main" id="{61468538-5321-7640-8FD8-A24AE9EC1ECC}"/>
                </a:ext>
              </a:extLst>
            </p:cNvPr>
            <p:cNvCxnSpPr>
              <a:cxnSpLocks/>
              <a:stCxn id="421" idx="1"/>
              <a:endCxn id="417" idx="3"/>
            </p:cNvCxnSpPr>
            <p:nvPr/>
          </p:nvCxnSpPr>
          <p:spPr>
            <a:xfrm flipH="1" flipV="1">
              <a:off x="2691114" y="2903652"/>
              <a:ext cx="253830" cy="474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直线连接符 536">
              <a:extLst>
                <a:ext uri="{FF2B5EF4-FFF2-40B4-BE49-F238E27FC236}">
                  <a16:creationId xmlns:a16="http://schemas.microsoft.com/office/drawing/2014/main" id="{4BA56B91-6439-374E-809A-56E4C291199E}"/>
                </a:ext>
              </a:extLst>
            </p:cNvPr>
            <p:cNvCxnSpPr>
              <a:cxnSpLocks/>
              <a:stCxn id="421" idx="0"/>
              <a:endCxn id="422" idx="2"/>
            </p:cNvCxnSpPr>
            <p:nvPr/>
          </p:nvCxnSpPr>
          <p:spPr>
            <a:xfrm flipV="1">
              <a:off x="3052944" y="2607329"/>
              <a:ext cx="296925" cy="271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直线连接符 537">
              <a:extLst>
                <a:ext uri="{FF2B5EF4-FFF2-40B4-BE49-F238E27FC236}">
                  <a16:creationId xmlns:a16="http://schemas.microsoft.com/office/drawing/2014/main" id="{657D1002-272D-E948-82C8-DAD9A7E56E22}"/>
                </a:ext>
              </a:extLst>
            </p:cNvPr>
            <p:cNvCxnSpPr>
              <a:cxnSpLocks/>
              <a:stCxn id="421" idx="3"/>
              <a:endCxn id="424" idx="1"/>
            </p:cNvCxnSpPr>
            <p:nvPr/>
          </p:nvCxnSpPr>
          <p:spPr>
            <a:xfrm>
              <a:off x="3160944" y="2951098"/>
              <a:ext cx="291903" cy="761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直线连接符 538">
              <a:extLst>
                <a:ext uri="{FF2B5EF4-FFF2-40B4-BE49-F238E27FC236}">
                  <a16:creationId xmlns:a16="http://schemas.microsoft.com/office/drawing/2014/main" id="{D594E8E5-AA5E-2A4C-8219-6905B0742514}"/>
                </a:ext>
              </a:extLst>
            </p:cNvPr>
            <p:cNvCxnSpPr>
              <a:cxnSpLocks/>
              <a:stCxn id="438" idx="1"/>
              <a:endCxn id="424" idx="3"/>
            </p:cNvCxnSpPr>
            <p:nvPr/>
          </p:nvCxnSpPr>
          <p:spPr>
            <a:xfrm flipH="1" flipV="1">
              <a:off x="3668847" y="3027264"/>
              <a:ext cx="278132" cy="1040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直线连接符 539">
              <a:extLst>
                <a:ext uri="{FF2B5EF4-FFF2-40B4-BE49-F238E27FC236}">
                  <a16:creationId xmlns:a16="http://schemas.microsoft.com/office/drawing/2014/main" id="{D8C13EBC-7114-FD4F-A376-9B15EDAB3BA4}"/>
                </a:ext>
              </a:extLst>
            </p:cNvPr>
            <p:cNvCxnSpPr>
              <a:cxnSpLocks/>
              <a:stCxn id="435" idx="0"/>
              <a:endCxn id="424" idx="2"/>
            </p:cNvCxnSpPr>
            <p:nvPr/>
          </p:nvCxnSpPr>
          <p:spPr>
            <a:xfrm flipH="1" flipV="1">
              <a:off x="3560847" y="3099270"/>
              <a:ext cx="176391" cy="288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直线连接符 540">
              <a:extLst>
                <a:ext uri="{FF2B5EF4-FFF2-40B4-BE49-F238E27FC236}">
                  <a16:creationId xmlns:a16="http://schemas.microsoft.com/office/drawing/2014/main" id="{E927668C-126E-1D40-AFFA-EEB461CA81C2}"/>
                </a:ext>
              </a:extLst>
            </p:cNvPr>
            <p:cNvCxnSpPr>
              <a:cxnSpLocks/>
              <a:stCxn id="435" idx="0"/>
              <a:endCxn id="438" idx="1"/>
            </p:cNvCxnSpPr>
            <p:nvPr/>
          </p:nvCxnSpPr>
          <p:spPr>
            <a:xfrm flipV="1">
              <a:off x="3737238" y="3131280"/>
              <a:ext cx="209741" cy="2567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直线连接符 541">
              <a:extLst>
                <a:ext uri="{FF2B5EF4-FFF2-40B4-BE49-F238E27FC236}">
                  <a16:creationId xmlns:a16="http://schemas.microsoft.com/office/drawing/2014/main" id="{B40F299E-4D89-384D-81B7-5DD8D11C01B3}"/>
                </a:ext>
              </a:extLst>
            </p:cNvPr>
            <p:cNvCxnSpPr>
              <a:cxnSpLocks/>
              <a:stCxn id="429" idx="0"/>
              <a:endCxn id="421" idx="2"/>
            </p:cNvCxnSpPr>
            <p:nvPr/>
          </p:nvCxnSpPr>
          <p:spPr>
            <a:xfrm flipH="1" flipV="1">
              <a:off x="3052944" y="3023104"/>
              <a:ext cx="192047" cy="3320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直线连接符 542">
              <a:extLst>
                <a:ext uri="{FF2B5EF4-FFF2-40B4-BE49-F238E27FC236}">
                  <a16:creationId xmlns:a16="http://schemas.microsoft.com/office/drawing/2014/main" id="{4477514B-67E2-3842-9009-B181E664F0E6}"/>
                </a:ext>
              </a:extLst>
            </p:cNvPr>
            <p:cNvCxnSpPr>
              <a:cxnSpLocks/>
              <a:stCxn id="420" idx="0"/>
              <a:endCxn id="421" idx="2"/>
            </p:cNvCxnSpPr>
            <p:nvPr/>
          </p:nvCxnSpPr>
          <p:spPr>
            <a:xfrm flipV="1">
              <a:off x="2730821" y="3023104"/>
              <a:ext cx="322123" cy="3606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直线连接符 543">
              <a:extLst>
                <a:ext uri="{FF2B5EF4-FFF2-40B4-BE49-F238E27FC236}">
                  <a16:creationId xmlns:a16="http://schemas.microsoft.com/office/drawing/2014/main" id="{2381AAD3-5774-9148-B28D-53F03B120BD3}"/>
                </a:ext>
              </a:extLst>
            </p:cNvPr>
            <p:cNvCxnSpPr>
              <a:cxnSpLocks/>
              <a:stCxn id="420" idx="3"/>
              <a:endCxn id="429" idx="1"/>
            </p:cNvCxnSpPr>
            <p:nvPr/>
          </p:nvCxnSpPr>
          <p:spPr>
            <a:xfrm flipV="1">
              <a:off x="2838821" y="3427139"/>
              <a:ext cx="298170" cy="286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直线连接符 544">
              <a:extLst>
                <a:ext uri="{FF2B5EF4-FFF2-40B4-BE49-F238E27FC236}">
                  <a16:creationId xmlns:a16="http://schemas.microsoft.com/office/drawing/2014/main" id="{5488956A-73D7-B948-B17B-D40549A03ECE}"/>
                </a:ext>
              </a:extLst>
            </p:cNvPr>
            <p:cNvCxnSpPr>
              <a:cxnSpLocks/>
              <a:stCxn id="429" idx="0"/>
              <a:endCxn id="424" idx="2"/>
            </p:cNvCxnSpPr>
            <p:nvPr/>
          </p:nvCxnSpPr>
          <p:spPr>
            <a:xfrm flipV="1">
              <a:off x="3244991" y="3099270"/>
              <a:ext cx="315856" cy="2558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直线连接符 545">
              <a:extLst>
                <a:ext uri="{FF2B5EF4-FFF2-40B4-BE49-F238E27FC236}">
                  <a16:creationId xmlns:a16="http://schemas.microsoft.com/office/drawing/2014/main" id="{98F8EF03-2C73-BE4F-BAB6-B17A29423150}"/>
                </a:ext>
              </a:extLst>
            </p:cNvPr>
            <p:cNvCxnSpPr>
              <a:cxnSpLocks/>
              <a:stCxn id="429" idx="3"/>
              <a:endCxn id="435" idx="1"/>
            </p:cNvCxnSpPr>
            <p:nvPr/>
          </p:nvCxnSpPr>
          <p:spPr>
            <a:xfrm>
              <a:off x="3352991" y="3427139"/>
              <a:ext cx="276247" cy="3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直线连接符 546">
              <a:extLst>
                <a:ext uri="{FF2B5EF4-FFF2-40B4-BE49-F238E27FC236}">
                  <a16:creationId xmlns:a16="http://schemas.microsoft.com/office/drawing/2014/main" id="{63D11FFC-8BE6-024B-B4DF-6A2C90CD3949}"/>
                </a:ext>
              </a:extLst>
            </p:cNvPr>
            <p:cNvCxnSpPr>
              <a:cxnSpLocks/>
              <a:stCxn id="440" idx="1"/>
              <a:endCxn id="435" idx="3"/>
            </p:cNvCxnSpPr>
            <p:nvPr/>
          </p:nvCxnSpPr>
          <p:spPr>
            <a:xfrm flipH="1" flipV="1">
              <a:off x="3845238" y="3460037"/>
              <a:ext cx="271471" cy="1409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直线连接符 547">
              <a:extLst>
                <a:ext uri="{FF2B5EF4-FFF2-40B4-BE49-F238E27FC236}">
                  <a16:creationId xmlns:a16="http://schemas.microsoft.com/office/drawing/2014/main" id="{BE215C29-9C6C-C246-945A-7136A8E37B3A}"/>
                </a:ext>
              </a:extLst>
            </p:cNvPr>
            <p:cNvCxnSpPr>
              <a:cxnSpLocks/>
              <a:stCxn id="436" idx="0"/>
              <a:endCxn id="435" idx="2"/>
            </p:cNvCxnSpPr>
            <p:nvPr/>
          </p:nvCxnSpPr>
          <p:spPr>
            <a:xfrm flipH="1" flipV="1">
              <a:off x="3737238" y="3532043"/>
              <a:ext cx="194204" cy="333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直线连接符 548">
              <a:extLst>
                <a:ext uri="{FF2B5EF4-FFF2-40B4-BE49-F238E27FC236}">
                  <a16:creationId xmlns:a16="http://schemas.microsoft.com/office/drawing/2014/main" id="{2C8FA999-DB20-E142-9A5D-E8364C7E5624}"/>
                </a:ext>
              </a:extLst>
            </p:cNvPr>
            <p:cNvCxnSpPr>
              <a:cxnSpLocks/>
              <a:stCxn id="436" idx="0"/>
              <a:endCxn id="440" idx="2"/>
            </p:cNvCxnSpPr>
            <p:nvPr/>
          </p:nvCxnSpPr>
          <p:spPr>
            <a:xfrm flipV="1">
              <a:off x="3931442" y="3673000"/>
              <a:ext cx="293267" cy="19279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直线连接符 549">
              <a:extLst>
                <a:ext uri="{FF2B5EF4-FFF2-40B4-BE49-F238E27FC236}">
                  <a16:creationId xmlns:a16="http://schemas.microsoft.com/office/drawing/2014/main" id="{903EFE45-D5D0-FB4F-B6FE-C6D80D4D1C18}"/>
                </a:ext>
              </a:extLst>
            </p:cNvPr>
            <p:cNvCxnSpPr>
              <a:cxnSpLocks/>
              <a:stCxn id="429" idx="2"/>
              <a:endCxn id="432" idx="0"/>
            </p:cNvCxnSpPr>
            <p:nvPr/>
          </p:nvCxnSpPr>
          <p:spPr>
            <a:xfrm>
              <a:off x="3244991" y="3499145"/>
              <a:ext cx="189545" cy="3014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直线连接符 550">
              <a:extLst>
                <a:ext uri="{FF2B5EF4-FFF2-40B4-BE49-F238E27FC236}">
                  <a16:creationId xmlns:a16="http://schemas.microsoft.com/office/drawing/2014/main" id="{E73F368A-FDE8-954C-BEA3-B85B13E9E4C2}"/>
                </a:ext>
              </a:extLst>
            </p:cNvPr>
            <p:cNvCxnSpPr>
              <a:cxnSpLocks/>
              <a:stCxn id="435" idx="2"/>
              <a:endCxn id="432" idx="0"/>
            </p:cNvCxnSpPr>
            <p:nvPr/>
          </p:nvCxnSpPr>
          <p:spPr>
            <a:xfrm flipH="1">
              <a:off x="3434536" y="3532043"/>
              <a:ext cx="302702" cy="2685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直线连接符 551">
              <a:extLst>
                <a:ext uri="{FF2B5EF4-FFF2-40B4-BE49-F238E27FC236}">
                  <a16:creationId xmlns:a16="http://schemas.microsoft.com/office/drawing/2014/main" id="{31B541A6-0416-124D-874D-BE306AB2AB19}"/>
                </a:ext>
              </a:extLst>
            </p:cNvPr>
            <p:cNvCxnSpPr>
              <a:cxnSpLocks/>
              <a:stCxn id="420" idx="2"/>
              <a:endCxn id="430" idx="0"/>
            </p:cNvCxnSpPr>
            <p:nvPr/>
          </p:nvCxnSpPr>
          <p:spPr>
            <a:xfrm>
              <a:off x="2730821" y="3527813"/>
              <a:ext cx="270521" cy="211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直线连接符 552">
              <a:extLst>
                <a:ext uri="{FF2B5EF4-FFF2-40B4-BE49-F238E27FC236}">
                  <a16:creationId xmlns:a16="http://schemas.microsoft.com/office/drawing/2014/main" id="{C379EC9F-BDF3-A343-A9A5-0D905CC2A40C}"/>
                </a:ext>
              </a:extLst>
            </p:cNvPr>
            <p:cNvCxnSpPr>
              <a:cxnSpLocks/>
              <a:stCxn id="420" idx="2"/>
              <a:endCxn id="425" idx="0"/>
            </p:cNvCxnSpPr>
            <p:nvPr/>
          </p:nvCxnSpPr>
          <p:spPr>
            <a:xfrm flipH="1">
              <a:off x="2648494" y="3527813"/>
              <a:ext cx="82327" cy="4554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直线连接符 553">
              <a:extLst>
                <a:ext uri="{FF2B5EF4-FFF2-40B4-BE49-F238E27FC236}">
                  <a16:creationId xmlns:a16="http://schemas.microsoft.com/office/drawing/2014/main" id="{A8C9A099-2DB4-5B48-92B1-EC61ADF58494}"/>
                </a:ext>
              </a:extLst>
            </p:cNvPr>
            <p:cNvCxnSpPr>
              <a:cxnSpLocks/>
              <a:stCxn id="419" idx="2"/>
              <a:endCxn id="425" idx="1"/>
            </p:cNvCxnSpPr>
            <p:nvPr/>
          </p:nvCxnSpPr>
          <p:spPr>
            <a:xfrm>
              <a:off x="2290230" y="3786924"/>
              <a:ext cx="250264" cy="2683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直线连接符 554">
              <a:extLst>
                <a:ext uri="{FF2B5EF4-FFF2-40B4-BE49-F238E27FC236}">
                  <a16:creationId xmlns:a16="http://schemas.microsoft.com/office/drawing/2014/main" id="{02295BB2-5EDD-D544-8B92-53991838337E}"/>
                </a:ext>
              </a:extLst>
            </p:cNvPr>
            <p:cNvCxnSpPr>
              <a:cxnSpLocks/>
              <a:stCxn id="403" idx="3"/>
              <a:endCxn id="425" idx="1"/>
            </p:cNvCxnSpPr>
            <p:nvPr/>
          </p:nvCxnSpPr>
          <p:spPr>
            <a:xfrm flipV="1">
              <a:off x="2161664" y="4055296"/>
              <a:ext cx="378830" cy="760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直线连接符 555">
              <a:extLst>
                <a:ext uri="{FF2B5EF4-FFF2-40B4-BE49-F238E27FC236}">
                  <a16:creationId xmlns:a16="http://schemas.microsoft.com/office/drawing/2014/main" id="{5D0E2541-69AC-544A-A8A2-8BA899273D2C}"/>
                </a:ext>
              </a:extLst>
            </p:cNvPr>
            <p:cNvCxnSpPr>
              <a:cxnSpLocks/>
              <a:stCxn id="430" idx="1"/>
              <a:endCxn id="425" idx="0"/>
            </p:cNvCxnSpPr>
            <p:nvPr/>
          </p:nvCxnSpPr>
          <p:spPr>
            <a:xfrm flipH="1">
              <a:off x="2648494" y="3811575"/>
              <a:ext cx="244848" cy="1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直线连接符 556">
              <a:extLst>
                <a:ext uri="{FF2B5EF4-FFF2-40B4-BE49-F238E27FC236}">
                  <a16:creationId xmlns:a16="http://schemas.microsoft.com/office/drawing/2014/main" id="{0E862E54-D595-DE42-BDDE-6531F77FE728}"/>
                </a:ext>
              </a:extLst>
            </p:cNvPr>
            <p:cNvCxnSpPr>
              <a:cxnSpLocks/>
              <a:stCxn id="429" idx="2"/>
              <a:endCxn id="430" idx="0"/>
            </p:cNvCxnSpPr>
            <p:nvPr/>
          </p:nvCxnSpPr>
          <p:spPr>
            <a:xfrm flipH="1">
              <a:off x="3001342" y="3499145"/>
              <a:ext cx="243649" cy="240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直线连接符 557">
              <a:extLst>
                <a:ext uri="{FF2B5EF4-FFF2-40B4-BE49-F238E27FC236}">
                  <a16:creationId xmlns:a16="http://schemas.microsoft.com/office/drawing/2014/main" id="{CB49595C-7465-4E42-86AB-8C0C4D0BEF20}"/>
                </a:ext>
              </a:extLst>
            </p:cNvPr>
            <p:cNvCxnSpPr>
              <a:cxnSpLocks/>
              <a:stCxn id="432" idx="1"/>
              <a:endCxn id="430" idx="3"/>
            </p:cNvCxnSpPr>
            <p:nvPr/>
          </p:nvCxnSpPr>
          <p:spPr>
            <a:xfrm flipH="1" flipV="1">
              <a:off x="3109342" y="3811575"/>
              <a:ext cx="217194" cy="609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直线连接符 558">
              <a:extLst>
                <a:ext uri="{FF2B5EF4-FFF2-40B4-BE49-F238E27FC236}">
                  <a16:creationId xmlns:a16="http://schemas.microsoft.com/office/drawing/2014/main" id="{50BB64C3-7898-494B-A131-CFB6236A4B84}"/>
                </a:ext>
              </a:extLst>
            </p:cNvPr>
            <p:cNvCxnSpPr>
              <a:cxnSpLocks/>
              <a:stCxn id="432" idx="3"/>
              <a:endCxn id="436" idx="1"/>
            </p:cNvCxnSpPr>
            <p:nvPr/>
          </p:nvCxnSpPr>
          <p:spPr>
            <a:xfrm>
              <a:off x="3542536" y="3872568"/>
              <a:ext cx="266694" cy="369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直线连接符 559">
              <a:extLst>
                <a:ext uri="{FF2B5EF4-FFF2-40B4-BE49-F238E27FC236}">
                  <a16:creationId xmlns:a16="http://schemas.microsoft.com/office/drawing/2014/main" id="{495716F1-58DB-DA49-806E-3995294C6BE7}"/>
                </a:ext>
              </a:extLst>
            </p:cNvPr>
            <p:cNvCxnSpPr>
              <a:cxnSpLocks/>
              <a:stCxn id="432" idx="2"/>
              <a:endCxn id="434" idx="0"/>
            </p:cNvCxnSpPr>
            <p:nvPr/>
          </p:nvCxnSpPr>
          <p:spPr>
            <a:xfrm>
              <a:off x="3434536" y="3944574"/>
              <a:ext cx="218108" cy="3881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直线连接符 560">
              <a:extLst>
                <a:ext uri="{FF2B5EF4-FFF2-40B4-BE49-F238E27FC236}">
                  <a16:creationId xmlns:a16="http://schemas.microsoft.com/office/drawing/2014/main" id="{F5083C84-DE48-344F-BB09-EA8F1BDFDFDA}"/>
                </a:ext>
              </a:extLst>
            </p:cNvPr>
            <p:cNvCxnSpPr>
              <a:cxnSpLocks/>
              <a:stCxn id="436" idx="2"/>
              <a:endCxn id="434" idx="0"/>
            </p:cNvCxnSpPr>
            <p:nvPr/>
          </p:nvCxnSpPr>
          <p:spPr>
            <a:xfrm flipH="1">
              <a:off x="3652644" y="4005533"/>
              <a:ext cx="243958" cy="32721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直线连接符 561">
              <a:extLst>
                <a:ext uri="{FF2B5EF4-FFF2-40B4-BE49-F238E27FC236}">
                  <a16:creationId xmlns:a16="http://schemas.microsoft.com/office/drawing/2014/main" id="{116FB05D-EDC2-E448-906F-1A110409B97C}"/>
                </a:ext>
              </a:extLst>
            </p:cNvPr>
            <p:cNvCxnSpPr>
              <a:cxnSpLocks/>
              <a:stCxn id="411" idx="0"/>
              <a:endCxn id="428" idx="2"/>
            </p:cNvCxnSpPr>
            <p:nvPr/>
          </p:nvCxnSpPr>
          <p:spPr>
            <a:xfrm flipH="1" flipV="1">
              <a:off x="3683933" y="4971631"/>
              <a:ext cx="260939" cy="26259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直线连接符 562">
              <a:extLst>
                <a:ext uri="{FF2B5EF4-FFF2-40B4-BE49-F238E27FC236}">
                  <a16:creationId xmlns:a16="http://schemas.microsoft.com/office/drawing/2014/main" id="{17704459-DD81-2548-B652-A1246A060AF9}"/>
                </a:ext>
              </a:extLst>
            </p:cNvPr>
            <p:cNvCxnSpPr>
              <a:cxnSpLocks/>
              <a:stCxn id="428" idx="0"/>
              <a:endCxn id="434" idx="2"/>
            </p:cNvCxnSpPr>
            <p:nvPr/>
          </p:nvCxnSpPr>
          <p:spPr>
            <a:xfrm flipH="1" flipV="1">
              <a:off x="3652644" y="4476756"/>
              <a:ext cx="31289" cy="35086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直线连接符 563">
              <a:extLst>
                <a:ext uri="{FF2B5EF4-FFF2-40B4-BE49-F238E27FC236}">
                  <a16:creationId xmlns:a16="http://schemas.microsoft.com/office/drawing/2014/main" id="{05EF6510-60DD-EA49-8C18-B0AEDAE36C4C}"/>
                </a:ext>
              </a:extLst>
            </p:cNvPr>
            <p:cNvCxnSpPr>
              <a:cxnSpLocks/>
              <a:stCxn id="431" idx="0"/>
              <a:endCxn id="430" idx="2"/>
            </p:cNvCxnSpPr>
            <p:nvPr/>
          </p:nvCxnSpPr>
          <p:spPr>
            <a:xfrm flipH="1" flipV="1">
              <a:off x="3001342" y="3883581"/>
              <a:ext cx="125735" cy="3058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直线连接符 564">
              <a:extLst>
                <a:ext uri="{FF2B5EF4-FFF2-40B4-BE49-F238E27FC236}">
                  <a16:creationId xmlns:a16="http://schemas.microsoft.com/office/drawing/2014/main" id="{89C0B044-693D-7C41-9C56-0DE5C1010EF8}"/>
                </a:ext>
              </a:extLst>
            </p:cNvPr>
            <p:cNvCxnSpPr>
              <a:cxnSpLocks/>
              <a:stCxn id="431" idx="0"/>
              <a:endCxn id="432" idx="2"/>
            </p:cNvCxnSpPr>
            <p:nvPr/>
          </p:nvCxnSpPr>
          <p:spPr>
            <a:xfrm flipV="1">
              <a:off x="3127077" y="3944574"/>
              <a:ext cx="307459" cy="2448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直线连接符 565">
              <a:extLst>
                <a:ext uri="{FF2B5EF4-FFF2-40B4-BE49-F238E27FC236}">
                  <a16:creationId xmlns:a16="http://schemas.microsoft.com/office/drawing/2014/main" id="{820DDD21-C9D0-404A-9AF0-9D705737CF76}"/>
                </a:ext>
              </a:extLst>
            </p:cNvPr>
            <p:cNvCxnSpPr>
              <a:cxnSpLocks/>
              <a:stCxn id="431" idx="3"/>
              <a:endCxn id="434" idx="1"/>
            </p:cNvCxnSpPr>
            <p:nvPr/>
          </p:nvCxnSpPr>
          <p:spPr>
            <a:xfrm>
              <a:off x="3235077" y="4261389"/>
              <a:ext cx="309567" cy="143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线连接符 566">
              <a:extLst>
                <a:ext uri="{FF2B5EF4-FFF2-40B4-BE49-F238E27FC236}">
                  <a16:creationId xmlns:a16="http://schemas.microsoft.com/office/drawing/2014/main" id="{AD14D08E-6BCD-1446-9C4E-227677FB3F18}"/>
                </a:ext>
              </a:extLst>
            </p:cNvPr>
            <p:cNvCxnSpPr>
              <a:cxnSpLocks/>
              <a:stCxn id="431" idx="2"/>
              <a:endCxn id="427" idx="0"/>
            </p:cNvCxnSpPr>
            <p:nvPr/>
          </p:nvCxnSpPr>
          <p:spPr>
            <a:xfrm>
              <a:off x="3127077" y="4333395"/>
              <a:ext cx="167216" cy="3207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直线连接符 567">
              <a:extLst>
                <a:ext uri="{FF2B5EF4-FFF2-40B4-BE49-F238E27FC236}">
                  <a16:creationId xmlns:a16="http://schemas.microsoft.com/office/drawing/2014/main" id="{2B6F9AE0-4760-FD4A-A753-7C901219B8F1}"/>
                </a:ext>
              </a:extLst>
            </p:cNvPr>
            <p:cNvCxnSpPr>
              <a:cxnSpLocks/>
              <a:stCxn id="434" idx="1"/>
              <a:endCxn id="427" idx="0"/>
            </p:cNvCxnSpPr>
            <p:nvPr/>
          </p:nvCxnSpPr>
          <p:spPr>
            <a:xfrm flipH="1">
              <a:off x="3294293" y="4404750"/>
              <a:ext cx="250351" cy="24938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直线连接符 568">
              <a:extLst>
                <a:ext uri="{FF2B5EF4-FFF2-40B4-BE49-F238E27FC236}">
                  <a16:creationId xmlns:a16="http://schemas.microsoft.com/office/drawing/2014/main" id="{E8133B09-8C11-4846-BA66-D884DFBADC10}"/>
                </a:ext>
              </a:extLst>
            </p:cNvPr>
            <p:cNvCxnSpPr>
              <a:cxnSpLocks/>
              <a:stCxn id="428" idx="1"/>
              <a:endCxn id="427" idx="3"/>
            </p:cNvCxnSpPr>
            <p:nvPr/>
          </p:nvCxnSpPr>
          <p:spPr>
            <a:xfrm flipH="1" flipV="1">
              <a:off x="3402293" y="4726144"/>
              <a:ext cx="173640" cy="1734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直线连接符 569">
              <a:extLst>
                <a:ext uri="{FF2B5EF4-FFF2-40B4-BE49-F238E27FC236}">
                  <a16:creationId xmlns:a16="http://schemas.microsoft.com/office/drawing/2014/main" id="{CED297C0-2FC2-3D44-B5E0-46551399D274}"/>
                </a:ext>
              </a:extLst>
            </p:cNvPr>
            <p:cNvCxnSpPr>
              <a:cxnSpLocks/>
              <a:stCxn id="412" idx="0"/>
              <a:endCxn id="427" idx="2"/>
            </p:cNvCxnSpPr>
            <p:nvPr/>
          </p:nvCxnSpPr>
          <p:spPr>
            <a:xfrm flipH="1" flipV="1">
              <a:off x="3294293" y="4798150"/>
              <a:ext cx="151834" cy="430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直线连接符 570">
              <a:extLst>
                <a:ext uri="{FF2B5EF4-FFF2-40B4-BE49-F238E27FC236}">
                  <a16:creationId xmlns:a16="http://schemas.microsoft.com/office/drawing/2014/main" id="{FF7B8EDB-A152-C544-90C1-E643414A071B}"/>
                </a:ext>
              </a:extLst>
            </p:cNvPr>
            <p:cNvCxnSpPr>
              <a:cxnSpLocks/>
              <a:stCxn id="412" idx="0"/>
              <a:endCxn id="428" idx="2"/>
            </p:cNvCxnSpPr>
            <p:nvPr/>
          </p:nvCxnSpPr>
          <p:spPr>
            <a:xfrm flipV="1">
              <a:off x="3446127" y="4971631"/>
              <a:ext cx="237806" cy="2569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" name="直线连接符 571">
              <a:extLst>
                <a:ext uri="{FF2B5EF4-FFF2-40B4-BE49-F238E27FC236}">
                  <a16:creationId xmlns:a16="http://schemas.microsoft.com/office/drawing/2014/main" id="{D684AC8D-AF3F-FB42-8D92-F90DEF202CF1}"/>
                </a:ext>
              </a:extLst>
            </p:cNvPr>
            <p:cNvCxnSpPr>
              <a:cxnSpLocks/>
              <a:stCxn id="426" idx="0"/>
              <a:endCxn id="425" idx="2"/>
            </p:cNvCxnSpPr>
            <p:nvPr/>
          </p:nvCxnSpPr>
          <p:spPr>
            <a:xfrm flipH="1" flipV="1">
              <a:off x="2648494" y="4127302"/>
              <a:ext cx="156339" cy="4040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直线连接符 572">
              <a:extLst>
                <a:ext uri="{FF2B5EF4-FFF2-40B4-BE49-F238E27FC236}">
                  <a16:creationId xmlns:a16="http://schemas.microsoft.com/office/drawing/2014/main" id="{3F9B8EFE-0853-E54E-BE3E-BEE5BA54B1FC}"/>
                </a:ext>
              </a:extLst>
            </p:cNvPr>
            <p:cNvCxnSpPr>
              <a:cxnSpLocks/>
              <a:stCxn id="405" idx="0"/>
              <a:endCxn id="425" idx="2"/>
            </p:cNvCxnSpPr>
            <p:nvPr/>
          </p:nvCxnSpPr>
          <p:spPr>
            <a:xfrm flipV="1">
              <a:off x="2419529" y="4127302"/>
              <a:ext cx="228965" cy="3043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直线连接符 573">
              <a:extLst>
                <a:ext uri="{FF2B5EF4-FFF2-40B4-BE49-F238E27FC236}">
                  <a16:creationId xmlns:a16="http://schemas.microsoft.com/office/drawing/2014/main" id="{BADFAD5A-FE74-8C42-864D-4B86D7341D98}"/>
                </a:ext>
              </a:extLst>
            </p:cNvPr>
            <p:cNvCxnSpPr>
              <a:cxnSpLocks/>
              <a:stCxn id="425" idx="3"/>
              <a:endCxn id="431" idx="1"/>
            </p:cNvCxnSpPr>
            <p:nvPr/>
          </p:nvCxnSpPr>
          <p:spPr>
            <a:xfrm>
              <a:off x="2756494" y="4055296"/>
              <a:ext cx="262583" cy="206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直线连接符 574">
              <a:extLst>
                <a:ext uri="{FF2B5EF4-FFF2-40B4-BE49-F238E27FC236}">
                  <a16:creationId xmlns:a16="http://schemas.microsoft.com/office/drawing/2014/main" id="{C019F7C7-1DC2-394A-84AE-07D2D35578AE}"/>
                </a:ext>
              </a:extLst>
            </p:cNvPr>
            <p:cNvCxnSpPr>
              <a:cxnSpLocks/>
              <a:stCxn id="405" idx="3"/>
              <a:endCxn id="426" idx="1"/>
            </p:cNvCxnSpPr>
            <p:nvPr/>
          </p:nvCxnSpPr>
          <p:spPr>
            <a:xfrm>
              <a:off x="2486979" y="4542568"/>
              <a:ext cx="209854" cy="608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直线连接符 575">
              <a:extLst>
                <a:ext uri="{FF2B5EF4-FFF2-40B4-BE49-F238E27FC236}">
                  <a16:creationId xmlns:a16="http://schemas.microsoft.com/office/drawing/2014/main" id="{22A2B471-9CB3-0840-A516-E1E65326192E}"/>
                </a:ext>
              </a:extLst>
            </p:cNvPr>
            <p:cNvCxnSpPr>
              <a:cxnSpLocks/>
              <a:stCxn id="404" idx="0"/>
              <a:endCxn id="426" idx="1"/>
            </p:cNvCxnSpPr>
            <p:nvPr/>
          </p:nvCxnSpPr>
          <p:spPr>
            <a:xfrm flipV="1">
              <a:off x="2445547" y="4603399"/>
              <a:ext cx="251286" cy="277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7" name="直线连接符 576">
              <a:extLst>
                <a:ext uri="{FF2B5EF4-FFF2-40B4-BE49-F238E27FC236}">
                  <a16:creationId xmlns:a16="http://schemas.microsoft.com/office/drawing/2014/main" id="{72C00904-8061-0C41-8274-E96EF7219130}"/>
                </a:ext>
              </a:extLst>
            </p:cNvPr>
            <p:cNvCxnSpPr>
              <a:cxnSpLocks/>
              <a:stCxn id="426" idx="3"/>
              <a:endCxn id="427" idx="1"/>
            </p:cNvCxnSpPr>
            <p:nvPr/>
          </p:nvCxnSpPr>
          <p:spPr>
            <a:xfrm>
              <a:off x="2912833" y="4603399"/>
              <a:ext cx="273460" cy="1227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直线连接符 577">
              <a:extLst>
                <a:ext uri="{FF2B5EF4-FFF2-40B4-BE49-F238E27FC236}">
                  <a16:creationId xmlns:a16="http://schemas.microsoft.com/office/drawing/2014/main" id="{53E64445-622D-5A42-91EA-91B57657C593}"/>
                </a:ext>
              </a:extLst>
            </p:cNvPr>
            <p:cNvCxnSpPr>
              <a:cxnSpLocks/>
              <a:stCxn id="431" idx="2"/>
              <a:endCxn id="426" idx="0"/>
            </p:cNvCxnSpPr>
            <p:nvPr/>
          </p:nvCxnSpPr>
          <p:spPr>
            <a:xfrm flipH="1">
              <a:off x="2804833" y="4333395"/>
              <a:ext cx="322244" cy="197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直线连接符 578">
              <a:extLst>
                <a:ext uri="{FF2B5EF4-FFF2-40B4-BE49-F238E27FC236}">
                  <a16:creationId xmlns:a16="http://schemas.microsoft.com/office/drawing/2014/main" id="{360F4130-62BD-E64B-980D-2AFB5C030A88}"/>
                </a:ext>
              </a:extLst>
            </p:cNvPr>
            <p:cNvCxnSpPr>
              <a:cxnSpLocks/>
              <a:stCxn id="426" idx="2"/>
              <a:endCxn id="410" idx="0"/>
            </p:cNvCxnSpPr>
            <p:nvPr/>
          </p:nvCxnSpPr>
          <p:spPr>
            <a:xfrm>
              <a:off x="2804833" y="4675405"/>
              <a:ext cx="150567" cy="292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线连接符 579">
              <a:extLst>
                <a:ext uri="{FF2B5EF4-FFF2-40B4-BE49-F238E27FC236}">
                  <a16:creationId xmlns:a16="http://schemas.microsoft.com/office/drawing/2014/main" id="{27BB9964-5245-A44D-B5A0-21A4CD768CC1}"/>
                </a:ext>
              </a:extLst>
            </p:cNvPr>
            <p:cNvCxnSpPr>
              <a:cxnSpLocks/>
              <a:stCxn id="427" idx="1"/>
              <a:endCxn id="410" idx="0"/>
            </p:cNvCxnSpPr>
            <p:nvPr/>
          </p:nvCxnSpPr>
          <p:spPr>
            <a:xfrm flipH="1">
              <a:off x="2955400" y="4726144"/>
              <a:ext cx="230893" cy="24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线连接符 580">
              <a:extLst>
                <a:ext uri="{FF2B5EF4-FFF2-40B4-BE49-F238E27FC236}">
                  <a16:creationId xmlns:a16="http://schemas.microsoft.com/office/drawing/2014/main" id="{A644F1E9-9DD9-7240-AC42-AD7DFF3DF403}"/>
                </a:ext>
              </a:extLst>
            </p:cNvPr>
            <p:cNvCxnSpPr>
              <a:cxnSpLocks/>
              <a:stCxn id="408" idx="0"/>
              <a:endCxn id="407" idx="1"/>
            </p:cNvCxnSpPr>
            <p:nvPr/>
          </p:nvCxnSpPr>
          <p:spPr>
            <a:xfrm flipV="1">
              <a:off x="2648494" y="1671052"/>
              <a:ext cx="238912" cy="2725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58707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组合 383">
            <a:extLst>
              <a:ext uri="{FF2B5EF4-FFF2-40B4-BE49-F238E27FC236}">
                <a16:creationId xmlns:a16="http://schemas.microsoft.com/office/drawing/2014/main" id="{AD95DE5C-8059-5444-98C1-4478617724C1}"/>
              </a:ext>
            </a:extLst>
          </p:cNvPr>
          <p:cNvGrpSpPr/>
          <p:nvPr/>
        </p:nvGrpSpPr>
        <p:grpSpPr>
          <a:xfrm>
            <a:off x="5623605" y="1446191"/>
            <a:ext cx="3488277" cy="4272536"/>
            <a:chOff x="5623605" y="1446191"/>
            <a:chExt cx="3488277" cy="427253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16B199D-B973-E243-B738-E9A59C74CE04}"/>
                </a:ext>
              </a:extLst>
            </p:cNvPr>
            <p:cNvSpPr/>
            <p:nvPr/>
          </p:nvSpPr>
          <p:spPr>
            <a:xfrm rot="3660000">
              <a:off x="8931872" y="1482201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97F6C95-3EA1-C04A-B867-568EBCF6A6AD}"/>
                </a:ext>
              </a:extLst>
            </p:cNvPr>
            <p:cNvSpPr/>
            <p:nvPr/>
          </p:nvSpPr>
          <p:spPr>
            <a:xfrm rot="780000">
              <a:off x="5757947" y="557471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A8252A6-6765-DC43-9090-C241892D4697}"/>
                </a:ext>
              </a:extLst>
            </p:cNvPr>
            <p:cNvSpPr/>
            <p:nvPr/>
          </p:nvSpPr>
          <p:spPr>
            <a:xfrm>
              <a:off x="8516089" y="186172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DCA3F88-9792-5A44-9683-965B44EC4BC2}"/>
                </a:ext>
              </a:extLst>
            </p:cNvPr>
            <p:cNvSpPr/>
            <p:nvPr/>
          </p:nvSpPr>
          <p:spPr>
            <a:xfrm rot="1080000">
              <a:off x="5920404" y="5088336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3067DA8-F716-D941-BDA7-6AD777B45A0D}"/>
                </a:ext>
              </a:extLst>
            </p:cNvPr>
            <p:cNvSpPr/>
            <p:nvPr/>
          </p:nvSpPr>
          <p:spPr>
            <a:xfrm>
              <a:off x="5790821" y="451738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CCED37F-2DE5-1C40-9AD6-7CFBCE2FFACE}"/>
                </a:ext>
              </a:extLst>
            </p:cNvPr>
            <p:cNvSpPr/>
            <p:nvPr/>
          </p:nvSpPr>
          <p:spPr>
            <a:xfrm>
              <a:off x="8210643" y="215239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CA7E4B08-0844-8E47-BACD-6199883CD770}"/>
                </a:ext>
              </a:extLst>
            </p:cNvPr>
            <p:cNvSpPr/>
            <p:nvPr/>
          </p:nvSpPr>
          <p:spPr>
            <a:xfrm>
              <a:off x="5623605" y="405263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85A921C-E4B2-7340-92ED-E5A557894B14}"/>
                </a:ext>
              </a:extLst>
            </p:cNvPr>
            <p:cNvSpPr/>
            <p:nvPr/>
          </p:nvSpPr>
          <p:spPr>
            <a:xfrm>
              <a:off x="5931064" y="366381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0D8241FF-7691-1246-B9F2-684831535F97}"/>
                </a:ext>
              </a:extLst>
            </p:cNvPr>
            <p:cNvSpPr/>
            <p:nvPr/>
          </p:nvSpPr>
          <p:spPr>
            <a:xfrm rot="480000">
              <a:off x="7248147" y="2185821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0C490A1F-E4DF-5A4B-88D3-253D68F16F34}"/>
                </a:ext>
              </a:extLst>
            </p:cNvPr>
            <p:cNvSpPr/>
            <p:nvPr/>
          </p:nvSpPr>
          <p:spPr>
            <a:xfrm>
              <a:off x="7746675" y="218076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B9C7676-B9F5-3941-B51E-491F2DED56CA}"/>
                </a:ext>
              </a:extLst>
            </p:cNvPr>
            <p:cNvSpPr/>
            <p:nvPr/>
          </p:nvSpPr>
          <p:spPr>
            <a:xfrm>
              <a:off x="6233766" y="3251282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192A7D4-5FAE-B145-8F85-88E14A934DA3}"/>
                </a:ext>
              </a:extLst>
            </p:cNvPr>
            <p:cNvSpPr/>
            <p:nvPr/>
          </p:nvSpPr>
          <p:spPr>
            <a:xfrm rot="660000">
              <a:off x="6892004" y="2563873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D1D8CB5-6D19-8847-BCA0-EBBBD90CF0FC}"/>
                </a:ext>
              </a:extLst>
            </p:cNvPr>
            <p:cNvSpPr/>
            <p:nvPr/>
          </p:nvSpPr>
          <p:spPr>
            <a:xfrm>
              <a:off x="6551507" y="292252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</p:grpSp>
      <p:cxnSp>
        <p:nvCxnSpPr>
          <p:cNvPr id="56" name="直线连接符 55">
            <a:extLst>
              <a:ext uri="{FF2B5EF4-FFF2-40B4-BE49-F238E27FC236}">
                <a16:creationId xmlns:a16="http://schemas.microsoft.com/office/drawing/2014/main" id="{4AF8D7C7-A627-0247-8804-10094007CF13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9092246" y="1648669"/>
            <a:ext cx="140238" cy="296331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连接符 66">
            <a:extLst>
              <a:ext uri="{FF2B5EF4-FFF2-40B4-BE49-F238E27FC236}">
                <a16:creationId xmlns:a16="http://schemas.microsoft.com/office/drawing/2014/main" id="{11CFA0EA-4E79-854D-B39D-20775A3FD64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8615459" y="1589106"/>
            <a:ext cx="361450" cy="2724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连接符 67">
            <a:extLst>
              <a:ext uri="{FF2B5EF4-FFF2-40B4-BE49-F238E27FC236}">
                <a16:creationId xmlns:a16="http://schemas.microsoft.com/office/drawing/2014/main" id="{A10BF9E8-F4FF-594C-9BE2-86549262BEBB}"/>
              </a:ext>
            </a:extLst>
          </p:cNvPr>
          <p:cNvCxnSpPr>
            <a:cxnSpLocks/>
            <a:stCxn id="5" idx="2"/>
            <a:endCxn id="16" idx="3"/>
          </p:cNvCxnSpPr>
          <p:nvPr/>
        </p:nvCxnSpPr>
        <p:spPr>
          <a:xfrm flipH="1" flipV="1">
            <a:off x="8732089" y="1933732"/>
            <a:ext cx="474099" cy="138385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线连接符 104">
            <a:extLst>
              <a:ext uri="{FF2B5EF4-FFF2-40B4-BE49-F238E27FC236}">
                <a16:creationId xmlns:a16="http://schemas.microsoft.com/office/drawing/2014/main" id="{F82E1283-FB4B-6146-8BA2-FAF9689593D7}"/>
              </a:ext>
            </a:extLst>
          </p:cNvPr>
          <p:cNvCxnSpPr>
            <a:cxnSpLocks/>
            <a:stCxn id="16" idx="1"/>
            <a:endCxn id="34" idx="0"/>
          </p:cNvCxnSpPr>
          <p:nvPr/>
        </p:nvCxnSpPr>
        <p:spPr>
          <a:xfrm flipH="1">
            <a:off x="8318643" y="1933732"/>
            <a:ext cx="197446" cy="2186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527E0611-EE19-724B-B6B6-E5E3F3FFB2A2}"/>
              </a:ext>
            </a:extLst>
          </p:cNvPr>
          <p:cNvGrpSpPr/>
          <p:nvPr/>
        </p:nvGrpSpPr>
        <p:grpSpPr>
          <a:xfrm>
            <a:off x="5731605" y="1937135"/>
            <a:ext cx="3753184" cy="3876051"/>
            <a:chOff x="5731605" y="1937135"/>
            <a:chExt cx="3753184" cy="3876051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8040A25-60E3-164D-B9C0-215296C451B1}"/>
                </a:ext>
              </a:extLst>
            </p:cNvPr>
            <p:cNvSpPr/>
            <p:nvPr/>
          </p:nvSpPr>
          <p:spPr>
            <a:xfrm rot="4080000">
              <a:off x="9164935" y="1973145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E367FF12-A6DC-D244-A6BC-053E6C483B16}"/>
                </a:ext>
              </a:extLst>
            </p:cNvPr>
            <p:cNvGrpSpPr/>
            <p:nvPr/>
          </p:nvGrpSpPr>
          <p:grpSpPr>
            <a:xfrm>
              <a:off x="5731605" y="2005738"/>
              <a:ext cx="3753184" cy="3807448"/>
              <a:chOff x="5731605" y="2005738"/>
              <a:chExt cx="3753184" cy="3807448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2DFEE25-FDBD-9242-AA6B-C1989F9D6740}"/>
                  </a:ext>
                </a:extLst>
              </p:cNvPr>
              <p:cNvSpPr/>
              <p:nvPr/>
            </p:nvSpPr>
            <p:spPr>
              <a:xfrm rot="4920000">
                <a:off x="9304779" y="2637553"/>
                <a:ext cx="216020" cy="144000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8B6D0F8-25D4-364E-A014-16189E93C34D}"/>
                  </a:ext>
                </a:extLst>
              </p:cNvPr>
              <p:cNvSpPr/>
              <p:nvPr/>
            </p:nvSpPr>
            <p:spPr>
              <a:xfrm rot="6000000">
                <a:off x="9285263" y="3220601"/>
                <a:ext cx="216020" cy="144000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10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4CA6B0E-FA26-D24A-9F99-58A64EFC1DB5}"/>
                  </a:ext>
                </a:extLst>
              </p:cNvPr>
              <p:cNvSpPr/>
              <p:nvPr/>
            </p:nvSpPr>
            <p:spPr>
              <a:xfrm rot="6480000">
                <a:off x="9145806" y="3835754"/>
                <a:ext cx="216020" cy="144000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17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AC26280-C0DD-FA48-AFAE-B46D9D1B4D41}"/>
                  </a:ext>
                </a:extLst>
              </p:cNvPr>
              <p:cNvSpPr/>
              <p:nvPr/>
            </p:nvSpPr>
            <p:spPr>
              <a:xfrm rot="-3420000">
                <a:off x="8914697" y="4330436"/>
                <a:ext cx="216020" cy="144000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EF62231-E274-994E-9334-B482B85A2F73}"/>
                  </a:ext>
                </a:extLst>
              </p:cNvPr>
              <p:cNvSpPr/>
              <p:nvPr/>
            </p:nvSpPr>
            <p:spPr>
              <a:xfrm rot="-2820000">
                <a:off x="8542403" y="4818979"/>
                <a:ext cx="216020" cy="144000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31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0F73435-BC23-DE43-BF4B-1FABB2C081EE}"/>
                  </a:ext>
                </a:extLst>
              </p:cNvPr>
              <p:cNvSpPr/>
              <p:nvPr/>
            </p:nvSpPr>
            <p:spPr>
              <a:xfrm rot="19440000">
                <a:off x="8056819" y="5210078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36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031E69CF-7BBC-4242-B035-5DCE5FED4E44}"/>
                  </a:ext>
                </a:extLst>
              </p:cNvPr>
              <p:cNvSpPr/>
              <p:nvPr/>
            </p:nvSpPr>
            <p:spPr>
              <a:xfrm rot="20640000">
                <a:off x="7542379" y="5473047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38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5A50260-AB02-7449-9A39-C35095A9483B}"/>
                  </a:ext>
                </a:extLst>
              </p:cNvPr>
              <p:cNvSpPr/>
              <p:nvPr/>
            </p:nvSpPr>
            <p:spPr>
              <a:xfrm rot="21360000">
                <a:off x="6938760" y="5640055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37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B46AE1AD-C003-BA47-B62C-81D9826A7547}"/>
                  </a:ext>
                </a:extLst>
              </p:cNvPr>
              <p:cNvSpPr/>
              <p:nvPr/>
            </p:nvSpPr>
            <p:spPr>
              <a:xfrm>
                <a:off x="6351048" y="5669173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D6B3252-D14B-F244-8452-A627B638D6AB}"/>
                  </a:ext>
                </a:extLst>
              </p:cNvPr>
              <p:cNvSpPr/>
              <p:nvPr/>
            </p:nvSpPr>
            <p:spPr>
              <a:xfrm>
                <a:off x="8621819" y="2351376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0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8297498C-D928-2E4E-B55F-63AFD3C37BAD}"/>
                  </a:ext>
                </a:extLst>
              </p:cNvPr>
              <p:cNvSpPr/>
              <p:nvPr/>
            </p:nvSpPr>
            <p:spPr>
              <a:xfrm>
                <a:off x="8510159" y="3638765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16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B76491C4-21BF-2B4D-AB82-CEF30BB4A9CB}"/>
                  </a:ext>
                </a:extLst>
              </p:cNvPr>
              <p:cNvSpPr/>
              <p:nvPr/>
            </p:nvSpPr>
            <p:spPr>
              <a:xfrm rot="900000">
                <a:off x="8636321" y="2752373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802CA966-1D8B-974B-913F-22E4B7484D23}"/>
                  </a:ext>
                </a:extLst>
              </p:cNvPr>
              <p:cNvSpPr/>
              <p:nvPr/>
            </p:nvSpPr>
            <p:spPr>
              <a:xfrm>
                <a:off x="8809687" y="3218384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9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116A9A1E-D4FC-1C47-A187-4149BF2A1102}"/>
                  </a:ext>
                </a:extLst>
              </p:cNvPr>
              <p:cNvSpPr/>
              <p:nvPr/>
            </p:nvSpPr>
            <p:spPr>
              <a:xfrm>
                <a:off x="8518698" y="4207248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ACB07386-3C79-CB4E-8EAE-06FC753AF43A}"/>
                  </a:ext>
                </a:extLst>
              </p:cNvPr>
              <p:cNvSpPr/>
              <p:nvPr/>
            </p:nvSpPr>
            <p:spPr>
              <a:xfrm>
                <a:off x="8091602" y="4482223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29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F21B41E7-1BD8-9145-9DE0-03B7BF16431E}"/>
                  </a:ext>
                </a:extLst>
              </p:cNvPr>
              <p:cNvSpPr/>
              <p:nvPr/>
            </p:nvSpPr>
            <p:spPr>
              <a:xfrm>
                <a:off x="7634847" y="4674771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30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5CEE1ED6-DC85-764D-B752-1F26D4178C52}"/>
                  </a:ext>
                </a:extLst>
              </p:cNvPr>
              <p:cNvSpPr/>
              <p:nvPr/>
            </p:nvSpPr>
            <p:spPr>
              <a:xfrm>
                <a:off x="7343697" y="5058483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A0A0AC40-A928-7845-A7E8-3F28CD0CDAEA}"/>
                  </a:ext>
                </a:extLst>
              </p:cNvPr>
              <p:cNvSpPr/>
              <p:nvPr/>
            </p:nvSpPr>
            <p:spPr>
              <a:xfrm>
                <a:off x="6900011" y="4998955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BFFF6AD1-8E76-4947-9E32-514ABDE1AF9F}"/>
                  </a:ext>
                </a:extLst>
              </p:cNvPr>
              <p:cNvSpPr/>
              <p:nvPr/>
            </p:nvSpPr>
            <p:spPr>
              <a:xfrm rot="20520000">
                <a:off x="6463651" y="5093957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008B7AA7-537E-084F-BF8B-CA919AA7B166}"/>
                  </a:ext>
                </a:extLst>
              </p:cNvPr>
              <p:cNvSpPr/>
              <p:nvPr/>
            </p:nvSpPr>
            <p:spPr>
              <a:xfrm>
                <a:off x="6180461" y="4690870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26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7CEFD93E-0486-6548-AD26-4CDEA6A77BFB}"/>
                  </a:ext>
                </a:extLst>
              </p:cNvPr>
              <p:cNvSpPr/>
              <p:nvPr/>
            </p:nvSpPr>
            <p:spPr>
              <a:xfrm rot="20760000">
                <a:off x="6562485" y="4583973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27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72D14E4-B514-734C-BF73-B3265DDFBF1E}"/>
                  </a:ext>
                </a:extLst>
              </p:cNvPr>
              <p:cNvSpPr/>
              <p:nvPr/>
            </p:nvSpPr>
            <p:spPr>
              <a:xfrm>
                <a:off x="7108185" y="4417210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28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615EB16A-686B-7C46-9F41-BCBA5335054E}"/>
                  </a:ext>
                </a:extLst>
              </p:cNvPr>
              <p:cNvSpPr/>
              <p:nvPr/>
            </p:nvSpPr>
            <p:spPr>
              <a:xfrm>
                <a:off x="7650380" y="4204463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22C1AD33-5998-E647-BA3E-C412CCBF44C2}"/>
                  </a:ext>
                </a:extLst>
              </p:cNvPr>
              <p:cNvSpPr/>
              <p:nvPr/>
            </p:nvSpPr>
            <p:spPr>
              <a:xfrm>
                <a:off x="8096375" y="3969708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AFC2893E-E02A-3040-AE81-95FE67F6FB6E}"/>
                  </a:ext>
                </a:extLst>
              </p:cNvPr>
              <p:cNvSpPr/>
              <p:nvPr/>
            </p:nvSpPr>
            <p:spPr>
              <a:xfrm rot="1860000">
                <a:off x="8142100" y="2581296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CA82147-A6A7-BF4D-B45A-A3243532DA60}"/>
                  </a:ext>
                </a:extLst>
              </p:cNvPr>
              <p:cNvSpPr/>
              <p:nvPr/>
            </p:nvSpPr>
            <p:spPr>
              <a:xfrm>
                <a:off x="8081195" y="3151659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8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6ED8D556-3E30-C54B-B3BC-79882968C506}"/>
                  </a:ext>
                </a:extLst>
              </p:cNvPr>
              <p:cNvSpPr/>
              <p:nvPr/>
            </p:nvSpPr>
            <p:spPr>
              <a:xfrm>
                <a:off x="8091602" y="3582127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06D78C9E-1584-7A4E-A6F4-56FDD4ECE3FA}"/>
                  </a:ext>
                </a:extLst>
              </p:cNvPr>
              <p:cNvSpPr/>
              <p:nvPr/>
            </p:nvSpPr>
            <p:spPr>
              <a:xfrm>
                <a:off x="6149172" y="4195995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18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8E96BE08-F500-C846-A6EE-495EEED80F59}"/>
                  </a:ext>
                </a:extLst>
              </p:cNvPr>
              <p:cNvSpPr/>
              <p:nvPr/>
            </p:nvSpPr>
            <p:spPr>
              <a:xfrm>
                <a:off x="6643042" y="4180327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20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B16705B1-448A-B642-A6C1-D36E6CCBBA3E}"/>
                  </a:ext>
                </a:extLst>
              </p:cNvPr>
              <p:cNvSpPr/>
              <p:nvPr/>
            </p:nvSpPr>
            <p:spPr>
              <a:xfrm rot="840000">
                <a:off x="6410550" y="3726911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A0FB739A-BCBB-4D45-87B5-442B75216B5E}"/>
                  </a:ext>
                </a:extLst>
              </p:cNvPr>
              <p:cNvSpPr/>
              <p:nvPr/>
            </p:nvSpPr>
            <p:spPr>
              <a:xfrm>
                <a:off x="6896099" y="3839146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19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E2C5B820-0E35-694D-A6C5-B9C20B864F9F}"/>
                  </a:ext>
                </a:extLst>
              </p:cNvPr>
              <p:cNvSpPr/>
              <p:nvPr/>
            </p:nvSpPr>
            <p:spPr>
              <a:xfrm rot="22020000">
                <a:off x="7331280" y="3918548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21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1EE0AC06-66A6-944C-9069-6AFC4CFBE18B}"/>
                  </a:ext>
                </a:extLst>
              </p:cNvPr>
              <p:cNvSpPr/>
              <p:nvPr/>
            </p:nvSpPr>
            <p:spPr>
              <a:xfrm>
                <a:off x="7638675" y="3678384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E429BB7E-F667-AA4B-BDA3-A11EB93F8296}"/>
                  </a:ext>
                </a:extLst>
              </p:cNvPr>
              <p:cNvSpPr/>
              <p:nvPr/>
            </p:nvSpPr>
            <p:spPr>
              <a:xfrm>
                <a:off x="7497773" y="3204681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7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B33A7760-CDFA-474C-B772-B1C3F7912601}"/>
                  </a:ext>
                </a:extLst>
              </p:cNvPr>
              <p:cNvSpPr/>
              <p:nvPr/>
            </p:nvSpPr>
            <p:spPr>
              <a:xfrm>
                <a:off x="7526716" y="2694898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435EE4AF-BB94-5546-8D85-007F76DFBD43}"/>
                  </a:ext>
                </a:extLst>
              </p:cNvPr>
              <p:cNvSpPr/>
              <p:nvPr/>
            </p:nvSpPr>
            <p:spPr>
              <a:xfrm rot="1320000">
                <a:off x="7051520" y="3038683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6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F301D03F-237A-7840-9FF5-27DAF46C73BA}"/>
                  </a:ext>
                </a:extLst>
              </p:cNvPr>
              <p:cNvSpPr/>
              <p:nvPr/>
            </p:nvSpPr>
            <p:spPr>
              <a:xfrm>
                <a:off x="6721237" y="3392239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11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6AE97767-4BB9-794C-8319-DB53B6053DA8}"/>
                  </a:ext>
                </a:extLst>
              </p:cNvPr>
              <p:cNvSpPr/>
              <p:nvPr/>
            </p:nvSpPr>
            <p:spPr>
              <a:xfrm>
                <a:off x="7183935" y="3506163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cxnSp>
            <p:nvCxnSpPr>
              <p:cNvPr id="57" name="直线连接符 56">
                <a:extLst>
                  <a:ext uri="{FF2B5EF4-FFF2-40B4-BE49-F238E27FC236}">
                    <a16:creationId xmlns:a16="http://schemas.microsoft.com/office/drawing/2014/main" id="{1E0BB9E3-5E11-8848-859F-9A301EE78378}"/>
                  </a:ext>
                </a:extLst>
              </p:cNvPr>
              <p:cNvCxnSpPr>
                <a:cxnSpLocks/>
                <a:stCxn id="5" idx="3"/>
                <a:endCxn id="6" idx="1"/>
              </p:cNvCxnSpPr>
              <p:nvPr/>
            </p:nvCxnSpPr>
            <p:spPr>
              <a:xfrm>
                <a:off x="9313406" y="2145290"/>
                <a:ext cx="84351" cy="45730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线连接符 57">
                <a:extLst>
                  <a:ext uri="{FF2B5EF4-FFF2-40B4-BE49-F238E27FC236}">
                    <a16:creationId xmlns:a16="http://schemas.microsoft.com/office/drawing/2014/main" id="{E7C14307-1779-CA4C-8E1F-4EB219530677}"/>
                  </a:ext>
                </a:extLst>
              </p:cNvPr>
              <p:cNvCxnSpPr>
                <a:cxnSpLocks/>
                <a:stCxn id="6" idx="3"/>
                <a:endCxn id="7" idx="1"/>
              </p:cNvCxnSpPr>
              <p:nvPr/>
            </p:nvCxnSpPr>
            <p:spPr>
              <a:xfrm flipH="1">
                <a:off x="9412029" y="2816512"/>
                <a:ext cx="15792" cy="36972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线连接符 58">
                <a:extLst>
                  <a:ext uri="{FF2B5EF4-FFF2-40B4-BE49-F238E27FC236}">
                    <a16:creationId xmlns:a16="http://schemas.microsoft.com/office/drawing/2014/main" id="{AE7EA9DE-0F54-924C-B914-7F72FDB8B212}"/>
                  </a:ext>
                </a:extLst>
              </p:cNvPr>
              <p:cNvCxnSpPr>
                <a:cxnSpLocks/>
                <a:stCxn id="9" idx="1"/>
                <a:endCxn id="10" idx="3"/>
              </p:cNvCxnSpPr>
              <p:nvPr/>
            </p:nvCxnSpPr>
            <p:spPr>
              <a:xfrm flipH="1">
                <a:off x="8724076" y="4493021"/>
                <a:ext cx="239805" cy="31896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线连接符 59">
                <a:extLst>
                  <a:ext uri="{FF2B5EF4-FFF2-40B4-BE49-F238E27FC236}">
                    <a16:creationId xmlns:a16="http://schemas.microsoft.com/office/drawing/2014/main" id="{A0C7E4BF-C873-AB48-A254-410EC83113E9}"/>
                  </a:ext>
                </a:extLst>
              </p:cNvPr>
              <p:cNvCxnSpPr>
                <a:cxnSpLocks/>
                <a:stCxn id="8" idx="3"/>
                <a:endCxn id="9" idx="3"/>
              </p:cNvCxnSpPr>
              <p:nvPr/>
            </p:nvCxnSpPr>
            <p:spPr>
              <a:xfrm flipH="1">
                <a:off x="9081533" y="4010478"/>
                <a:ext cx="138906" cy="30137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线连接符 60">
                <a:extLst>
                  <a:ext uri="{FF2B5EF4-FFF2-40B4-BE49-F238E27FC236}">
                    <a16:creationId xmlns:a16="http://schemas.microsoft.com/office/drawing/2014/main" id="{8FC438F9-68B7-2D43-9543-7320F56C5C19}"/>
                  </a:ext>
                </a:extLst>
              </p:cNvPr>
              <p:cNvCxnSpPr>
                <a:cxnSpLocks/>
                <a:stCxn id="7" idx="3"/>
                <a:endCxn id="8" idx="1"/>
              </p:cNvCxnSpPr>
              <p:nvPr/>
            </p:nvCxnSpPr>
            <p:spPr>
              <a:xfrm flipH="1">
                <a:off x="9287193" y="3398970"/>
                <a:ext cx="87324" cy="40606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线连接符 61">
                <a:extLst>
                  <a:ext uri="{FF2B5EF4-FFF2-40B4-BE49-F238E27FC236}">
                    <a16:creationId xmlns:a16="http://schemas.microsoft.com/office/drawing/2014/main" id="{40B41B9F-DE6B-4448-8ED1-C11CDE9FBEB4}"/>
                  </a:ext>
                </a:extLst>
              </p:cNvPr>
              <p:cNvCxnSpPr>
                <a:cxnSpLocks/>
                <a:stCxn id="10" idx="1"/>
                <a:endCxn id="11" idx="3"/>
              </p:cNvCxnSpPr>
              <p:nvPr/>
            </p:nvCxnSpPr>
            <p:spPr>
              <a:xfrm flipH="1">
                <a:off x="8252193" y="4969973"/>
                <a:ext cx="324557" cy="24863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线连接符 62">
                <a:extLst>
                  <a:ext uri="{FF2B5EF4-FFF2-40B4-BE49-F238E27FC236}">
                    <a16:creationId xmlns:a16="http://schemas.microsoft.com/office/drawing/2014/main" id="{CDB074AA-F41E-824C-860A-8A04E58F5F0B}"/>
                  </a:ext>
                </a:extLst>
              </p:cNvPr>
              <p:cNvCxnSpPr>
                <a:cxnSpLocks/>
                <a:stCxn id="14" idx="3"/>
                <a:endCxn id="15" idx="1"/>
              </p:cNvCxnSpPr>
              <p:nvPr/>
            </p:nvCxnSpPr>
            <p:spPr>
              <a:xfrm>
                <a:off x="5971179" y="5671016"/>
                <a:ext cx="379869" cy="70164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线连接符 63">
                <a:extLst>
                  <a:ext uri="{FF2B5EF4-FFF2-40B4-BE49-F238E27FC236}">
                    <a16:creationId xmlns:a16="http://schemas.microsoft.com/office/drawing/2014/main" id="{768ECEA3-45AC-FF42-BE77-88AD308A81A5}"/>
                  </a:ext>
                </a:extLst>
              </p:cNvPr>
              <p:cNvCxnSpPr>
                <a:cxnSpLocks/>
                <a:stCxn id="12" idx="3"/>
                <a:endCxn id="11" idx="1"/>
              </p:cNvCxnSpPr>
              <p:nvPr/>
            </p:nvCxnSpPr>
            <p:spPr>
              <a:xfrm flipV="1">
                <a:off x="7754195" y="5345566"/>
                <a:ext cx="323250" cy="16971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线连接符 64">
                <a:extLst>
                  <a:ext uri="{FF2B5EF4-FFF2-40B4-BE49-F238E27FC236}">
                    <a16:creationId xmlns:a16="http://schemas.microsoft.com/office/drawing/2014/main" id="{A17F57C0-6F23-FB4E-A6C1-EF6A479750C7}"/>
                  </a:ext>
                </a:extLst>
              </p:cNvPr>
              <p:cNvCxnSpPr>
                <a:cxnSpLocks/>
                <a:stCxn id="15" idx="3"/>
                <a:endCxn id="13" idx="1"/>
              </p:cNvCxnSpPr>
              <p:nvPr/>
            </p:nvCxnSpPr>
            <p:spPr>
              <a:xfrm flipV="1">
                <a:off x="6567048" y="5719596"/>
                <a:ext cx="371975" cy="2158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线连接符 65">
                <a:extLst>
                  <a:ext uri="{FF2B5EF4-FFF2-40B4-BE49-F238E27FC236}">
                    <a16:creationId xmlns:a16="http://schemas.microsoft.com/office/drawing/2014/main" id="{0EFA087B-5A0E-6141-9759-7435BAE71B80}"/>
                  </a:ext>
                </a:extLst>
              </p:cNvPr>
              <p:cNvCxnSpPr>
                <a:cxnSpLocks/>
                <a:stCxn id="13" idx="3"/>
                <a:endCxn id="12" idx="1"/>
              </p:cNvCxnSpPr>
              <p:nvPr/>
            </p:nvCxnSpPr>
            <p:spPr>
              <a:xfrm flipV="1">
                <a:off x="7154497" y="5574823"/>
                <a:ext cx="392066" cy="12970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线连接符 68">
                <a:extLst>
                  <a:ext uri="{FF2B5EF4-FFF2-40B4-BE49-F238E27FC236}">
                    <a16:creationId xmlns:a16="http://schemas.microsoft.com/office/drawing/2014/main" id="{9FFB96C4-97BB-0042-B6F8-791816504856}"/>
                  </a:ext>
                </a:extLst>
              </p:cNvPr>
              <p:cNvCxnSpPr>
                <a:cxnSpLocks/>
                <a:stCxn id="5" idx="2"/>
                <a:endCxn id="17" idx="0"/>
              </p:cNvCxnSpPr>
              <p:nvPr/>
            </p:nvCxnSpPr>
            <p:spPr>
              <a:xfrm flipH="1">
                <a:off x="8729819" y="2072117"/>
                <a:ext cx="476369" cy="27925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线连接符 69">
                <a:extLst>
                  <a:ext uri="{FF2B5EF4-FFF2-40B4-BE49-F238E27FC236}">
                    <a16:creationId xmlns:a16="http://schemas.microsoft.com/office/drawing/2014/main" id="{4F5FED08-1DBA-8745-B89E-2A5D51D040B7}"/>
                  </a:ext>
                </a:extLst>
              </p:cNvPr>
              <p:cNvCxnSpPr>
                <a:cxnSpLocks/>
                <a:stCxn id="6" idx="2"/>
                <a:endCxn id="17" idx="3"/>
              </p:cNvCxnSpPr>
              <p:nvPr/>
            </p:nvCxnSpPr>
            <p:spPr>
              <a:xfrm flipH="1" flipV="1">
                <a:off x="8837819" y="2423383"/>
                <a:ext cx="503671" cy="29619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线连接符 70">
                <a:extLst>
                  <a:ext uri="{FF2B5EF4-FFF2-40B4-BE49-F238E27FC236}">
                    <a16:creationId xmlns:a16="http://schemas.microsoft.com/office/drawing/2014/main" id="{CEB7D9A3-6A68-9748-8277-7F54ABC3CA0B}"/>
                  </a:ext>
                </a:extLst>
              </p:cNvPr>
              <p:cNvCxnSpPr>
                <a:cxnSpLocks/>
                <a:stCxn id="6" idx="2"/>
                <a:endCxn id="19" idx="3"/>
              </p:cNvCxnSpPr>
              <p:nvPr/>
            </p:nvCxnSpPr>
            <p:spPr>
              <a:xfrm flipH="1">
                <a:off x="8848641" y="2719573"/>
                <a:ext cx="492849" cy="13275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线连接符 71">
                <a:extLst>
                  <a:ext uri="{FF2B5EF4-FFF2-40B4-BE49-F238E27FC236}">
                    <a16:creationId xmlns:a16="http://schemas.microsoft.com/office/drawing/2014/main" id="{4DE4B26F-6850-BC42-8B2A-5D29A8838FAA}"/>
                  </a:ext>
                </a:extLst>
              </p:cNvPr>
              <p:cNvCxnSpPr>
                <a:cxnSpLocks/>
                <a:stCxn id="6" idx="2"/>
                <a:endCxn id="20" idx="0"/>
              </p:cNvCxnSpPr>
              <p:nvPr/>
            </p:nvCxnSpPr>
            <p:spPr>
              <a:xfrm flipH="1">
                <a:off x="8917687" y="2719573"/>
                <a:ext cx="423803" cy="49881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线连接符 72">
                <a:extLst>
                  <a:ext uri="{FF2B5EF4-FFF2-40B4-BE49-F238E27FC236}">
                    <a16:creationId xmlns:a16="http://schemas.microsoft.com/office/drawing/2014/main" id="{FCF5EC66-499F-6646-B224-342AC917AC1E}"/>
                  </a:ext>
                </a:extLst>
              </p:cNvPr>
              <p:cNvCxnSpPr>
                <a:cxnSpLocks/>
                <a:stCxn id="7" idx="2"/>
                <a:endCxn id="20" idx="3"/>
              </p:cNvCxnSpPr>
              <p:nvPr/>
            </p:nvCxnSpPr>
            <p:spPr>
              <a:xfrm flipH="1">
                <a:off x="9025687" y="3280098"/>
                <a:ext cx="296680" cy="1029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线连接符 73">
                <a:extLst>
                  <a:ext uri="{FF2B5EF4-FFF2-40B4-BE49-F238E27FC236}">
                    <a16:creationId xmlns:a16="http://schemas.microsoft.com/office/drawing/2014/main" id="{0727345C-BD04-6E46-9ED2-6F7F3DE81C14}"/>
                  </a:ext>
                </a:extLst>
              </p:cNvPr>
              <p:cNvCxnSpPr>
                <a:cxnSpLocks/>
                <a:stCxn id="8" idx="2"/>
                <a:endCxn id="20" idx="2"/>
              </p:cNvCxnSpPr>
              <p:nvPr/>
            </p:nvCxnSpPr>
            <p:spPr>
              <a:xfrm flipH="1" flipV="1">
                <a:off x="8917687" y="3362397"/>
                <a:ext cx="267653" cy="52310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线连接符 74">
                <a:extLst>
                  <a:ext uri="{FF2B5EF4-FFF2-40B4-BE49-F238E27FC236}">
                    <a16:creationId xmlns:a16="http://schemas.microsoft.com/office/drawing/2014/main" id="{27E2EA79-1937-4C4A-84C3-24117E0B78D6}"/>
                  </a:ext>
                </a:extLst>
              </p:cNvPr>
              <p:cNvCxnSpPr>
                <a:cxnSpLocks/>
                <a:stCxn id="8" idx="2"/>
                <a:endCxn id="18" idx="3"/>
              </p:cNvCxnSpPr>
              <p:nvPr/>
            </p:nvCxnSpPr>
            <p:spPr>
              <a:xfrm flipH="1" flipV="1">
                <a:off x="8726159" y="3710772"/>
                <a:ext cx="459181" cy="17473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线连接符 75">
                <a:extLst>
                  <a:ext uri="{FF2B5EF4-FFF2-40B4-BE49-F238E27FC236}">
                    <a16:creationId xmlns:a16="http://schemas.microsoft.com/office/drawing/2014/main" id="{E6DB9284-69A2-B84B-A838-9F2A0DD6E14C}"/>
                  </a:ext>
                </a:extLst>
              </p:cNvPr>
              <p:cNvCxnSpPr>
                <a:cxnSpLocks/>
                <a:stCxn id="8" idx="2"/>
                <a:endCxn id="21" idx="0"/>
              </p:cNvCxnSpPr>
              <p:nvPr/>
            </p:nvCxnSpPr>
            <p:spPr>
              <a:xfrm flipH="1">
                <a:off x="8626698" y="3885505"/>
                <a:ext cx="558642" cy="32174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线连接符 76">
                <a:extLst>
                  <a:ext uri="{FF2B5EF4-FFF2-40B4-BE49-F238E27FC236}">
                    <a16:creationId xmlns:a16="http://schemas.microsoft.com/office/drawing/2014/main" id="{3A1C41D0-28C4-B24D-A382-6A0982552D4D}"/>
                  </a:ext>
                </a:extLst>
              </p:cNvPr>
              <p:cNvCxnSpPr>
                <a:cxnSpLocks/>
                <a:stCxn id="9" idx="0"/>
                <a:endCxn id="21" idx="3"/>
              </p:cNvCxnSpPr>
              <p:nvPr/>
            </p:nvCxnSpPr>
            <p:spPr>
              <a:xfrm flipH="1" flipV="1">
                <a:off x="8734698" y="4279255"/>
                <a:ext cx="227625" cy="8396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线连接符 77">
                <a:extLst>
                  <a:ext uri="{FF2B5EF4-FFF2-40B4-BE49-F238E27FC236}">
                    <a16:creationId xmlns:a16="http://schemas.microsoft.com/office/drawing/2014/main" id="{14C6D09E-B6AD-E44F-8C0A-CFFF9394F24B}"/>
                  </a:ext>
                </a:extLst>
              </p:cNvPr>
              <p:cNvCxnSpPr>
                <a:cxnSpLocks/>
                <a:stCxn id="10" idx="0"/>
                <a:endCxn id="21" idx="2"/>
              </p:cNvCxnSpPr>
              <p:nvPr/>
            </p:nvCxnSpPr>
            <p:spPr>
              <a:xfrm flipV="1">
                <a:off x="8597756" y="4351261"/>
                <a:ext cx="28942" cy="49061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线连接符 78">
                <a:extLst>
                  <a:ext uri="{FF2B5EF4-FFF2-40B4-BE49-F238E27FC236}">
                    <a16:creationId xmlns:a16="http://schemas.microsoft.com/office/drawing/2014/main" id="{9C93B6D4-CF7D-E946-A2C2-C4EC2FD520AE}"/>
                  </a:ext>
                </a:extLst>
              </p:cNvPr>
              <p:cNvCxnSpPr>
                <a:cxnSpLocks/>
                <a:stCxn id="10" idx="0"/>
                <a:endCxn id="22" idx="2"/>
              </p:cNvCxnSpPr>
              <p:nvPr/>
            </p:nvCxnSpPr>
            <p:spPr>
              <a:xfrm flipH="1" flipV="1">
                <a:off x="8199602" y="4626236"/>
                <a:ext cx="398154" cy="21563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线连接符 79">
                <a:extLst>
                  <a:ext uri="{FF2B5EF4-FFF2-40B4-BE49-F238E27FC236}">
                    <a16:creationId xmlns:a16="http://schemas.microsoft.com/office/drawing/2014/main" id="{AB3FA06C-51DE-C14B-9314-148BEE8E79D3}"/>
                  </a:ext>
                </a:extLst>
              </p:cNvPr>
              <p:cNvCxnSpPr>
                <a:cxnSpLocks/>
                <a:stCxn id="11" idx="0"/>
                <a:endCxn id="22" idx="2"/>
              </p:cNvCxnSpPr>
              <p:nvPr/>
            </p:nvCxnSpPr>
            <p:spPr>
              <a:xfrm flipV="1">
                <a:off x="8122495" y="4626236"/>
                <a:ext cx="77107" cy="59759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线连接符 80">
                <a:extLst>
                  <a:ext uri="{FF2B5EF4-FFF2-40B4-BE49-F238E27FC236}">
                    <a16:creationId xmlns:a16="http://schemas.microsoft.com/office/drawing/2014/main" id="{7764E3ED-4F60-7043-BE52-834BA0335576}"/>
                  </a:ext>
                </a:extLst>
              </p:cNvPr>
              <p:cNvCxnSpPr>
                <a:cxnSpLocks/>
                <a:stCxn id="11" idx="0"/>
                <a:endCxn id="23" idx="2"/>
              </p:cNvCxnSpPr>
              <p:nvPr/>
            </p:nvCxnSpPr>
            <p:spPr>
              <a:xfrm flipH="1" flipV="1">
                <a:off x="7742847" y="4818784"/>
                <a:ext cx="379648" cy="40504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线连接符 81">
                <a:extLst>
                  <a:ext uri="{FF2B5EF4-FFF2-40B4-BE49-F238E27FC236}">
                    <a16:creationId xmlns:a16="http://schemas.microsoft.com/office/drawing/2014/main" id="{ECAFCF47-5865-B74A-9FCA-4CA1F2EE22E7}"/>
                  </a:ext>
                </a:extLst>
              </p:cNvPr>
              <p:cNvCxnSpPr>
                <a:cxnSpLocks/>
                <a:stCxn id="11" idx="0"/>
                <a:endCxn id="24" idx="3"/>
              </p:cNvCxnSpPr>
              <p:nvPr/>
            </p:nvCxnSpPr>
            <p:spPr>
              <a:xfrm flipH="1" flipV="1">
                <a:off x="7559697" y="5130490"/>
                <a:ext cx="562798" cy="9334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线连接符 82">
                <a:extLst>
                  <a:ext uri="{FF2B5EF4-FFF2-40B4-BE49-F238E27FC236}">
                    <a16:creationId xmlns:a16="http://schemas.microsoft.com/office/drawing/2014/main" id="{848A4B97-FA98-0A45-ABCC-A06123FD9132}"/>
                  </a:ext>
                </a:extLst>
              </p:cNvPr>
              <p:cNvCxnSpPr>
                <a:cxnSpLocks/>
                <a:stCxn id="12" idx="0"/>
                <a:endCxn id="24" idx="2"/>
              </p:cNvCxnSpPr>
              <p:nvPr/>
            </p:nvCxnSpPr>
            <p:spPr>
              <a:xfrm flipH="1" flipV="1">
                <a:off x="7451697" y="5202496"/>
                <a:ext cx="178834" cy="27334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线连接符 83">
                <a:extLst>
                  <a:ext uri="{FF2B5EF4-FFF2-40B4-BE49-F238E27FC236}">
                    <a16:creationId xmlns:a16="http://schemas.microsoft.com/office/drawing/2014/main" id="{065857C0-FDFD-924E-94C2-AFBFCB96859B}"/>
                  </a:ext>
                </a:extLst>
              </p:cNvPr>
              <p:cNvCxnSpPr>
                <a:cxnSpLocks/>
                <a:stCxn id="13" idx="0"/>
                <a:endCxn id="24" idx="2"/>
              </p:cNvCxnSpPr>
              <p:nvPr/>
            </p:nvCxnSpPr>
            <p:spPr>
              <a:xfrm flipV="1">
                <a:off x="7041737" y="5202496"/>
                <a:ext cx="409960" cy="43773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线连接符 84">
                <a:extLst>
                  <a:ext uri="{FF2B5EF4-FFF2-40B4-BE49-F238E27FC236}">
                    <a16:creationId xmlns:a16="http://schemas.microsoft.com/office/drawing/2014/main" id="{6BFDF393-CFE4-B64A-859A-62BF296868AA}"/>
                  </a:ext>
                </a:extLst>
              </p:cNvPr>
              <p:cNvCxnSpPr>
                <a:cxnSpLocks/>
                <a:stCxn id="13" idx="0"/>
                <a:endCxn id="25" idx="2"/>
              </p:cNvCxnSpPr>
              <p:nvPr/>
            </p:nvCxnSpPr>
            <p:spPr>
              <a:xfrm flipH="1" flipV="1">
                <a:off x="7008011" y="5142968"/>
                <a:ext cx="33726" cy="49726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线连接符 85">
                <a:extLst>
                  <a:ext uri="{FF2B5EF4-FFF2-40B4-BE49-F238E27FC236}">
                    <a16:creationId xmlns:a16="http://schemas.microsoft.com/office/drawing/2014/main" id="{21AC6DA5-5681-3643-8F61-000553F05CA1}"/>
                  </a:ext>
                </a:extLst>
              </p:cNvPr>
              <p:cNvCxnSpPr>
                <a:cxnSpLocks/>
                <a:stCxn id="13" idx="0"/>
                <a:endCxn id="26" idx="2"/>
              </p:cNvCxnSpPr>
              <p:nvPr/>
            </p:nvCxnSpPr>
            <p:spPr>
              <a:xfrm flipH="1" flipV="1">
                <a:off x="6593902" y="5234446"/>
                <a:ext cx="447835" cy="40578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线连接符 86">
                <a:extLst>
                  <a:ext uri="{FF2B5EF4-FFF2-40B4-BE49-F238E27FC236}">
                    <a16:creationId xmlns:a16="http://schemas.microsoft.com/office/drawing/2014/main" id="{CCC5178A-4CD3-9447-9EA6-B4E9A4737EE9}"/>
                  </a:ext>
                </a:extLst>
              </p:cNvPr>
              <p:cNvCxnSpPr>
                <a:cxnSpLocks/>
                <a:stCxn id="15" idx="0"/>
                <a:endCxn id="27" idx="2"/>
              </p:cNvCxnSpPr>
              <p:nvPr/>
            </p:nvCxnSpPr>
            <p:spPr>
              <a:xfrm flipH="1" flipV="1">
                <a:off x="6006153" y="5228825"/>
                <a:ext cx="452895" cy="440348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线连接符 87">
                <a:extLst>
                  <a:ext uri="{FF2B5EF4-FFF2-40B4-BE49-F238E27FC236}">
                    <a16:creationId xmlns:a16="http://schemas.microsoft.com/office/drawing/2014/main" id="{79EB1FC9-28C8-E04A-8274-BE7B3135F526}"/>
                  </a:ext>
                </a:extLst>
              </p:cNvPr>
              <p:cNvCxnSpPr>
                <a:cxnSpLocks/>
                <a:stCxn id="15" idx="0"/>
                <a:endCxn id="26" idx="2"/>
              </p:cNvCxnSpPr>
              <p:nvPr/>
            </p:nvCxnSpPr>
            <p:spPr>
              <a:xfrm flipV="1">
                <a:off x="6459048" y="5234446"/>
                <a:ext cx="134854" cy="43472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线连接符 88">
                <a:extLst>
                  <a:ext uri="{FF2B5EF4-FFF2-40B4-BE49-F238E27FC236}">
                    <a16:creationId xmlns:a16="http://schemas.microsoft.com/office/drawing/2014/main" id="{733D8DE8-7C90-7141-A902-C77C37858B22}"/>
                  </a:ext>
                </a:extLst>
              </p:cNvPr>
              <p:cNvCxnSpPr>
                <a:cxnSpLocks/>
                <a:stCxn id="14" idx="0"/>
                <a:endCxn id="27" idx="2"/>
              </p:cNvCxnSpPr>
              <p:nvPr/>
            </p:nvCxnSpPr>
            <p:spPr>
              <a:xfrm flipV="1">
                <a:off x="5882145" y="5228825"/>
                <a:ext cx="124008" cy="347735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线连接符 89">
                <a:extLst>
                  <a:ext uri="{FF2B5EF4-FFF2-40B4-BE49-F238E27FC236}">
                    <a16:creationId xmlns:a16="http://schemas.microsoft.com/office/drawing/2014/main" id="{D273B848-1240-274F-8AA3-DD3205B54C3C}"/>
                  </a:ext>
                </a:extLst>
              </p:cNvPr>
              <p:cNvCxnSpPr>
                <a:cxnSpLocks/>
                <a:stCxn id="16" idx="2"/>
                <a:endCxn id="17" idx="0"/>
              </p:cNvCxnSpPr>
              <p:nvPr/>
            </p:nvCxnSpPr>
            <p:spPr>
              <a:xfrm>
                <a:off x="8624089" y="2005738"/>
                <a:ext cx="105730" cy="345638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线连接符 90">
                <a:extLst>
                  <a:ext uri="{FF2B5EF4-FFF2-40B4-BE49-F238E27FC236}">
                    <a16:creationId xmlns:a16="http://schemas.microsoft.com/office/drawing/2014/main" id="{FFAB9C64-C822-264E-8F81-D6FF21DA8126}"/>
                  </a:ext>
                </a:extLst>
              </p:cNvPr>
              <p:cNvCxnSpPr>
                <a:cxnSpLocks/>
                <a:stCxn id="17" idx="2"/>
                <a:endCxn id="19" idx="0"/>
              </p:cNvCxnSpPr>
              <p:nvPr/>
            </p:nvCxnSpPr>
            <p:spPr>
              <a:xfrm>
                <a:off x="8729819" y="2495389"/>
                <a:ext cx="33139" cy="25943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线连接符 91">
                <a:extLst>
                  <a:ext uri="{FF2B5EF4-FFF2-40B4-BE49-F238E27FC236}">
                    <a16:creationId xmlns:a16="http://schemas.microsoft.com/office/drawing/2014/main" id="{84FF6657-5C33-0946-89B0-F85F97E5A6F1}"/>
                  </a:ext>
                </a:extLst>
              </p:cNvPr>
              <p:cNvCxnSpPr>
                <a:cxnSpLocks/>
                <a:stCxn id="19" idx="2"/>
                <a:endCxn id="20" idx="0"/>
              </p:cNvCxnSpPr>
              <p:nvPr/>
            </p:nvCxnSpPr>
            <p:spPr>
              <a:xfrm>
                <a:off x="8725684" y="2893932"/>
                <a:ext cx="192003" cy="32445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线连接符 92">
                <a:extLst>
                  <a:ext uri="{FF2B5EF4-FFF2-40B4-BE49-F238E27FC236}">
                    <a16:creationId xmlns:a16="http://schemas.microsoft.com/office/drawing/2014/main" id="{61900F21-76F2-CF41-B2E9-926DD21B19C4}"/>
                  </a:ext>
                </a:extLst>
              </p:cNvPr>
              <p:cNvCxnSpPr>
                <a:cxnSpLocks/>
                <a:stCxn id="20" idx="2"/>
                <a:endCxn id="18" idx="0"/>
              </p:cNvCxnSpPr>
              <p:nvPr/>
            </p:nvCxnSpPr>
            <p:spPr>
              <a:xfrm flipH="1">
                <a:off x="8618159" y="3362397"/>
                <a:ext cx="299528" cy="27636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线连接符 93">
                <a:extLst>
                  <a:ext uri="{FF2B5EF4-FFF2-40B4-BE49-F238E27FC236}">
                    <a16:creationId xmlns:a16="http://schemas.microsoft.com/office/drawing/2014/main" id="{D32CE4CC-9308-C64D-9D30-B5D3010571EB}"/>
                  </a:ext>
                </a:extLst>
              </p:cNvPr>
              <p:cNvCxnSpPr>
                <a:cxnSpLocks/>
                <a:stCxn id="18" idx="2"/>
                <a:endCxn id="21" idx="0"/>
              </p:cNvCxnSpPr>
              <p:nvPr/>
            </p:nvCxnSpPr>
            <p:spPr>
              <a:xfrm>
                <a:off x="8618159" y="3782778"/>
                <a:ext cx="8539" cy="42447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线连接符 94">
                <a:extLst>
                  <a:ext uri="{FF2B5EF4-FFF2-40B4-BE49-F238E27FC236}">
                    <a16:creationId xmlns:a16="http://schemas.microsoft.com/office/drawing/2014/main" id="{C4EB2E6D-E1ED-CC4A-886D-3F183EF2542A}"/>
                  </a:ext>
                </a:extLst>
              </p:cNvPr>
              <p:cNvCxnSpPr>
                <a:cxnSpLocks/>
                <a:stCxn id="33" idx="3"/>
              </p:cNvCxnSpPr>
              <p:nvPr/>
            </p:nvCxnSpPr>
            <p:spPr>
              <a:xfrm>
                <a:off x="8312375" y="4041715"/>
                <a:ext cx="197784" cy="21024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线连接符 95">
                <a:extLst>
                  <a:ext uri="{FF2B5EF4-FFF2-40B4-BE49-F238E27FC236}">
                    <a16:creationId xmlns:a16="http://schemas.microsoft.com/office/drawing/2014/main" id="{F9A192AD-E57D-3A4E-AFFD-7B0BC5E47F6B}"/>
                  </a:ext>
                </a:extLst>
              </p:cNvPr>
              <p:cNvCxnSpPr>
                <a:cxnSpLocks/>
                <a:stCxn id="33" idx="2"/>
                <a:endCxn id="22" idx="0"/>
              </p:cNvCxnSpPr>
              <p:nvPr/>
            </p:nvCxnSpPr>
            <p:spPr>
              <a:xfrm flipH="1">
                <a:off x="8199602" y="4113721"/>
                <a:ext cx="4773" cy="36850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线连接符 96">
                <a:extLst>
                  <a:ext uri="{FF2B5EF4-FFF2-40B4-BE49-F238E27FC236}">
                    <a16:creationId xmlns:a16="http://schemas.microsoft.com/office/drawing/2014/main" id="{05135B4C-C137-904D-82EB-4C5FE6015AF9}"/>
                  </a:ext>
                </a:extLst>
              </p:cNvPr>
              <p:cNvCxnSpPr>
                <a:cxnSpLocks/>
                <a:stCxn id="21" idx="2"/>
                <a:endCxn id="22" idx="0"/>
              </p:cNvCxnSpPr>
              <p:nvPr/>
            </p:nvCxnSpPr>
            <p:spPr>
              <a:xfrm flipH="1">
                <a:off x="8199602" y="4351261"/>
                <a:ext cx="427096" cy="13096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线连接符 97">
                <a:extLst>
                  <a:ext uri="{FF2B5EF4-FFF2-40B4-BE49-F238E27FC236}">
                    <a16:creationId xmlns:a16="http://schemas.microsoft.com/office/drawing/2014/main" id="{417AA612-4ACD-3043-A2D0-27ECF34E1E2C}"/>
                  </a:ext>
                </a:extLst>
              </p:cNvPr>
              <p:cNvCxnSpPr>
                <a:cxnSpLocks/>
                <a:stCxn id="52" idx="2"/>
                <a:endCxn id="54" idx="0"/>
              </p:cNvCxnSpPr>
              <p:nvPr/>
            </p:nvCxnSpPr>
            <p:spPr>
              <a:xfrm>
                <a:off x="6659507" y="3066538"/>
                <a:ext cx="169730" cy="325701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线连接符 98">
                <a:extLst>
                  <a:ext uri="{FF2B5EF4-FFF2-40B4-BE49-F238E27FC236}">
                    <a16:creationId xmlns:a16="http://schemas.microsoft.com/office/drawing/2014/main" id="{16E41B51-66D9-3946-B135-31DCFC2F1595}"/>
                  </a:ext>
                </a:extLst>
              </p:cNvPr>
              <p:cNvCxnSpPr>
                <a:cxnSpLocks/>
                <a:stCxn id="54" idx="2"/>
                <a:endCxn id="46" idx="0"/>
              </p:cNvCxnSpPr>
              <p:nvPr/>
            </p:nvCxnSpPr>
            <p:spPr>
              <a:xfrm>
                <a:off x="6829237" y="3536252"/>
                <a:ext cx="174862" cy="30289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线连接符 99">
                <a:extLst>
                  <a:ext uri="{FF2B5EF4-FFF2-40B4-BE49-F238E27FC236}">
                    <a16:creationId xmlns:a16="http://schemas.microsoft.com/office/drawing/2014/main" id="{9C5E74B1-1CB5-A043-83F9-A4439AC32E18}"/>
                  </a:ext>
                </a:extLst>
              </p:cNvPr>
              <p:cNvCxnSpPr>
                <a:cxnSpLocks/>
                <a:stCxn id="46" idx="2"/>
                <a:endCxn id="31" idx="0"/>
              </p:cNvCxnSpPr>
              <p:nvPr/>
            </p:nvCxnSpPr>
            <p:spPr>
              <a:xfrm>
                <a:off x="7004099" y="3983159"/>
                <a:ext cx="212086" cy="43405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线连接符 100">
                <a:extLst>
                  <a:ext uri="{FF2B5EF4-FFF2-40B4-BE49-F238E27FC236}">
                    <a16:creationId xmlns:a16="http://schemas.microsoft.com/office/drawing/2014/main" id="{1D8BB096-9F6B-BC4D-B5F9-C60F281D6CE5}"/>
                  </a:ext>
                </a:extLst>
              </p:cNvPr>
              <p:cNvCxnSpPr>
                <a:cxnSpLocks/>
                <a:stCxn id="31" idx="2"/>
                <a:endCxn id="24" idx="0"/>
              </p:cNvCxnSpPr>
              <p:nvPr/>
            </p:nvCxnSpPr>
            <p:spPr>
              <a:xfrm>
                <a:off x="7216185" y="4561223"/>
                <a:ext cx="235512" cy="49726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线连接符 101">
                <a:extLst>
                  <a:ext uri="{FF2B5EF4-FFF2-40B4-BE49-F238E27FC236}">
                    <a16:creationId xmlns:a16="http://schemas.microsoft.com/office/drawing/2014/main" id="{D24EB025-2F00-2341-B944-975618668471}"/>
                  </a:ext>
                </a:extLst>
              </p:cNvPr>
              <p:cNvCxnSpPr>
                <a:cxnSpLocks/>
                <a:stCxn id="36" idx="3"/>
                <a:endCxn id="20" idx="1"/>
              </p:cNvCxnSpPr>
              <p:nvPr/>
            </p:nvCxnSpPr>
            <p:spPr>
              <a:xfrm>
                <a:off x="8297195" y="3223666"/>
                <a:ext cx="512492" cy="6672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线连接符 102">
                <a:extLst>
                  <a:ext uri="{FF2B5EF4-FFF2-40B4-BE49-F238E27FC236}">
                    <a16:creationId xmlns:a16="http://schemas.microsoft.com/office/drawing/2014/main" id="{0E43A780-E173-EE42-B4BB-7180E4AF7DD8}"/>
                  </a:ext>
                </a:extLst>
              </p:cNvPr>
              <p:cNvCxnSpPr>
                <a:cxnSpLocks/>
                <a:stCxn id="36" idx="2"/>
                <a:endCxn id="18" idx="0"/>
              </p:cNvCxnSpPr>
              <p:nvPr/>
            </p:nvCxnSpPr>
            <p:spPr>
              <a:xfrm>
                <a:off x="8189195" y="3295672"/>
                <a:ext cx="428964" cy="34309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线连接符 103">
                <a:extLst>
                  <a:ext uri="{FF2B5EF4-FFF2-40B4-BE49-F238E27FC236}">
                    <a16:creationId xmlns:a16="http://schemas.microsoft.com/office/drawing/2014/main" id="{2BEEDF55-7214-4243-A3B7-9F3B86D7CA29}"/>
                  </a:ext>
                </a:extLst>
              </p:cNvPr>
              <p:cNvCxnSpPr>
                <a:cxnSpLocks/>
                <a:stCxn id="36" idx="2"/>
                <a:endCxn id="37" idx="0"/>
              </p:cNvCxnSpPr>
              <p:nvPr/>
            </p:nvCxnSpPr>
            <p:spPr>
              <a:xfrm>
                <a:off x="8189195" y="3295672"/>
                <a:ext cx="10407" cy="28645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线连接符 105">
                <a:extLst>
                  <a:ext uri="{FF2B5EF4-FFF2-40B4-BE49-F238E27FC236}">
                    <a16:creationId xmlns:a16="http://schemas.microsoft.com/office/drawing/2014/main" id="{D6AB53EF-7E2E-A24A-B7CD-5D5B0BA01AA4}"/>
                  </a:ext>
                </a:extLst>
              </p:cNvPr>
              <p:cNvCxnSpPr>
                <a:cxnSpLocks/>
                <a:stCxn id="17" idx="0"/>
                <a:endCxn id="34" idx="3"/>
              </p:cNvCxnSpPr>
              <p:nvPr/>
            </p:nvCxnSpPr>
            <p:spPr>
              <a:xfrm flipH="1" flipV="1">
                <a:off x="8426643" y="2224397"/>
                <a:ext cx="303176" cy="126979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线连接符 106">
                <a:extLst>
                  <a:ext uri="{FF2B5EF4-FFF2-40B4-BE49-F238E27FC236}">
                    <a16:creationId xmlns:a16="http://schemas.microsoft.com/office/drawing/2014/main" id="{909EA778-F0D3-EB43-A21F-C5339A45DA32}"/>
                  </a:ext>
                </a:extLst>
              </p:cNvPr>
              <p:cNvCxnSpPr>
                <a:cxnSpLocks/>
                <a:stCxn id="35" idx="0"/>
                <a:endCxn id="34" idx="2"/>
              </p:cNvCxnSpPr>
              <p:nvPr/>
            </p:nvCxnSpPr>
            <p:spPr>
              <a:xfrm flipV="1">
                <a:off x="8287186" y="2296403"/>
                <a:ext cx="31457" cy="295178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线连接符 107">
                <a:extLst>
                  <a:ext uri="{FF2B5EF4-FFF2-40B4-BE49-F238E27FC236}">
                    <a16:creationId xmlns:a16="http://schemas.microsoft.com/office/drawing/2014/main" id="{2F7B0622-7008-DA42-8687-BEEF859FD155}"/>
                  </a:ext>
                </a:extLst>
              </p:cNvPr>
              <p:cNvCxnSpPr>
                <a:cxnSpLocks/>
                <a:stCxn id="35" idx="0"/>
                <a:endCxn id="17" idx="1"/>
              </p:cNvCxnSpPr>
              <p:nvPr/>
            </p:nvCxnSpPr>
            <p:spPr>
              <a:xfrm flipV="1">
                <a:off x="8287186" y="2423383"/>
                <a:ext cx="334633" cy="16819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线连接符 108">
                <a:extLst>
                  <a:ext uri="{FF2B5EF4-FFF2-40B4-BE49-F238E27FC236}">
                    <a16:creationId xmlns:a16="http://schemas.microsoft.com/office/drawing/2014/main" id="{D85FCDB7-306A-E342-B5C9-6AC2C6AC73C5}"/>
                  </a:ext>
                </a:extLst>
              </p:cNvPr>
              <p:cNvCxnSpPr>
                <a:cxnSpLocks/>
                <a:stCxn id="35" idx="3"/>
                <a:endCxn id="19" idx="1"/>
              </p:cNvCxnSpPr>
              <p:nvPr/>
            </p:nvCxnSpPr>
            <p:spPr>
              <a:xfrm>
                <a:off x="8342674" y="2708927"/>
                <a:ext cx="297327" cy="8750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线连接符 109">
                <a:extLst>
                  <a:ext uri="{FF2B5EF4-FFF2-40B4-BE49-F238E27FC236}">
                    <a16:creationId xmlns:a16="http://schemas.microsoft.com/office/drawing/2014/main" id="{2A6D7635-7AD4-D646-A077-B6B366DDD7EA}"/>
                  </a:ext>
                </a:extLst>
              </p:cNvPr>
              <p:cNvCxnSpPr>
                <a:cxnSpLocks/>
                <a:stCxn id="35" idx="2"/>
                <a:endCxn id="36" idx="0"/>
              </p:cNvCxnSpPr>
              <p:nvPr/>
            </p:nvCxnSpPr>
            <p:spPr>
              <a:xfrm flipH="1">
                <a:off x="8189195" y="2715024"/>
                <a:ext cx="23819" cy="43663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线连接符 110">
                <a:extLst>
                  <a:ext uri="{FF2B5EF4-FFF2-40B4-BE49-F238E27FC236}">
                    <a16:creationId xmlns:a16="http://schemas.microsoft.com/office/drawing/2014/main" id="{7245C529-C3F2-F64B-B18B-FA71B38547C7}"/>
                  </a:ext>
                </a:extLst>
              </p:cNvPr>
              <p:cNvCxnSpPr>
                <a:cxnSpLocks/>
                <a:stCxn id="19" idx="2"/>
                <a:endCxn id="36" idx="3"/>
              </p:cNvCxnSpPr>
              <p:nvPr/>
            </p:nvCxnSpPr>
            <p:spPr>
              <a:xfrm flipH="1">
                <a:off x="8297195" y="2893932"/>
                <a:ext cx="428489" cy="32973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线连接符 111">
                <a:extLst>
                  <a:ext uri="{FF2B5EF4-FFF2-40B4-BE49-F238E27FC236}">
                    <a16:creationId xmlns:a16="http://schemas.microsoft.com/office/drawing/2014/main" id="{0E2CA7FE-9330-5C40-82AA-5279097D461B}"/>
                  </a:ext>
                </a:extLst>
              </p:cNvPr>
              <p:cNvCxnSpPr>
                <a:cxnSpLocks/>
                <a:stCxn id="40" idx="3"/>
                <a:endCxn id="41" idx="1"/>
              </p:cNvCxnSpPr>
              <p:nvPr/>
            </p:nvCxnSpPr>
            <p:spPr>
              <a:xfrm flipV="1">
                <a:off x="7463096" y="2252776"/>
                <a:ext cx="283579" cy="20083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线连接符 112">
                <a:extLst>
                  <a:ext uri="{FF2B5EF4-FFF2-40B4-BE49-F238E27FC236}">
                    <a16:creationId xmlns:a16="http://schemas.microsoft.com/office/drawing/2014/main" id="{582EDDFE-A1DF-1249-8FBE-6FEC09D3BECC}"/>
                  </a:ext>
                </a:extLst>
              </p:cNvPr>
              <p:cNvCxnSpPr>
                <a:cxnSpLocks/>
                <a:stCxn id="41" idx="3"/>
                <a:endCxn id="34" idx="1"/>
              </p:cNvCxnSpPr>
              <p:nvPr/>
            </p:nvCxnSpPr>
            <p:spPr>
              <a:xfrm flipV="1">
                <a:off x="7962675" y="2224397"/>
                <a:ext cx="247968" cy="28379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线连接符 113">
                <a:extLst>
                  <a:ext uri="{FF2B5EF4-FFF2-40B4-BE49-F238E27FC236}">
                    <a16:creationId xmlns:a16="http://schemas.microsoft.com/office/drawing/2014/main" id="{5F7BC218-326D-BF43-829C-4D92ADA616C0}"/>
                  </a:ext>
                </a:extLst>
              </p:cNvPr>
              <p:cNvCxnSpPr>
                <a:cxnSpLocks/>
                <a:stCxn id="41" idx="2"/>
                <a:endCxn id="35" idx="1"/>
              </p:cNvCxnSpPr>
              <p:nvPr/>
            </p:nvCxnSpPr>
            <p:spPr>
              <a:xfrm>
                <a:off x="7854675" y="2324782"/>
                <a:ext cx="302851" cy="272897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线连接符 114">
                <a:extLst>
                  <a:ext uri="{FF2B5EF4-FFF2-40B4-BE49-F238E27FC236}">
                    <a16:creationId xmlns:a16="http://schemas.microsoft.com/office/drawing/2014/main" id="{1325BE2B-F2D9-EE4D-B3C8-9AD0AEB64B1F}"/>
                  </a:ext>
                </a:extLst>
              </p:cNvPr>
              <p:cNvCxnSpPr>
                <a:cxnSpLocks/>
                <a:stCxn id="41" idx="2"/>
                <a:endCxn id="50" idx="0"/>
              </p:cNvCxnSpPr>
              <p:nvPr/>
            </p:nvCxnSpPr>
            <p:spPr>
              <a:xfrm flipH="1">
                <a:off x="7634716" y="2324782"/>
                <a:ext cx="219959" cy="370116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线连接符 115">
                <a:extLst>
                  <a:ext uri="{FF2B5EF4-FFF2-40B4-BE49-F238E27FC236}">
                    <a16:creationId xmlns:a16="http://schemas.microsoft.com/office/drawing/2014/main" id="{B608C362-538A-E04D-A535-1A61FD4F135C}"/>
                  </a:ext>
                </a:extLst>
              </p:cNvPr>
              <p:cNvCxnSpPr>
                <a:cxnSpLocks/>
                <a:stCxn id="40" idx="2"/>
                <a:endCxn id="50" idx="0"/>
              </p:cNvCxnSpPr>
              <p:nvPr/>
            </p:nvCxnSpPr>
            <p:spPr>
              <a:xfrm>
                <a:off x="7346126" y="2329133"/>
                <a:ext cx="288590" cy="365765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线连接符 116">
                <a:extLst>
                  <a:ext uri="{FF2B5EF4-FFF2-40B4-BE49-F238E27FC236}">
                    <a16:creationId xmlns:a16="http://schemas.microsoft.com/office/drawing/2014/main" id="{74806133-184A-D949-BDDA-CB6D2C6070A1}"/>
                  </a:ext>
                </a:extLst>
              </p:cNvPr>
              <p:cNvCxnSpPr>
                <a:cxnSpLocks/>
                <a:stCxn id="40" idx="2"/>
                <a:endCxn id="51" idx="0"/>
              </p:cNvCxnSpPr>
              <p:nvPr/>
            </p:nvCxnSpPr>
            <p:spPr>
              <a:xfrm flipH="1">
                <a:off x="7013743" y="2329133"/>
                <a:ext cx="332383" cy="236063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线连接符 117">
                <a:extLst>
                  <a:ext uri="{FF2B5EF4-FFF2-40B4-BE49-F238E27FC236}">
                    <a16:creationId xmlns:a16="http://schemas.microsoft.com/office/drawing/2014/main" id="{3A5BA091-2B01-A749-BC75-4158ECFFEB2F}"/>
                  </a:ext>
                </a:extLst>
              </p:cNvPr>
              <p:cNvCxnSpPr>
                <a:cxnSpLocks/>
                <a:stCxn id="50" idx="1"/>
                <a:endCxn id="51" idx="3"/>
              </p:cNvCxnSpPr>
              <p:nvPr/>
            </p:nvCxnSpPr>
            <p:spPr>
              <a:xfrm flipH="1" flipV="1">
                <a:off x="7106020" y="2656487"/>
                <a:ext cx="420696" cy="110418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线连接符 118">
                <a:extLst>
                  <a:ext uri="{FF2B5EF4-FFF2-40B4-BE49-F238E27FC236}">
                    <a16:creationId xmlns:a16="http://schemas.microsoft.com/office/drawing/2014/main" id="{A314BA29-F949-844C-970D-D1C882D97A0E}"/>
                  </a:ext>
                </a:extLst>
              </p:cNvPr>
              <p:cNvCxnSpPr>
                <a:cxnSpLocks/>
                <a:stCxn id="35" idx="1"/>
                <a:endCxn id="50" idx="3"/>
              </p:cNvCxnSpPr>
              <p:nvPr/>
            </p:nvCxnSpPr>
            <p:spPr>
              <a:xfrm flipH="1">
                <a:off x="7742716" y="2597679"/>
                <a:ext cx="414810" cy="16922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线连接符 119">
                <a:extLst>
                  <a:ext uri="{FF2B5EF4-FFF2-40B4-BE49-F238E27FC236}">
                    <a16:creationId xmlns:a16="http://schemas.microsoft.com/office/drawing/2014/main" id="{58F80FDF-D79E-AC4C-A51E-F22A7F327E40}"/>
                  </a:ext>
                </a:extLst>
              </p:cNvPr>
              <p:cNvCxnSpPr>
                <a:cxnSpLocks/>
                <a:stCxn id="36" idx="1"/>
                <a:endCxn id="50" idx="2"/>
              </p:cNvCxnSpPr>
              <p:nvPr/>
            </p:nvCxnSpPr>
            <p:spPr>
              <a:xfrm flipH="1" flipV="1">
                <a:off x="7634716" y="2838911"/>
                <a:ext cx="446479" cy="38475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线连接符 120">
                <a:extLst>
                  <a:ext uri="{FF2B5EF4-FFF2-40B4-BE49-F238E27FC236}">
                    <a16:creationId xmlns:a16="http://schemas.microsoft.com/office/drawing/2014/main" id="{92CE78DA-C9FF-CB4C-B8AF-29BB863A476C}"/>
                  </a:ext>
                </a:extLst>
              </p:cNvPr>
              <p:cNvCxnSpPr>
                <a:cxnSpLocks/>
                <a:stCxn id="49" idx="0"/>
                <a:endCxn id="50" idx="2"/>
              </p:cNvCxnSpPr>
              <p:nvPr/>
            </p:nvCxnSpPr>
            <p:spPr>
              <a:xfrm flipV="1">
                <a:off x="7605773" y="2838911"/>
                <a:ext cx="28943" cy="36577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线连接符 121">
                <a:extLst>
                  <a:ext uri="{FF2B5EF4-FFF2-40B4-BE49-F238E27FC236}">
                    <a16:creationId xmlns:a16="http://schemas.microsoft.com/office/drawing/2014/main" id="{86716575-F1AA-034B-889C-C169DAF8916E}"/>
                  </a:ext>
                </a:extLst>
              </p:cNvPr>
              <p:cNvCxnSpPr>
                <a:cxnSpLocks/>
                <a:stCxn id="36" idx="1"/>
                <a:endCxn id="49" idx="3"/>
              </p:cNvCxnSpPr>
              <p:nvPr/>
            </p:nvCxnSpPr>
            <p:spPr>
              <a:xfrm flipH="1">
                <a:off x="7713773" y="3223666"/>
                <a:ext cx="367422" cy="5302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线连接符 122">
                <a:extLst>
                  <a:ext uri="{FF2B5EF4-FFF2-40B4-BE49-F238E27FC236}">
                    <a16:creationId xmlns:a16="http://schemas.microsoft.com/office/drawing/2014/main" id="{973E0DDD-E0CB-614A-A77C-EF04FE100C0B}"/>
                  </a:ext>
                </a:extLst>
              </p:cNvPr>
              <p:cNvCxnSpPr>
                <a:cxnSpLocks/>
                <a:stCxn id="48" idx="0"/>
                <a:endCxn id="49" idx="2"/>
              </p:cNvCxnSpPr>
              <p:nvPr/>
            </p:nvCxnSpPr>
            <p:spPr>
              <a:xfrm flipH="1" flipV="1">
                <a:off x="7605773" y="3348694"/>
                <a:ext cx="140902" cy="32969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线连接符 123">
                <a:extLst>
                  <a:ext uri="{FF2B5EF4-FFF2-40B4-BE49-F238E27FC236}">
                    <a16:creationId xmlns:a16="http://schemas.microsoft.com/office/drawing/2014/main" id="{D11203E7-D81F-314E-BEDC-DDF7FECB7EE2}"/>
                  </a:ext>
                </a:extLst>
              </p:cNvPr>
              <p:cNvCxnSpPr>
                <a:cxnSpLocks/>
                <a:stCxn id="48" idx="0"/>
                <a:endCxn id="36" idx="2"/>
              </p:cNvCxnSpPr>
              <p:nvPr/>
            </p:nvCxnSpPr>
            <p:spPr>
              <a:xfrm flipV="1">
                <a:off x="7746675" y="3295672"/>
                <a:ext cx="442520" cy="38271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线连接符 124">
                <a:extLst>
                  <a:ext uri="{FF2B5EF4-FFF2-40B4-BE49-F238E27FC236}">
                    <a16:creationId xmlns:a16="http://schemas.microsoft.com/office/drawing/2014/main" id="{02EDF018-E354-5442-8E51-442882E04B05}"/>
                  </a:ext>
                </a:extLst>
              </p:cNvPr>
              <p:cNvCxnSpPr>
                <a:cxnSpLocks/>
                <a:stCxn id="48" idx="3"/>
                <a:endCxn id="37" idx="1"/>
              </p:cNvCxnSpPr>
              <p:nvPr/>
            </p:nvCxnSpPr>
            <p:spPr>
              <a:xfrm flipV="1">
                <a:off x="7854675" y="3654134"/>
                <a:ext cx="236927" cy="9625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线连接符 125">
                <a:extLst>
                  <a:ext uri="{FF2B5EF4-FFF2-40B4-BE49-F238E27FC236}">
                    <a16:creationId xmlns:a16="http://schemas.microsoft.com/office/drawing/2014/main" id="{D169C53C-FEC9-DB43-8734-9F63B44E89A3}"/>
                  </a:ext>
                </a:extLst>
              </p:cNvPr>
              <p:cNvCxnSpPr>
                <a:cxnSpLocks/>
                <a:stCxn id="37" idx="3"/>
                <a:endCxn id="18" idx="1"/>
              </p:cNvCxnSpPr>
              <p:nvPr/>
            </p:nvCxnSpPr>
            <p:spPr>
              <a:xfrm>
                <a:off x="8307602" y="3654134"/>
                <a:ext cx="202557" cy="5663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线连接符 126">
                <a:extLst>
                  <a:ext uri="{FF2B5EF4-FFF2-40B4-BE49-F238E27FC236}">
                    <a16:creationId xmlns:a16="http://schemas.microsoft.com/office/drawing/2014/main" id="{BBB67EFD-5709-A84C-941B-F1F9D8DE2E8E}"/>
                  </a:ext>
                </a:extLst>
              </p:cNvPr>
              <p:cNvCxnSpPr>
                <a:cxnSpLocks/>
                <a:stCxn id="37" idx="2"/>
                <a:endCxn id="33" idx="0"/>
              </p:cNvCxnSpPr>
              <p:nvPr/>
            </p:nvCxnSpPr>
            <p:spPr>
              <a:xfrm>
                <a:off x="8199602" y="3726140"/>
                <a:ext cx="4773" cy="24356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线连接符 127">
                <a:extLst>
                  <a:ext uri="{FF2B5EF4-FFF2-40B4-BE49-F238E27FC236}">
                    <a16:creationId xmlns:a16="http://schemas.microsoft.com/office/drawing/2014/main" id="{1F8D68B2-58BE-224C-892A-C18842BD671E}"/>
                  </a:ext>
                </a:extLst>
              </p:cNvPr>
              <p:cNvCxnSpPr>
                <a:cxnSpLocks/>
                <a:stCxn id="18" idx="1"/>
                <a:endCxn id="33" idx="0"/>
              </p:cNvCxnSpPr>
              <p:nvPr/>
            </p:nvCxnSpPr>
            <p:spPr>
              <a:xfrm flipH="1">
                <a:off x="8204375" y="3710772"/>
                <a:ext cx="305784" cy="25893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线连接符 128">
                <a:extLst>
                  <a:ext uri="{FF2B5EF4-FFF2-40B4-BE49-F238E27FC236}">
                    <a16:creationId xmlns:a16="http://schemas.microsoft.com/office/drawing/2014/main" id="{B942F62B-933B-A848-AC00-BA0F1997184C}"/>
                  </a:ext>
                </a:extLst>
              </p:cNvPr>
              <p:cNvCxnSpPr>
                <a:cxnSpLocks/>
                <a:stCxn id="33" idx="1"/>
                <a:endCxn id="32" idx="0"/>
              </p:cNvCxnSpPr>
              <p:nvPr/>
            </p:nvCxnSpPr>
            <p:spPr>
              <a:xfrm flipH="1">
                <a:off x="7758380" y="4041715"/>
                <a:ext cx="337995" cy="16274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线连接符 129">
                <a:extLst>
                  <a:ext uri="{FF2B5EF4-FFF2-40B4-BE49-F238E27FC236}">
                    <a16:creationId xmlns:a16="http://schemas.microsoft.com/office/drawing/2014/main" id="{0036488B-FEF6-FB45-AE8E-77A525F394AE}"/>
                  </a:ext>
                </a:extLst>
              </p:cNvPr>
              <p:cNvCxnSpPr>
                <a:cxnSpLocks/>
                <a:stCxn id="48" idx="2"/>
                <a:endCxn id="32" idx="0"/>
              </p:cNvCxnSpPr>
              <p:nvPr/>
            </p:nvCxnSpPr>
            <p:spPr>
              <a:xfrm>
                <a:off x="7746675" y="3822397"/>
                <a:ext cx="11705" cy="38206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线连接符 130">
                <a:extLst>
                  <a:ext uri="{FF2B5EF4-FFF2-40B4-BE49-F238E27FC236}">
                    <a16:creationId xmlns:a16="http://schemas.microsoft.com/office/drawing/2014/main" id="{3E6C0599-565A-2F4F-9B1D-2772D6C765E9}"/>
                  </a:ext>
                </a:extLst>
              </p:cNvPr>
              <p:cNvCxnSpPr>
                <a:cxnSpLocks/>
                <a:stCxn id="48" idx="3"/>
                <a:endCxn id="33" idx="0"/>
              </p:cNvCxnSpPr>
              <p:nvPr/>
            </p:nvCxnSpPr>
            <p:spPr>
              <a:xfrm>
                <a:off x="7854675" y="3750391"/>
                <a:ext cx="349700" cy="21931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线连接符 131">
                <a:extLst>
                  <a:ext uri="{FF2B5EF4-FFF2-40B4-BE49-F238E27FC236}">
                    <a16:creationId xmlns:a16="http://schemas.microsoft.com/office/drawing/2014/main" id="{FB758196-A82B-7647-9CD1-5268C7ECF3CB}"/>
                  </a:ext>
                </a:extLst>
              </p:cNvPr>
              <p:cNvCxnSpPr>
                <a:cxnSpLocks/>
                <a:stCxn id="52" idx="0"/>
                <a:endCxn id="51" idx="2"/>
              </p:cNvCxnSpPr>
              <p:nvPr/>
            </p:nvCxnSpPr>
            <p:spPr>
              <a:xfrm flipV="1">
                <a:off x="6659507" y="2706563"/>
                <a:ext cx="326758" cy="215962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线连接符 132">
                <a:extLst>
                  <a:ext uri="{FF2B5EF4-FFF2-40B4-BE49-F238E27FC236}">
                    <a16:creationId xmlns:a16="http://schemas.microsoft.com/office/drawing/2014/main" id="{0D19450A-8722-8444-8EE8-A17D195FEEA6}"/>
                  </a:ext>
                </a:extLst>
              </p:cNvPr>
              <p:cNvCxnSpPr>
                <a:cxnSpLocks/>
                <a:stCxn id="53" idx="0"/>
                <a:endCxn id="51" idx="2"/>
              </p:cNvCxnSpPr>
              <p:nvPr/>
            </p:nvCxnSpPr>
            <p:spPr>
              <a:xfrm flipH="1" flipV="1">
                <a:off x="6986265" y="2706563"/>
                <a:ext cx="200229" cy="337363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线连接符 133">
                <a:extLst>
                  <a:ext uri="{FF2B5EF4-FFF2-40B4-BE49-F238E27FC236}">
                    <a16:creationId xmlns:a16="http://schemas.microsoft.com/office/drawing/2014/main" id="{F208DE86-98FA-D943-B96C-F4E3BD2493F9}"/>
                  </a:ext>
                </a:extLst>
              </p:cNvPr>
              <p:cNvCxnSpPr>
                <a:cxnSpLocks/>
                <a:stCxn id="53" idx="0"/>
                <a:endCxn id="50" idx="1"/>
              </p:cNvCxnSpPr>
              <p:nvPr/>
            </p:nvCxnSpPr>
            <p:spPr>
              <a:xfrm flipV="1">
                <a:off x="7186494" y="2766905"/>
                <a:ext cx="340222" cy="27702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线连接符 134">
                <a:extLst>
                  <a:ext uri="{FF2B5EF4-FFF2-40B4-BE49-F238E27FC236}">
                    <a16:creationId xmlns:a16="http://schemas.microsoft.com/office/drawing/2014/main" id="{73ECF2C6-3C48-E14A-ACB9-136BC574D96B}"/>
                  </a:ext>
                </a:extLst>
              </p:cNvPr>
              <p:cNvCxnSpPr>
                <a:cxnSpLocks/>
                <a:stCxn id="49" idx="1"/>
                <a:endCxn id="53" idx="3"/>
              </p:cNvCxnSpPr>
              <p:nvPr/>
            </p:nvCxnSpPr>
            <p:spPr>
              <a:xfrm flipH="1" flipV="1">
                <a:off x="7259656" y="3151147"/>
                <a:ext cx="238117" cy="12554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线连接符 135">
                <a:extLst>
                  <a:ext uri="{FF2B5EF4-FFF2-40B4-BE49-F238E27FC236}">
                    <a16:creationId xmlns:a16="http://schemas.microsoft.com/office/drawing/2014/main" id="{A512E122-3AEC-A249-82B4-557DFBE631DE}"/>
                  </a:ext>
                </a:extLst>
              </p:cNvPr>
              <p:cNvCxnSpPr>
                <a:cxnSpLocks/>
                <a:stCxn id="55" idx="0"/>
                <a:endCxn id="53" idx="2"/>
              </p:cNvCxnSpPr>
              <p:nvPr/>
            </p:nvCxnSpPr>
            <p:spPr>
              <a:xfrm flipH="1" flipV="1">
                <a:off x="7132546" y="3177453"/>
                <a:ext cx="159389" cy="32871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线连接符 136">
                <a:extLst>
                  <a:ext uri="{FF2B5EF4-FFF2-40B4-BE49-F238E27FC236}">
                    <a16:creationId xmlns:a16="http://schemas.microsoft.com/office/drawing/2014/main" id="{5CCB9493-60B4-8746-9607-B38EF9C66CC0}"/>
                  </a:ext>
                </a:extLst>
              </p:cNvPr>
              <p:cNvCxnSpPr>
                <a:cxnSpLocks/>
                <a:stCxn id="53" idx="1"/>
                <a:endCxn id="52" idx="3"/>
              </p:cNvCxnSpPr>
              <p:nvPr/>
            </p:nvCxnSpPr>
            <p:spPr>
              <a:xfrm flipH="1" flipV="1">
                <a:off x="6767507" y="2994532"/>
                <a:ext cx="291877" cy="75700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线连接符 137">
                <a:extLst>
                  <a:ext uri="{FF2B5EF4-FFF2-40B4-BE49-F238E27FC236}">
                    <a16:creationId xmlns:a16="http://schemas.microsoft.com/office/drawing/2014/main" id="{F562EE31-4E94-CB46-AD5B-475CACDFF31A}"/>
                  </a:ext>
                </a:extLst>
              </p:cNvPr>
              <p:cNvCxnSpPr>
                <a:cxnSpLocks/>
                <a:stCxn id="53" idx="2"/>
                <a:endCxn id="54" idx="0"/>
              </p:cNvCxnSpPr>
              <p:nvPr/>
            </p:nvCxnSpPr>
            <p:spPr>
              <a:xfrm flipH="1">
                <a:off x="6829237" y="3177453"/>
                <a:ext cx="303309" cy="21478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线连接符 138">
                <a:extLst>
                  <a:ext uri="{FF2B5EF4-FFF2-40B4-BE49-F238E27FC236}">
                    <a16:creationId xmlns:a16="http://schemas.microsoft.com/office/drawing/2014/main" id="{DD2EDA96-A789-F342-A53E-C00710A468A0}"/>
                  </a:ext>
                </a:extLst>
              </p:cNvPr>
              <p:cNvCxnSpPr>
                <a:cxnSpLocks/>
                <a:stCxn id="55" idx="1"/>
                <a:endCxn id="54" idx="3"/>
              </p:cNvCxnSpPr>
              <p:nvPr/>
            </p:nvCxnSpPr>
            <p:spPr>
              <a:xfrm flipH="1" flipV="1">
                <a:off x="6937237" y="3464246"/>
                <a:ext cx="246698" cy="11392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线连接符 139">
                <a:extLst>
                  <a:ext uri="{FF2B5EF4-FFF2-40B4-BE49-F238E27FC236}">
                    <a16:creationId xmlns:a16="http://schemas.microsoft.com/office/drawing/2014/main" id="{4E792A3A-2B2B-8A4F-A8A2-526C83B4457E}"/>
                  </a:ext>
                </a:extLst>
              </p:cNvPr>
              <p:cNvCxnSpPr>
                <a:cxnSpLocks/>
                <a:endCxn id="49" idx="1"/>
              </p:cNvCxnSpPr>
              <p:nvPr/>
            </p:nvCxnSpPr>
            <p:spPr>
              <a:xfrm flipV="1">
                <a:off x="7307566" y="3276688"/>
                <a:ext cx="190207" cy="21252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线连接符 140">
                <a:extLst>
                  <a:ext uri="{FF2B5EF4-FFF2-40B4-BE49-F238E27FC236}">
                    <a16:creationId xmlns:a16="http://schemas.microsoft.com/office/drawing/2014/main" id="{7EAA9DFE-78AE-C942-B096-84F6597269E6}"/>
                  </a:ext>
                </a:extLst>
              </p:cNvPr>
              <p:cNvCxnSpPr>
                <a:cxnSpLocks/>
                <a:stCxn id="55" idx="3"/>
                <a:endCxn id="48" idx="0"/>
              </p:cNvCxnSpPr>
              <p:nvPr/>
            </p:nvCxnSpPr>
            <p:spPr>
              <a:xfrm>
                <a:off x="7399935" y="3578170"/>
                <a:ext cx="346740" cy="10021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线连接符 141">
                <a:extLst>
                  <a:ext uri="{FF2B5EF4-FFF2-40B4-BE49-F238E27FC236}">
                    <a16:creationId xmlns:a16="http://schemas.microsoft.com/office/drawing/2014/main" id="{2B01B856-290A-F94C-8F94-8647880C3C9F}"/>
                  </a:ext>
                </a:extLst>
              </p:cNvPr>
              <p:cNvCxnSpPr>
                <a:cxnSpLocks/>
                <a:stCxn id="55" idx="2"/>
                <a:endCxn id="47" idx="0"/>
              </p:cNvCxnSpPr>
              <p:nvPr/>
            </p:nvCxnSpPr>
            <p:spPr>
              <a:xfrm>
                <a:off x="7291935" y="3650176"/>
                <a:ext cx="156120" cy="26890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线连接符 142">
                <a:extLst>
                  <a:ext uri="{FF2B5EF4-FFF2-40B4-BE49-F238E27FC236}">
                    <a16:creationId xmlns:a16="http://schemas.microsoft.com/office/drawing/2014/main" id="{A414FB18-D0EB-9D44-9A89-072BF128FA01}"/>
                  </a:ext>
                </a:extLst>
              </p:cNvPr>
              <p:cNvCxnSpPr>
                <a:cxnSpLocks/>
                <a:stCxn id="55" idx="1"/>
                <a:endCxn id="46" idx="0"/>
              </p:cNvCxnSpPr>
              <p:nvPr/>
            </p:nvCxnSpPr>
            <p:spPr>
              <a:xfrm flipH="1">
                <a:off x="7004099" y="3578170"/>
                <a:ext cx="179836" cy="26097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直线连接符 143">
                <a:extLst>
                  <a:ext uri="{FF2B5EF4-FFF2-40B4-BE49-F238E27FC236}">
                    <a16:creationId xmlns:a16="http://schemas.microsoft.com/office/drawing/2014/main" id="{CC88D328-69B1-2449-BB72-10D64BEAEB10}"/>
                  </a:ext>
                </a:extLst>
              </p:cNvPr>
              <p:cNvCxnSpPr>
                <a:cxnSpLocks/>
                <a:stCxn id="47" idx="1"/>
                <a:endCxn id="46" idx="3"/>
              </p:cNvCxnSpPr>
              <p:nvPr/>
            </p:nvCxnSpPr>
            <p:spPr>
              <a:xfrm flipH="1" flipV="1">
                <a:off x="7112099" y="3911153"/>
                <a:ext cx="219986" cy="6624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线连接符 144">
                <a:extLst>
                  <a:ext uri="{FF2B5EF4-FFF2-40B4-BE49-F238E27FC236}">
                    <a16:creationId xmlns:a16="http://schemas.microsoft.com/office/drawing/2014/main" id="{12C86160-07DE-574A-AC82-9CBAD83728A9}"/>
                  </a:ext>
                </a:extLst>
              </p:cNvPr>
              <p:cNvCxnSpPr>
                <a:cxnSpLocks/>
                <a:stCxn id="47" idx="2"/>
                <a:endCxn id="31" idx="0"/>
              </p:cNvCxnSpPr>
              <p:nvPr/>
            </p:nvCxnSpPr>
            <p:spPr>
              <a:xfrm flipH="1">
                <a:off x="7216185" y="4062024"/>
                <a:ext cx="214320" cy="35518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线连接符 145">
                <a:extLst>
                  <a:ext uri="{FF2B5EF4-FFF2-40B4-BE49-F238E27FC236}">
                    <a16:creationId xmlns:a16="http://schemas.microsoft.com/office/drawing/2014/main" id="{6A5E7C5A-88B5-D74D-895D-055E9C05CEC7}"/>
                  </a:ext>
                </a:extLst>
              </p:cNvPr>
              <p:cNvCxnSpPr>
                <a:cxnSpLocks/>
                <a:endCxn id="47" idx="3"/>
              </p:cNvCxnSpPr>
              <p:nvPr/>
            </p:nvCxnSpPr>
            <p:spPr>
              <a:xfrm flipH="1" flipV="1">
                <a:off x="7546475" y="4003717"/>
                <a:ext cx="222949" cy="18149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线连接符 146">
                <a:extLst>
                  <a:ext uri="{FF2B5EF4-FFF2-40B4-BE49-F238E27FC236}">
                    <a16:creationId xmlns:a16="http://schemas.microsoft.com/office/drawing/2014/main" id="{BA967E55-6055-204E-B439-6CFC47BADE36}"/>
                  </a:ext>
                </a:extLst>
              </p:cNvPr>
              <p:cNvCxnSpPr>
                <a:cxnSpLocks/>
                <a:stCxn id="48" idx="1"/>
                <a:endCxn id="47" idx="0"/>
              </p:cNvCxnSpPr>
              <p:nvPr/>
            </p:nvCxnSpPr>
            <p:spPr>
              <a:xfrm flipH="1">
                <a:off x="7448055" y="3750391"/>
                <a:ext cx="190620" cy="16869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线连接符 147">
                <a:extLst>
                  <a:ext uri="{FF2B5EF4-FFF2-40B4-BE49-F238E27FC236}">
                    <a16:creationId xmlns:a16="http://schemas.microsoft.com/office/drawing/2014/main" id="{AD812DC4-64D9-4C48-A018-30BC68754D51}"/>
                  </a:ext>
                </a:extLst>
              </p:cNvPr>
              <p:cNvCxnSpPr>
                <a:cxnSpLocks/>
                <a:stCxn id="32" idx="1"/>
                <a:endCxn id="31" idx="3"/>
              </p:cNvCxnSpPr>
              <p:nvPr/>
            </p:nvCxnSpPr>
            <p:spPr>
              <a:xfrm flipH="1">
                <a:off x="7324185" y="4276470"/>
                <a:ext cx="326195" cy="21274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线连接符 148">
                <a:extLst>
                  <a:ext uri="{FF2B5EF4-FFF2-40B4-BE49-F238E27FC236}">
                    <a16:creationId xmlns:a16="http://schemas.microsoft.com/office/drawing/2014/main" id="{E81F35CC-2D1F-834F-8C90-56124257164D}"/>
                  </a:ext>
                </a:extLst>
              </p:cNvPr>
              <p:cNvCxnSpPr>
                <a:cxnSpLocks/>
                <a:stCxn id="32" idx="3"/>
                <a:endCxn id="22" idx="1"/>
              </p:cNvCxnSpPr>
              <p:nvPr/>
            </p:nvCxnSpPr>
            <p:spPr>
              <a:xfrm>
                <a:off x="7866380" y="4276470"/>
                <a:ext cx="225222" cy="27776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线连接符 149">
                <a:extLst>
                  <a:ext uri="{FF2B5EF4-FFF2-40B4-BE49-F238E27FC236}">
                    <a16:creationId xmlns:a16="http://schemas.microsoft.com/office/drawing/2014/main" id="{85DF87BD-DC4D-0E4B-85C2-BCB81537C0FA}"/>
                  </a:ext>
                </a:extLst>
              </p:cNvPr>
              <p:cNvCxnSpPr>
                <a:cxnSpLocks/>
                <a:stCxn id="32" idx="2"/>
                <a:endCxn id="23" idx="0"/>
              </p:cNvCxnSpPr>
              <p:nvPr/>
            </p:nvCxnSpPr>
            <p:spPr>
              <a:xfrm flipH="1">
                <a:off x="7742847" y="4348476"/>
                <a:ext cx="15533" cy="32629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线连接符 150">
                <a:extLst>
                  <a:ext uri="{FF2B5EF4-FFF2-40B4-BE49-F238E27FC236}">
                    <a16:creationId xmlns:a16="http://schemas.microsoft.com/office/drawing/2014/main" id="{67C98462-EAA6-A24F-B153-0E1A51220EC5}"/>
                  </a:ext>
                </a:extLst>
              </p:cNvPr>
              <p:cNvCxnSpPr>
                <a:cxnSpLocks/>
                <a:stCxn id="31" idx="3"/>
                <a:endCxn id="23" idx="0"/>
              </p:cNvCxnSpPr>
              <p:nvPr/>
            </p:nvCxnSpPr>
            <p:spPr>
              <a:xfrm>
                <a:off x="7324185" y="4489217"/>
                <a:ext cx="418662" cy="18555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线连接符 151">
                <a:extLst>
                  <a:ext uri="{FF2B5EF4-FFF2-40B4-BE49-F238E27FC236}">
                    <a16:creationId xmlns:a16="http://schemas.microsoft.com/office/drawing/2014/main" id="{05A57A9D-5155-8042-B651-20F6EFF6E1D3}"/>
                  </a:ext>
                </a:extLst>
              </p:cNvPr>
              <p:cNvCxnSpPr>
                <a:cxnSpLocks/>
                <a:stCxn id="24" idx="0"/>
                <a:endCxn id="23" idx="2"/>
              </p:cNvCxnSpPr>
              <p:nvPr/>
            </p:nvCxnSpPr>
            <p:spPr>
              <a:xfrm flipV="1">
                <a:off x="7451697" y="4818784"/>
                <a:ext cx="291150" cy="23969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线连接符 152">
                <a:extLst>
                  <a:ext uri="{FF2B5EF4-FFF2-40B4-BE49-F238E27FC236}">
                    <a16:creationId xmlns:a16="http://schemas.microsoft.com/office/drawing/2014/main" id="{D4FF7E75-4305-C844-82D9-FD3C798F8C81}"/>
                  </a:ext>
                </a:extLst>
              </p:cNvPr>
              <p:cNvCxnSpPr>
                <a:cxnSpLocks/>
                <a:stCxn id="23" idx="3"/>
                <a:endCxn id="22" idx="1"/>
              </p:cNvCxnSpPr>
              <p:nvPr/>
            </p:nvCxnSpPr>
            <p:spPr>
              <a:xfrm flipV="1">
                <a:off x="7850847" y="4554230"/>
                <a:ext cx="240755" cy="19254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线连接符 153">
                <a:extLst>
                  <a:ext uri="{FF2B5EF4-FFF2-40B4-BE49-F238E27FC236}">
                    <a16:creationId xmlns:a16="http://schemas.microsoft.com/office/drawing/2014/main" id="{265B1AA0-3234-6D48-98ED-BBA50B12DB29}"/>
                  </a:ext>
                </a:extLst>
              </p:cNvPr>
              <p:cNvCxnSpPr>
                <a:cxnSpLocks/>
                <a:stCxn id="31" idx="2"/>
                <a:endCxn id="25" idx="0"/>
              </p:cNvCxnSpPr>
              <p:nvPr/>
            </p:nvCxnSpPr>
            <p:spPr>
              <a:xfrm flipH="1">
                <a:off x="7008011" y="4561223"/>
                <a:ext cx="208174" cy="43773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线连接符 154">
                <a:extLst>
                  <a:ext uri="{FF2B5EF4-FFF2-40B4-BE49-F238E27FC236}">
                    <a16:creationId xmlns:a16="http://schemas.microsoft.com/office/drawing/2014/main" id="{BC23CA7E-B69C-2847-9B7C-1C4C0ED71018}"/>
                  </a:ext>
                </a:extLst>
              </p:cNvPr>
              <p:cNvCxnSpPr>
                <a:cxnSpLocks/>
                <a:stCxn id="24" idx="1"/>
                <a:endCxn id="25" idx="3"/>
              </p:cNvCxnSpPr>
              <p:nvPr/>
            </p:nvCxnSpPr>
            <p:spPr>
              <a:xfrm flipH="1" flipV="1">
                <a:off x="7116011" y="5070962"/>
                <a:ext cx="227686" cy="5952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线连接符 155">
                <a:extLst>
                  <a:ext uri="{FF2B5EF4-FFF2-40B4-BE49-F238E27FC236}">
                    <a16:creationId xmlns:a16="http://schemas.microsoft.com/office/drawing/2014/main" id="{CF742D34-D237-0A40-A181-EFCD8F2D37E2}"/>
                  </a:ext>
                </a:extLst>
              </p:cNvPr>
              <p:cNvCxnSpPr>
                <a:cxnSpLocks/>
                <a:stCxn id="25" idx="1"/>
                <a:endCxn id="26" idx="3"/>
              </p:cNvCxnSpPr>
              <p:nvPr/>
            </p:nvCxnSpPr>
            <p:spPr>
              <a:xfrm flipH="1">
                <a:off x="6674365" y="5070962"/>
                <a:ext cx="225646" cy="6162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线连接符 156">
                <a:extLst>
                  <a:ext uri="{FF2B5EF4-FFF2-40B4-BE49-F238E27FC236}">
                    <a16:creationId xmlns:a16="http://schemas.microsoft.com/office/drawing/2014/main" id="{975205F5-5A60-7D40-AB72-395DCFCCBE08}"/>
                  </a:ext>
                </a:extLst>
              </p:cNvPr>
              <p:cNvCxnSpPr>
                <a:cxnSpLocks/>
                <a:stCxn id="26" idx="1"/>
                <a:endCxn id="27" idx="3"/>
              </p:cNvCxnSpPr>
              <p:nvPr/>
            </p:nvCxnSpPr>
            <p:spPr>
              <a:xfrm flipH="1" flipV="1">
                <a:off x="6131118" y="5193717"/>
                <a:ext cx="337819" cy="5621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线连接符 157">
                <a:extLst>
                  <a:ext uri="{FF2B5EF4-FFF2-40B4-BE49-F238E27FC236}">
                    <a16:creationId xmlns:a16="http://schemas.microsoft.com/office/drawing/2014/main" id="{21BA3661-480F-534E-9EDC-165A15F90D54}"/>
                  </a:ext>
                </a:extLst>
              </p:cNvPr>
              <p:cNvCxnSpPr>
                <a:cxnSpLocks/>
                <a:stCxn id="44" idx="0"/>
                <a:endCxn id="52" idx="1"/>
              </p:cNvCxnSpPr>
              <p:nvPr/>
            </p:nvCxnSpPr>
            <p:spPr>
              <a:xfrm flipV="1">
                <a:off x="6341766" y="2994532"/>
                <a:ext cx="209741" cy="256750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线连接符 158">
                <a:extLst>
                  <a:ext uri="{FF2B5EF4-FFF2-40B4-BE49-F238E27FC236}">
                    <a16:creationId xmlns:a16="http://schemas.microsoft.com/office/drawing/2014/main" id="{04BD8E54-8AB6-E248-8956-BDE21133B71A}"/>
                  </a:ext>
                </a:extLst>
              </p:cNvPr>
              <p:cNvCxnSpPr>
                <a:cxnSpLocks/>
                <a:stCxn id="54" idx="1"/>
                <a:endCxn id="44" idx="3"/>
              </p:cNvCxnSpPr>
              <p:nvPr/>
            </p:nvCxnSpPr>
            <p:spPr>
              <a:xfrm flipH="1" flipV="1">
                <a:off x="6449766" y="3323289"/>
                <a:ext cx="271471" cy="140957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线连接符 159">
                <a:extLst>
                  <a:ext uri="{FF2B5EF4-FFF2-40B4-BE49-F238E27FC236}">
                    <a16:creationId xmlns:a16="http://schemas.microsoft.com/office/drawing/2014/main" id="{BF0536A7-1CC2-4049-89C3-109FFC6123C8}"/>
                  </a:ext>
                </a:extLst>
              </p:cNvPr>
              <p:cNvCxnSpPr>
                <a:cxnSpLocks/>
                <a:stCxn id="45" idx="0"/>
                <a:endCxn id="44" idx="2"/>
              </p:cNvCxnSpPr>
              <p:nvPr/>
            </p:nvCxnSpPr>
            <p:spPr>
              <a:xfrm flipH="1" flipV="1">
                <a:off x="6341766" y="3395295"/>
                <a:ext cx="194204" cy="333755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线连接符 160">
                <a:extLst>
                  <a:ext uri="{FF2B5EF4-FFF2-40B4-BE49-F238E27FC236}">
                    <a16:creationId xmlns:a16="http://schemas.microsoft.com/office/drawing/2014/main" id="{A34A9AB4-FA61-5940-825F-EA2B18212C4D}"/>
                  </a:ext>
                </a:extLst>
              </p:cNvPr>
              <p:cNvCxnSpPr>
                <a:cxnSpLocks/>
                <a:stCxn id="45" idx="0"/>
                <a:endCxn id="54" idx="2"/>
              </p:cNvCxnSpPr>
              <p:nvPr/>
            </p:nvCxnSpPr>
            <p:spPr>
              <a:xfrm flipV="1">
                <a:off x="6535970" y="3536252"/>
                <a:ext cx="293267" cy="19279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线连接符 161">
                <a:extLst>
                  <a:ext uri="{FF2B5EF4-FFF2-40B4-BE49-F238E27FC236}">
                    <a16:creationId xmlns:a16="http://schemas.microsoft.com/office/drawing/2014/main" id="{B65EC96B-8817-BE4F-AD46-C4540B7E9E0B}"/>
                  </a:ext>
                </a:extLst>
              </p:cNvPr>
              <p:cNvCxnSpPr>
                <a:cxnSpLocks/>
                <a:stCxn id="45" idx="3"/>
                <a:endCxn id="46" idx="1"/>
              </p:cNvCxnSpPr>
              <p:nvPr/>
            </p:nvCxnSpPr>
            <p:spPr>
              <a:xfrm>
                <a:off x="6623342" y="3825046"/>
                <a:ext cx="272757" cy="8610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线连接符 162">
                <a:extLst>
                  <a:ext uri="{FF2B5EF4-FFF2-40B4-BE49-F238E27FC236}">
                    <a16:creationId xmlns:a16="http://schemas.microsoft.com/office/drawing/2014/main" id="{51646139-4D7B-4C45-ACA8-151D88199C88}"/>
                  </a:ext>
                </a:extLst>
              </p:cNvPr>
              <p:cNvCxnSpPr>
                <a:cxnSpLocks/>
                <a:stCxn id="44" idx="2"/>
                <a:endCxn id="39" idx="0"/>
              </p:cNvCxnSpPr>
              <p:nvPr/>
            </p:nvCxnSpPr>
            <p:spPr>
              <a:xfrm flipH="1">
                <a:off x="6039064" y="3395295"/>
                <a:ext cx="302702" cy="268519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线连接符 163">
                <a:extLst>
                  <a:ext uri="{FF2B5EF4-FFF2-40B4-BE49-F238E27FC236}">
                    <a16:creationId xmlns:a16="http://schemas.microsoft.com/office/drawing/2014/main" id="{104DC16B-EABF-1349-88F8-74BB39B3B5BE}"/>
                  </a:ext>
                </a:extLst>
              </p:cNvPr>
              <p:cNvCxnSpPr>
                <a:cxnSpLocks/>
                <a:stCxn id="39" idx="3"/>
                <a:endCxn id="45" idx="1"/>
              </p:cNvCxnSpPr>
              <p:nvPr/>
            </p:nvCxnSpPr>
            <p:spPr>
              <a:xfrm>
                <a:off x="6147064" y="3735821"/>
                <a:ext cx="266694" cy="36969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线连接符 164">
                <a:extLst>
                  <a:ext uri="{FF2B5EF4-FFF2-40B4-BE49-F238E27FC236}">
                    <a16:creationId xmlns:a16="http://schemas.microsoft.com/office/drawing/2014/main" id="{5752C1FD-0005-8743-83A7-C035368EC38A}"/>
                  </a:ext>
                </a:extLst>
              </p:cNvPr>
              <p:cNvCxnSpPr>
                <a:cxnSpLocks/>
                <a:stCxn id="39" idx="2"/>
                <a:endCxn id="42" idx="0"/>
              </p:cNvCxnSpPr>
              <p:nvPr/>
            </p:nvCxnSpPr>
            <p:spPr>
              <a:xfrm>
                <a:off x="6039064" y="3807827"/>
                <a:ext cx="218108" cy="388168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线连接符 165">
                <a:extLst>
                  <a:ext uri="{FF2B5EF4-FFF2-40B4-BE49-F238E27FC236}">
                    <a16:creationId xmlns:a16="http://schemas.microsoft.com/office/drawing/2014/main" id="{39D8C327-D46D-164D-B502-B68AA894A489}"/>
                  </a:ext>
                </a:extLst>
              </p:cNvPr>
              <p:cNvCxnSpPr>
                <a:cxnSpLocks/>
                <a:stCxn id="45" idx="2"/>
                <a:endCxn id="42" idx="0"/>
              </p:cNvCxnSpPr>
              <p:nvPr/>
            </p:nvCxnSpPr>
            <p:spPr>
              <a:xfrm flipH="1">
                <a:off x="6257172" y="3868785"/>
                <a:ext cx="243958" cy="32721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直线连接符 166">
                <a:extLst>
                  <a:ext uri="{FF2B5EF4-FFF2-40B4-BE49-F238E27FC236}">
                    <a16:creationId xmlns:a16="http://schemas.microsoft.com/office/drawing/2014/main" id="{18342451-DB8D-0844-B24B-2740A458C413}"/>
                  </a:ext>
                </a:extLst>
              </p:cNvPr>
              <p:cNvCxnSpPr>
                <a:cxnSpLocks/>
                <a:stCxn id="45" idx="2"/>
                <a:endCxn id="43" idx="0"/>
              </p:cNvCxnSpPr>
              <p:nvPr/>
            </p:nvCxnSpPr>
            <p:spPr>
              <a:xfrm>
                <a:off x="6501130" y="3868785"/>
                <a:ext cx="249912" cy="31154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直线连接符 167">
                <a:extLst>
                  <a:ext uri="{FF2B5EF4-FFF2-40B4-BE49-F238E27FC236}">
                    <a16:creationId xmlns:a16="http://schemas.microsoft.com/office/drawing/2014/main" id="{268427DF-5E73-2145-BD6C-C1AF04AD94E9}"/>
                  </a:ext>
                </a:extLst>
              </p:cNvPr>
              <p:cNvCxnSpPr>
                <a:cxnSpLocks/>
                <a:stCxn id="46" idx="1"/>
                <a:endCxn id="43" idx="0"/>
              </p:cNvCxnSpPr>
              <p:nvPr/>
            </p:nvCxnSpPr>
            <p:spPr>
              <a:xfrm flipH="1">
                <a:off x="6751042" y="3911153"/>
                <a:ext cx="145057" cy="26917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直线连接符 168">
                <a:extLst>
                  <a:ext uri="{FF2B5EF4-FFF2-40B4-BE49-F238E27FC236}">
                    <a16:creationId xmlns:a16="http://schemas.microsoft.com/office/drawing/2014/main" id="{3F020D63-A83C-D040-B44F-EB76871F0099}"/>
                  </a:ext>
                </a:extLst>
              </p:cNvPr>
              <p:cNvCxnSpPr>
                <a:cxnSpLocks/>
                <a:stCxn id="31" idx="1"/>
                <a:endCxn id="43" idx="3"/>
              </p:cNvCxnSpPr>
              <p:nvPr/>
            </p:nvCxnSpPr>
            <p:spPr>
              <a:xfrm flipH="1" flipV="1">
                <a:off x="6859042" y="4252334"/>
                <a:ext cx="249143" cy="23688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直线连接符 169">
                <a:extLst>
                  <a:ext uri="{FF2B5EF4-FFF2-40B4-BE49-F238E27FC236}">
                    <a16:creationId xmlns:a16="http://schemas.microsoft.com/office/drawing/2014/main" id="{02160164-1D32-E142-98D4-B3EA2B88D74E}"/>
                  </a:ext>
                </a:extLst>
              </p:cNvPr>
              <p:cNvCxnSpPr>
                <a:cxnSpLocks/>
                <a:stCxn id="31" idx="1"/>
                <a:endCxn id="30" idx="3"/>
              </p:cNvCxnSpPr>
              <p:nvPr/>
            </p:nvCxnSpPr>
            <p:spPr>
              <a:xfrm flipH="1">
                <a:off x="6775277" y="4489217"/>
                <a:ext cx="332908" cy="14063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直线连接符 170">
                <a:extLst>
                  <a:ext uri="{FF2B5EF4-FFF2-40B4-BE49-F238E27FC236}">
                    <a16:creationId xmlns:a16="http://schemas.microsoft.com/office/drawing/2014/main" id="{36BD9D45-F9C5-B148-81FA-829C7E4DF855}"/>
                  </a:ext>
                </a:extLst>
              </p:cNvPr>
              <p:cNvCxnSpPr>
                <a:cxnSpLocks/>
                <a:stCxn id="25" idx="0"/>
                <a:endCxn id="30" idx="2"/>
              </p:cNvCxnSpPr>
              <p:nvPr/>
            </p:nvCxnSpPr>
            <p:spPr>
              <a:xfrm flipH="1" flipV="1">
                <a:off x="6687905" y="4725847"/>
                <a:ext cx="320106" cy="27310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直线连接符 171">
                <a:extLst>
                  <a:ext uri="{FF2B5EF4-FFF2-40B4-BE49-F238E27FC236}">
                    <a16:creationId xmlns:a16="http://schemas.microsoft.com/office/drawing/2014/main" id="{0E3119C6-AAFA-A94D-9C1D-3CDBCE7EFE4F}"/>
                  </a:ext>
                </a:extLst>
              </p:cNvPr>
              <p:cNvCxnSpPr>
                <a:cxnSpLocks/>
                <a:stCxn id="26" idx="0"/>
                <a:endCxn id="30" idx="2"/>
              </p:cNvCxnSpPr>
              <p:nvPr/>
            </p:nvCxnSpPr>
            <p:spPr>
              <a:xfrm flipV="1">
                <a:off x="6549400" y="4725847"/>
                <a:ext cx="138505" cy="37163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线连接符 172">
                <a:extLst>
                  <a:ext uri="{FF2B5EF4-FFF2-40B4-BE49-F238E27FC236}">
                    <a16:creationId xmlns:a16="http://schemas.microsoft.com/office/drawing/2014/main" id="{E1369213-7ED8-134B-BF0E-FC9AB45AB9EF}"/>
                  </a:ext>
                </a:extLst>
              </p:cNvPr>
              <p:cNvCxnSpPr>
                <a:cxnSpLocks/>
                <a:stCxn id="26" idx="0"/>
                <a:endCxn id="29" idx="2"/>
              </p:cNvCxnSpPr>
              <p:nvPr/>
            </p:nvCxnSpPr>
            <p:spPr>
              <a:xfrm flipH="1" flipV="1">
                <a:off x="6288461" y="4834883"/>
                <a:ext cx="260939" cy="26259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线连接符 173">
                <a:extLst>
                  <a:ext uri="{FF2B5EF4-FFF2-40B4-BE49-F238E27FC236}">
                    <a16:creationId xmlns:a16="http://schemas.microsoft.com/office/drawing/2014/main" id="{8518CC68-DEBE-144E-B44F-A5F5071A5EF4}"/>
                  </a:ext>
                </a:extLst>
              </p:cNvPr>
              <p:cNvCxnSpPr>
                <a:cxnSpLocks/>
                <a:stCxn id="43" idx="1"/>
                <a:endCxn id="42" idx="3"/>
              </p:cNvCxnSpPr>
              <p:nvPr/>
            </p:nvCxnSpPr>
            <p:spPr>
              <a:xfrm flipH="1">
                <a:off x="6365172" y="4252334"/>
                <a:ext cx="277870" cy="1566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线连接符 174">
                <a:extLst>
                  <a:ext uri="{FF2B5EF4-FFF2-40B4-BE49-F238E27FC236}">
                    <a16:creationId xmlns:a16="http://schemas.microsoft.com/office/drawing/2014/main" id="{D1BE1CC7-3A44-F440-ABB8-C0ADD1BF39B7}"/>
                  </a:ext>
                </a:extLst>
              </p:cNvPr>
              <p:cNvCxnSpPr>
                <a:cxnSpLocks/>
                <a:stCxn id="30" idx="0"/>
                <a:endCxn id="42" idx="2"/>
              </p:cNvCxnSpPr>
              <p:nvPr/>
            </p:nvCxnSpPr>
            <p:spPr>
              <a:xfrm flipH="1" flipV="1">
                <a:off x="6257172" y="4340008"/>
                <a:ext cx="395893" cy="24610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直线连接符 175">
                <a:extLst>
                  <a:ext uri="{FF2B5EF4-FFF2-40B4-BE49-F238E27FC236}">
                    <a16:creationId xmlns:a16="http://schemas.microsoft.com/office/drawing/2014/main" id="{3154559B-41BA-C348-970D-79418D6B2FB9}"/>
                  </a:ext>
                </a:extLst>
              </p:cNvPr>
              <p:cNvCxnSpPr>
                <a:cxnSpLocks/>
                <a:stCxn id="30" idx="0"/>
                <a:endCxn id="43" idx="2"/>
              </p:cNvCxnSpPr>
              <p:nvPr/>
            </p:nvCxnSpPr>
            <p:spPr>
              <a:xfrm flipV="1">
                <a:off x="6653065" y="4324340"/>
                <a:ext cx="97977" cy="26177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线连接符 176">
                <a:extLst>
                  <a:ext uri="{FF2B5EF4-FFF2-40B4-BE49-F238E27FC236}">
                    <a16:creationId xmlns:a16="http://schemas.microsoft.com/office/drawing/2014/main" id="{586E7BFA-D412-A04C-AEC8-C9C61C5C5C1A}"/>
                  </a:ext>
                </a:extLst>
              </p:cNvPr>
              <p:cNvCxnSpPr>
                <a:cxnSpLocks/>
                <a:stCxn id="29" idx="0"/>
                <a:endCxn id="42" idx="2"/>
              </p:cNvCxnSpPr>
              <p:nvPr/>
            </p:nvCxnSpPr>
            <p:spPr>
              <a:xfrm flipH="1" flipV="1">
                <a:off x="6257172" y="4340008"/>
                <a:ext cx="31289" cy="35086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线连接符 177">
                <a:extLst>
                  <a:ext uri="{FF2B5EF4-FFF2-40B4-BE49-F238E27FC236}">
                    <a16:creationId xmlns:a16="http://schemas.microsoft.com/office/drawing/2014/main" id="{50D82F59-90EF-2B4A-A523-6CF53E85077C}"/>
                  </a:ext>
                </a:extLst>
              </p:cNvPr>
              <p:cNvCxnSpPr>
                <a:cxnSpLocks/>
                <a:stCxn id="29" idx="3"/>
                <a:endCxn id="30" idx="1"/>
              </p:cNvCxnSpPr>
              <p:nvPr/>
            </p:nvCxnSpPr>
            <p:spPr>
              <a:xfrm flipV="1">
                <a:off x="6396461" y="4682108"/>
                <a:ext cx="169232" cy="8076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线连接符 178">
                <a:extLst>
                  <a:ext uri="{FF2B5EF4-FFF2-40B4-BE49-F238E27FC236}">
                    <a16:creationId xmlns:a16="http://schemas.microsoft.com/office/drawing/2014/main" id="{A1F6BD5F-19C6-2545-B462-55C523142497}"/>
                  </a:ext>
                </a:extLst>
              </p:cNvPr>
              <p:cNvCxnSpPr>
                <a:cxnSpLocks/>
                <a:stCxn id="38" idx="0"/>
                <a:endCxn id="39" idx="2"/>
              </p:cNvCxnSpPr>
              <p:nvPr/>
            </p:nvCxnSpPr>
            <p:spPr>
              <a:xfrm flipV="1">
                <a:off x="5731605" y="3807827"/>
                <a:ext cx="307459" cy="244807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线连接符 179">
                <a:extLst>
                  <a:ext uri="{FF2B5EF4-FFF2-40B4-BE49-F238E27FC236}">
                    <a16:creationId xmlns:a16="http://schemas.microsoft.com/office/drawing/2014/main" id="{9F77B948-E6FE-794E-9F36-07C23705E7F5}"/>
                  </a:ext>
                </a:extLst>
              </p:cNvPr>
              <p:cNvCxnSpPr>
                <a:cxnSpLocks/>
                <a:stCxn id="38" idx="3"/>
                <a:endCxn id="42" idx="1"/>
              </p:cNvCxnSpPr>
              <p:nvPr/>
            </p:nvCxnSpPr>
            <p:spPr>
              <a:xfrm>
                <a:off x="5839605" y="4124641"/>
                <a:ext cx="309567" cy="143361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线连接符 180">
                <a:extLst>
                  <a:ext uri="{FF2B5EF4-FFF2-40B4-BE49-F238E27FC236}">
                    <a16:creationId xmlns:a16="http://schemas.microsoft.com/office/drawing/2014/main" id="{E8B3B31C-67AA-FB49-8499-2D42F938D663}"/>
                  </a:ext>
                </a:extLst>
              </p:cNvPr>
              <p:cNvCxnSpPr>
                <a:cxnSpLocks/>
                <a:stCxn id="38" idx="2"/>
                <a:endCxn id="28" idx="0"/>
              </p:cNvCxnSpPr>
              <p:nvPr/>
            </p:nvCxnSpPr>
            <p:spPr>
              <a:xfrm>
                <a:off x="5731605" y="4196647"/>
                <a:ext cx="167216" cy="320742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线连接符 181">
                <a:extLst>
                  <a:ext uri="{FF2B5EF4-FFF2-40B4-BE49-F238E27FC236}">
                    <a16:creationId xmlns:a16="http://schemas.microsoft.com/office/drawing/2014/main" id="{26E70A2A-4E71-3F4D-84B7-A46593C30C9B}"/>
                  </a:ext>
                </a:extLst>
              </p:cNvPr>
              <p:cNvCxnSpPr>
                <a:cxnSpLocks/>
                <a:stCxn id="42" idx="1"/>
                <a:endCxn id="28" idx="0"/>
              </p:cNvCxnSpPr>
              <p:nvPr/>
            </p:nvCxnSpPr>
            <p:spPr>
              <a:xfrm flipH="1">
                <a:off x="5898821" y="4268002"/>
                <a:ext cx="250351" cy="249387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线连接符 182">
                <a:extLst>
                  <a:ext uri="{FF2B5EF4-FFF2-40B4-BE49-F238E27FC236}">
                    <a16:creationId xmlns:a16="http://schemas.microsoft.com/office/drawing/2014/main" id="{49D895DE-74F6-A549-BB71-8537600B9DB2}"/>
                  </a:ext>
                </a:extLst>
              </p:cNvPr>
              <p:cNvCxnSpPr>
                <a:cxnSpLocks/>
                <a:stCxn id="29" idx="1"/>
                <a:endCxn id="28" idx="3"/>
              </p:cNvCxnSpPr>
              <p:nvPr/>
            </p:nvCxnSpPr>
            <p:spPr>
              <a:xfrm flipH="1" flipV="1">
                <a:off x="6006821" y="4589396"/>
                <a:ext cx="173640" cy="173481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线连接符 183">
                <a:extLst>
                  <a:ext uri="{FF2B5EF4-FFF2-40B4-BE49-F238E27FC236}">
                    <a16:creationId xmlns:a16="http://schemas.microsoft.com/office/drawing/2014/main" id="{8D7A017C-A01B-E245-A036-E1710DD24C33}"/>
                  </a:ext>
                </a:extLst>
              </p:cNvPr>
              <p:cNvCxnSpPr>
                <a:cxnSpLocks/>
                <a:stCxn id="27" idx="0"/>
                <a:endCxn id="28" idx="2"/>
              </p:cNvCxnSpPr>
              <p:nvPr/>
            </p:nvCxnSpPr>
            <p:spPr>
              <a:xfrm flipH="1" flipV="1">
                <a:off x="5898821" y="4661402"/>
                <a:ext cx="151834" cy="430458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线连接符 184">
                <a:extLst>
                  <a:ext uri="{FF2B5EF4-FFF2-40B4-BE49-F238E27FC236}">
                    <a16:creationId xmlns:a16="http://schemas.microsoft.com/office/drawing/2014/main" id="{D974A37E-1DDE-1D41-A7CA-43B3DEC5AEEC}"/>
                  </a:ext>
                </a:extLst>
              </p:cNvPr>
              <p:cNvCxnSpPr>
                <a:cxnSpLocks/>
                <a:stCxn id="27" idx="0"/>
                <a:endCxn id="29" idx="2"/>
              </p:cNvCxnSpPr>
              <p:nvPr/>
            </p:nvCxnSpPr>
            <p:spPr>
              <a:xfrm flipV="1">
                <a:off x="6050655" y="4834883"/>
                <a:ext cx="237806" cy="256977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3" name="组合 582">
            <a:extLst>
              <a:ext uri="{FF2B5EF4-FFF2-40B4-BE49-F238E27FC236}">
                <a16:creationId xmlns:a16="http://schemas.microsoft.com/office/drawing/2014/main" id="{ADF20168-C734-1541-BEA8-0BCEFB497153}"/>
              </a:ext>
            </a:extLst>
          </p:cNvPr>
          <p:cNvGrpSpPr/>
          <p:nvPr/>
        </p:nvGrpSpPr>
        <p:grpSpPr>
          <a:xfrm>
            <a:off x="3727987" y="758138"/>
            <a:ext cx="3508047" cy="5053601"/>
            <a:chOff x="1154945" y="896333"/>
            <a:chExt cx="3508047" cy="5053601"/>
          </a:xfrm>
        </p:grpSpPr>
        <p:sp>
          <p:nvSpPr>
            <p:cNvPr id="386" name="矩形 385">
              <a:extLst>
                <a:ext uri="{FF2B5EF4-FFF2-40B4-BE49-F238E27FC236}">
                  <a16:creationId xmlns:a16="http://schemas.microsoft.com/office/drawing/2014/main" id="{C482F899-8F7A-D848-B808-924F5F0E6FB7}"/>
                </a:ext>
              </a:extLst>
            </p:cNvPr>
            <p:cNvSpPr/>
            <p:nvPr/>
          </p:nvSpPr>
          <p:spPr>
            <a:xfrm rot="18600000">
              <a:off x="1664804" y="131865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7" name="矩形 386">
              <a:extLst>
                <a:ext uri="{FF2B5EF4-FFF2-40B4-BE49-F238E27FC236}">
                  <a16:creationId xmlns:a16="http://schemas.microsoft.com/office/drawing/2014/main" id="{560D99A0-7BAA-9644-AB31-315B51C8190B}"/>
                </a:ext>
              </a:extLst>
            </p:cNvPr>
            <p:cNvSpPr/>
            <p:nvPr/>
          </p:nvSpPr>
          <p:spPr>
            <a:xfrm rot="17460000">
              <a:off x="1355174" y="185371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8" name="矩形 387">
              <a:extLst>
                <a:ext uri="{FF2B5EF4-FFF2-40B4-BE49-F238E27FC236}">
                  <a16:creationId xmlns:a16="http://schemas.microsoft.com/office/drawing/2014/main" id="{2CBA2245-778F-8A43-B922-F8605D9C44E5}"/>
                </a:ext>
              </a:extLst>
            </p:cNvPr>
            <p:cNvSpPr/>
            <p:nvPr/>
          </p:nvSpPr>
          <p:spPr>
            <a:xfrm rot="16920000">
              <a:off x="1159005" y="2454959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9" name="矩形 388">
              <a:extLst>
                <a:ext uri="{FF2B5EF4-FFF2-40B4-BE49-F238E27FC236}">
                  <a16:creationId xmlns:a16="http://schemas.microsoft.com/office/drawing/2014/main" id="{E1E8C9D8-5499-C548-ABF2-E6B5277F7950}"/>
                </a:ext>
              </a:extLst>
            </p:cNvPr>
            <p:cNvSpPr/>
            <p:nvPr/>
          </p:nvSpPr>
          <p:spPr>
            <a:xfrm rot="16140000">
              <a:off x="1118935" y="3027354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0" name="矩形 389">
              <a:extLst>
                <a:ext uri="{FF2B5EF4-FFF2-40B4-BE49-F238E27FC236}">
                  <a16:creationId xmlns:a16="http://schemas.microsoft.com/office/drawing/2014/main" id="{E243BDD3-5606-FB4C-BA48-80F1D2E2F6A5}"/>
                </a:ext>
              </a:extLst>
            </p:cNvPr>
            <p:cNvSpPr/>
            <p:nvPr/>
          </p:nvSpPr>
          <p:spPr>
            <a:xfrm rot="4380000">
              <a:off x="1167221" y="3646095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1" name="矩形 390">
              <a:extLst>
                <a:ext uri="{FF2B5EF4-FFF2-40B4-BE49-F238E27FC236}">
                  <a16:creationId xmlns:a16="http://schemas.microsoft.com/office/drawing/2014/main" id="{3978320F-4D38-7244-912E-0977C8B0BFEE}"/>
                </a:ext>
              </a:extLst>
            </p:cNvPr>
            <p:cNvSpPr/>
            <p:nvPr/>
          </p:nvSpPr>
          <p:spPr>
            <a:xfrm rot="3300000">
              <a:off x="1390874" y="420536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2" name="矩形 391">
              <a:extLst>
                <a:ext uri="{FF2B5EF4-FFF2-40B4-BE49-F238E27FC236}">
                  <a16:creationId xmlns:a16="http://schemas.microsoft.com/office/drawing/2014/main" id="{0901D98F-3D3F-AF41-AE0B-EF9D1888DDCD}"/>
                </a:ext>
              </a:extLst>
            </p:cNvPr>
            <p:cNvSpPr/>
            <p:nvPr/>
          </p:nvSpPr>
          <p:spPr>
            <a:xfrm rot="2100000">
              <a:off x="2074230" y="514220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3" name="矩形 392">
              <a:extLst>
                <a:ext uri="{FF2B5EF4-FFF2-40B4-BE49-F238E27FC236}">
                  <a16:creationId xmlns:a16="http://schemas.microsoft.com/office/drawing/2014/main" id="{3EEEAC4F-8ADE-204C-BFB1-F1958A75C72B}"/>
                </a:ext>
              </a:extLst>
            </p:cNvPr>
            <p:cNvSpPr/>
            <p:nvPr/>
          </p:nvSpPr>
          <p:spPr>
            <a:xfrm rot="3180000">
              <a:off x="1707356" y="473657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4" name="矩形 393">
              <a:extLst>
                <a:ext uri="{FF2B5EF4-FFF2-40B4-BE49-F238E27FC236}">
                  <a16:creationId xmlns:a16="http://schemas.microsoft.com/office/drawing/2014/main" id="{F39CE6B1-65B2-4045-BE26-0DB32E2C30C2}"/>
                </a:ext>
              </a:extLst>
            </p:cNvPr>
            <p:cNvSpPr/>
            <p:nvPr/>
          </p:nvSpPr>
          <p:spPr>
            <a:xfrm rot="1800000">
              <a:off x="2584265" y="549132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5" name="矩形 394">
              <a:extLst>
                <a:ext uri="{FF2B5EF4-FFF2-40B4-BE49-F238E27FC236}">
                  <a16:creationId xmlns:a16="http://schemas.microsoft.com/office/drawing/2014/main" id="{4CE5BCF5-F9F4-9146-AA94-490CCFB1C18D}"/>
                </a:ext>
              </a:extLst>
            </p:cNvPr>
            <p:cNvSpPr/>
            <p:nvPr/>
          </p:nvSpPr>
          <p:spPr>
            <a:xfrm rot="780000">
              <a:off x="3153419" y="57114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8" name="矩形 397">
              <a:extLst>
                <a:ext uri="{FF2B5EF4-FFF2-40B4-BE49-F238E27FC236}">
                  <a16:creationId xmlns:a16="http://schemas.microsoft.com/office/drawing/2014/main" id="{265C818F-43D8-DF4F-B62C-E4DE7D8E69BB}"/>
                </a:ext>
              </a:extLst>
            </p:cNvPr>
            <p:cNvSpPr/>
            <p:nvPr/>
          </p:nvSpPr>
          <p:spPr>
            <a:xfrm>
              <a:off x="1944464" y="189626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9" name="矩形 398">
              <a:extLst>
                <a:ext uri="{FF2B5EF4-FFF2-40B4-BE49-F238E27FC236}">
                  <a16:creationId xmlns:a16="http://schemas.microsoft.com/office/drawing/2014/main" id="{F0B68D92-6319-FE47-8B5A-166D7A174814}"/>
                </a:ext>
              </a:extLst>
            </p:cNvPr>
            <p:cNvSpPr/>
            <p:nvPr/>
          </p:nvSpPr>
          <p:spPr>
            <a:xfrm>
              <a:off x="1592588" y="22762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0" name="矩形 399">
              <a:extLst>
                <a:ext uri="{FF2B5EF4-FFF2-40B4-BE49-F238E27FC236}">
                  <a16:creationId xmlns:a16="http://schemas.microsoft.com/office/drawing/2014/main" id="{501B785B-23C8-1B4A-A514-40240A192637}"/>
                </a:ext>
              </a:extLst>
            </p:cNvPr>
            <p:cNvSpPr/>
            <p:nvPr/>
          </p:nvSpPr>
          <p:spPr>
            <a:xfrm>
              <a:off x="1560023" y="273540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1" name="矩形 400">
              <a:extLst>
                <a:ext uri="{FF2B5EF4-FFF2-40B4-BE49-F238E27FC236}">
                  <a16:creationId xmlns:a16="http://schemas.microsoft.com/office/drawing/2014/main" id="{554E7087-95C3-3D4C-AD11-8D12B9FC2AAD}"/>
                </a:ext>
              </a:extLst>
            </p:cNvPr>
            <p:cNvSpPr/>
            <p:nvPr/>
          </p:nvSpPr>
          <p:spPr>
            <a:xfrm rot="20220000">
              <a:off x="1470849" y="32279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2" name="矩形 401">
              <a:extLst>
                <a:ext uri="{FF2B5EF4-FFF2-40B4-BE49-F238E27FC236}">
                  <a16:creationId xmlns:a16="http://schemas.microsoft.com/office/drawing/2014/main" id="{E052D998-6AEB-7145-A47D-D6E1976F60A5}"/>
                </a:ext>
              </a:extLst>
            </p:cNvPr>
            <p:cNvSpPr/>
            <p:nvPr/>
          </p:nvSpPr>
          <p:spPr>
            <a:xfrm>
              <a:off x="1666909" y="358092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3" name="矩形 402">
              <a:extLst>
                <a:ext uri="{FF2B5EF4-FFF2-40B4-BE49-F238E27FC236}">
                  <a16:creationId xmlns:a16="http://schemas.microsoft.com/office/drawing/2014/main" id="{86D6675A-BBAB-F147-B91D-EAB7DE590DC1}"/>
                </a:ext>
              </a:extLst>
            </p:cNvPr>
            <p:cNvSpPr/>
            <p:nvPr/>
          </p:nvSpPr>
          <p:spPr>
            <a:xfrm rot="19440000">
              <a:off x="1966290" y="412279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4" name="矩形 403">
              <a:extLst>
                <a:ext uri="{FF2B5EF4-FFF2-40B4-BE49-F238E27FC236}">
                  <a16:creationId xmlns:a16="http://schemas.microsoft.com/office/drawing/2014/main" id="{67D49655-9521-6D47-AF07-BDEEAF5EE0EA}"/>
                </a:ext>
              </a:extLst>
            </p:cNvPr>
            <p:cNvSpPr/>
            <p:nvPr/>
          </p:nvSpPr>
          <p:spPr>
            <a:xfrm>
              <a:off x="2337547" y="48811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5" name="矩形 404">
              <a:extLst>
                <a:ext uri="{FF2B5EF4-FFF2-40B4-BE49-F238E27FC236}">
                  <a16:creationId xmlns:a16="http://schemas.microsoft.com/office/drawing/2014/main" id="{6231716F-09C9-4D45-A602-35ABFD318A84}"/>
                </a:ext>
              </a:extLst>
            </p:cNvPr>
            <p:cNvSpPr/>
            <p:nvPr/>
          </p:nvSpPr>
          <p:spPr>
            <a:xfrm rot="1500000">
              <a:off x="2281098" y="442491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6" name="矩形 405">
              <a:extLst>
                <a:ext uri="{FF2B5EF4-FFF2-40B4-BE49-F238E27FC236}">
                  <a16:creationId xmlns:a16="http://schemas.microsoft.com/office/drawing/2014/main" id="{4A491313-B637-F84D-AE7C-D3571483AAB0}"/>
                </a:ext>
              </a:extLst>
            </p:cNvPr>
            <p:cNvSpPr/>
            <p:nvPr/>
          </p:nvSpPr>
          <p:spPr>
            <a:xfrm>
              <a:off x="1892425" y="24127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8" name="矩形 407">
              <a:extLst>
                <a:ext uri="{FF2B5EF4-FFF2-40B4-BE49-F238E27FC236}">
                  <a16:creationId xmlns:a16="http://schemas.microsoft.com/office/drawing/2014/main" id="{6B320E43-1975-0F4A-955B-3759DAE1BC67}"/>
                </a:ext>
              </a:extLst>
            </p:cNvPr>
            <p:cNvSpPr/>
            <p:nvPr/>
          </p:nvSpPr>
          <p:spPr>
            <a:xfrm>
              <a:off x="2540494" y="194358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9" name="矩形 408">
              <a:extLst>
                <a:ext uri="{FF2B5EF4-FFF2-40B4-BE49-F238E27FC236}">
                  <a16:creationId xmlns:a16="http://schemas.microsoft.com/office/drawing/2014/main" id="{3936EDF5-35E5-8841-B070-488621923C21}"/>
                </a:ext>
              </a:extLst>
            </p:cNvPr>
            <p:cNvSpPr/>
            <p:nvPr/>
          </p:nvSpPr>
          <p:spPr>
            <a:xfrm>
              <a:off x="2281098" y="239994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0" name="矩形 409">
              <a:extLst>
                <a:ext uri="{FF2B5EF4-FFF2-40B4-BE49-F238E27FC236}">
                  <a16:creationId xmlns:a16="http://schemas.microsoft.com/office/drawing/2014/main" id="{EB1ACB1A-E203-F94F-A938-EF25AEF06628}"/>
                </a:ext>
              </a:extLst>
            </p:cNvPr>
            <p:cNvSpPr/>
            <p:nvPr/>
          </p:nvSpPr>
          <p:spPr>
            <a:xfrm rot="1440000">
              <a:off x="2818112" y="496154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2" name="矩形 411">
              <a:extLst>
                <a:ext uri="{FF2B5EF4-FFF2-40B4-BE49-F238E27FC236}">
                  <a16:creationId xmlns:a16="http://schemas.microsoft.com/office/drawing/2014/main" id="{F69B354B-7DB1-4345-936F-C1A9F54755A3}"/>
                </a:ext>
              </a:extLst>
            </p:cNvPr>
            <p:cNvSpPr/>
            <p:nvPr/>
          </p:nvSpPr>
          <p:spPr>
            <a:xfrm rot="1080000">
              <a:off x="3315876" y="522508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3" name="矩形 412">
              <a:extLst>
                <a:ext uri="{FF2B5EF4-FFF2-40B4-BE49-F238E27FC236}">
                  <a16:creationId xmlns:a16="http://schemas.microsoft.com/office/drawing/2014/main" id="{680109E8-74B1-7B4E-86BB-9790C179DA89}"/>
                </a:ext>
              </a:extLst>
            </p:cNvPr>
            <p:cNvSpPr/>
            <p:nvPr/>
          </p:nvSpPr>
          <p:spPr>
            <a:xfrm>
              <a:off x="2038754" y="279191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4" name="矩形 413">
              <a:extLst>
                <a:ext uri="{FF2B5EF4-FFF2-40B4-BE49-F238E27FC236}">
                  <a16:creationId xmlns:a16="http://schemas.microsoft.com/office/drawing/2014/main" id="{C5ACE84C-19E0-CF4B-ADD9-E0F5BC766102}"/>
                </a:ext>
              </a:extLst>
            </p:cNvPr>
            <p:cNvSpPr/>
            <p:nvPr/>
          </p:nvSpPr>
          <p:spPr>
            <a:xfrm rot="21420000">
              <a:off x="1781744" y="30749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6" name="矩形 415">
              <a:extLst>
                <a:ext uri="{FF2B5EF4-FFF2-40B4-BE49-F238E27FC236}">
                  <a16:creationId xmlns:a16="http://schemas.microsoft.com/office/drawing/2014/main" id="{894BF74C-7C86-0541-993F-35E7B9D0571A}"/>
                </a:ext>
              </a:extLst>
            </p:cNvPr>
            <p:cNvSpPr/>
            <p:nvPr/>
          </p:nvSpPr>
          <p:spPr>
            <a:xfrm rot="1140000">
              <a:off x="2741799" y="238751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7" name="矩形 416">
              <a:extLst>
                <a:ext uri="{FF2B5EF4-FFF2-40B4-BE49-F238E27FC236}">
                  <a16:creationId xmlns:a16="http://schemas.microsoft.com/office/drawing/2014/main" id="{D87E633A-FCB4-2D4F-AA45-0737537837E3}"/>
                </a:ext>
              </a:extLst>
            </p:cNvPr>
            <p:cNvSpPr/>
            <p:nvPr/>
          </p:nvSpPr>
          <p:spPr>
            <a:xfrm>
              <a:off x="2475114" y="283164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8" name="矩形 417">
              <a:extLst>
                <a:ext uri="{FF2B5EF4-FFF2-40B4-BE49-F238E27FC236}">
                  <a16:creationId xmlns:a16="http://schemas.microsoft.com/office/drawing/2014/main" id="{A91E9549-CC1E-F545-9277-0793329F39FD}"/>
                </a:ext>
              </a:extLst>
            </p:cNvPr>
            <p:cNvSpPr/>
            <p:nvPr/>
          </p:nvSpPr>
          <p:spPr>
            <a:xfrm>
              <a:off x="2157904" y="320860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9" name="矩形 418">
              <a:extLst>
                <a:ext uri="{FF2B5EF4-FFF2-40B4-BE49-F238E27FC236}">
                  <a16:creationId xmlns:a16="http://schemas.microsoft.com/office/drawing/2014/main" id="{097E7C86-2655-EA4C-8AA1-2EDF7F007893}"/>
                </a:ext>
              </a:extLst>
            </p:cNvPr>
            <p:cNvSpPr/>
            <p:nvPr/>
          </p:nvSpPr>
          <p:spPr>
            <a:xfrm>
              <a:off x="2182230" y="36429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0" name="矩形 419">
              <a:extLst>
                <a:ext uri="{FF2B5EF4-FFF2-40B4-BE49-F238E27FC236}">
                  <a16:creationId xmlns:a16="http://schemas.microsoft.com/office/drawing/2014/main" id="{48A18C15-F3D1-A44E-AED2-D23ED4153892}"/>
                </a:ext>
              </a:extLst>
            </p:cNvPr>
            <p:cNvSpPr/>
            <p:nvPr/>
          </p:nvSpPr>
          <p:spPr>
            <a:xfrm>
              <a:off x="2622821" y="338380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1" name="矩形 420">
              <a:extLst>
                <a:ext uri="{FF2B5EF4-FFF2-40B4-BE49-F238E27FC236}">
                  <a16:creationId xmlns:a16="http://schemas.microsoft.com/office/drawing/2014/main" id="{40F804AF-F51F-2149-838F-90B6256C0C9F}"/>
                </a:ext>
              </a:extLst>
            </p:cNvPr>
            <p:cNvSpPr/>
            <p:nvPr/>
          </p:nvSpPr>
          <p:spPr>
            <a:xfrm>
              <a:off x="2944944" y="28790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2" name="矩形 421">
              <a:extLst>
                <a:ext uri="{FF2B5EF4-FFF2-40B4-BE49-F238E27FC236}">
                  <a16:creationId xmlns:a16="http://schemas.microsoft.com/office/drawing/2014/main" id="{A29DB0BF-43CB-FD44-8536-65C504D56A37}"/>
                </a:ext>
              </a:extLst>
            </p:cNvPr>
            <p:cNvSpPr/>
            <p:nvPr/>
          </p:nvSpPr>
          <p:spPr>
            <a:xfrm rot="660000">
              <a:off x="3255608" y="246463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4" name="矩形 423">
              <a:extLst>
                <a:ext uri="{FF2B5EF4-FFF2-40B4-BE49-F238E27FC236}">
                  <a16:creationId xmlns:a16="http://schemas.microsoft.com/office/drawing/2014/main" id="{A9D2FD6E-2C5D-9149-865B-7AA20E2D8437}"/>
                </a:ext>
              </a:extLst>
            </p:cNvPr>
            <p:cNvSpPr/>
            <p:nvPr/>
          </p:nvSpPr>
          <p:spPr>
            <a:xfrm>
              <a:off x="3452847" y="295525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5" name="矩形 424">
              <a:extLst>
                <a:ext uri="{FF2B5EF4-FFF2-40B4-BE49-F238E27FC236}">
                  <a16:creationId xmlns:a16="http://schemas.microsoft.com/office/drawing/2014/main" id="{6420F136-2D33-E241-8B84-DAA44A2B6DDC}"/>
                </a:ext>
              </a:extLst>
            </p:cNvPr>
            <p:cNvSpPr/>
            <p:nvPr/>
          </p:nvSpPr>
          <p:spPr>
            <a:xfrm>
              <a:off x="2540494" y="398328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6" name="矩形 425">
              <a:extLst>
                <a:ext uri="{FF2B5EF4-FFF2-40B4-BE49-F238E27FC236}">
                  <a16:creationId xmlns:a16="http://schemas.microsoft.com/office/drawing/2014/main" id="{54887832-0B4F-0442-AEDF-B3CAB635E832}"/>
                </a:ext>
              </a:extLst>
            </p:cNvPr>
            <p:cNvSpPr/>
            <p:nvPr/>
          </p:nvSpPr>
          <p:spPr>
            <a:xfrm>
              <a:off x="2696833" y="45313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7" name="矩形 426">
              <a:extLst>
                <a:ext uri="{FF2B5EF4-FFF2-40B4-BE49-F238E27FC236}">
                  <a16:creationId xmlns:a16="http://schemas.microsoft.com/office/drawing/2014/main" id="{EF40F844-CC0B-FA4F-9D2E-809DD1AF901D}"/>
                </a:ext>
              </a:extLst>
            </p:cNvPr>
            <p:cNvSpPr/>
            <p:nvPr/>
          </p:nvSpPr>
          <p:spPr>
            <a:xfrm>
              <a:off x="3186293" y="465413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9" name="矩形 428">
              <a:extLst>
                <a:ext uri="{FF2B5EF4-FFF2-40B4-BE49-F238E27FC236}">
                  <a16:creationId xmlns:a16="http://schemas.microsoft.com/office/drawing/2014/main" id="{A9D02C13-E89F-4C4A-BC52-8F17AD901E00}"/>
                </a:ext>
              </a:extLst>
            </p:cNvPr>
            <p:cNvSpPr/>
            <p:nvPr/>
          </p:nvSpPr>
          <p:spPr>
            <a:xfrm>
              <a:off x="3136991" y="335513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0" name="矩形 429">
              <a:extLst>
                <a:ext uri="{FF2B5EF4-FFF2-40B4-BE49-F238E27FC236}">
                  <a16:creationId xmlns:a16="http://schemas.microsoft.com/office/drawing/2014/main" id="{F43A0C13-EB62-6F46-B305-4F6BAF3FF72E}"/>
                </a:ext>
              </a:extLst>
            </p:cNvPr>
            <p:cNvSpPr/>
            <p:nvPr/>
          </p:nvSpPr>
          <p:spPr>
            <a:xfrm>
              <a:off x="2893342" y="373956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1" name="矩形 430">
              <a:extLst>
                <a:ext uri="{FF2B5EF4-FFF2-40B4-BE49-F238E27FC236}">
                  <a16:creationId xmlns:a16="http://schemas.microsoft.com/office/drawing/2014/main" id="{E6993B75-D3FB-6F4A-80E6-308F63AA425E}"/>
                </a:ext>
              </a:extLst>
            </p:cNvPr>
            <p:cNvSpPr/>
            <p:nvPr/>
          </p:nvSpPr>
          <p:spPr>
            <a:xfrm>
              <a:off x="3019077" y="418938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2" name="矩形 431">
              <a:extLst>
                <a:ext uri="{FF2B5EF4-FFF2-40B4-BE49-F238E27FC236}">
                  <a16:creationId xmlns:a16="http://schemas.microsoft.com/office/drawing/2014/main" id="{66BCED52-C081-4340-B356-A0FE6B5C2403}"/>
                </a:ext>
              </a:extLst>
            </p:cNvPr>
            <p:cNvSpPr/>
            <p:nvPr/>
          </p:nvSpPr>
          <p:spPr>
            <a:xfrm>
              <a:off x="3326536" y="38005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5" name="矩形 434">
              <a:extLst>
                <a:ext uri="{FF2B5EF4-FFF2-40B4-BE49-F238E27FC236}">
                  <a16:creationId xmlns:a16="http://schemas.microsoft.com/office/drawing/2014/main" id="{F0A9AFF0-4AB2-E347-A889-4F37A9DE936F}"/>
                </a:ext>
              </a:extLst>
            </p:cNvPr>
            <p:cNvSpPr/>
            <p:nvPr/>
          </p:nvSpPr>
          <p:spPr>
            <a:xfrm>
              <a:off x="3629238" y="33880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8" name="矩形 437">
              <a:extLst>
                <a:ext uri="{FF2B5EF4-FFF2-40B4-BE49-F238E27FC236}">
                  <a16:creationId xmlns:a16="http://schemas.microsoft.com/office/drawing/2014/main" id="{E7396570-F182-8340-8D21-689A496A34FB}"/>
                </a:ext>
              </a:extLst>
            </p:cNvPr>
            <p:cNvSpPr/>
            <p:nvPr/>
          </p:nvSpPr>
          <p:spPr>
            <a:xfrm>
              <a:off x="3946979" y="305927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grpSp>
          <p:nvGrpSpPr>
            <p:cNvPr id="582" name="组合 581">
              <a:extLst>
                <a:ext uri="{FF2B5EF4-FFF2-40B4-BE49-F238E27FC236}">
                  <a16:creationId xmlns:a16="http://schemas.microsoft.com/office/drawing/2014/main" id="{EF7B64D7-5F30-9C4F-A847-294C650B5466}"/>
                </a:ext>
              </a:extLst>
            </p:cNvPr>
            <p:cNvGrpSpPr/>
            <p:nvPr/>
          </p:nvGrpSpPr>
          <p:grpSpPr>
            <a:xfrm>
              <a:off x="2081370" y="896333"/>
              <a:ext cx="2581622" cy="5053601"/>
              <a:chOff x="2081370" y="896333"/>
              <a:chExt cx="2581622" cy="5053601"/>
            </a:xfrm>
            <a:noFill/>
          </p:grpSpPr>
          <p:sp>
            <p:nvSpPr>
              <p:cNvPr id="385" name="矩形 384">
                <a:extLst>
                  <a:ext uri="{FF2B5EF4-FFF2-40B4-BE49-F238E27FC236}">
                    <a16:creationId xmlns:a16="http://schemas.microsoft.com/office/drawing/2014/main" id="{EFD8DC69-9901-6644-8DAD-B4D6CEA18C7D}"/>
                  </a:ext>
                </a:extLst>
              </p:cNvPr>
              <p:cNvSpPr/>
              <p:nvPr/>
            </p:nvSpPr>
            <p:spPr>
              <a:xfrm rot="19380000">
                <a:off x="2081370" y="896333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96" name="矩形 395">
                <a:extLst>
                  <a:ext uri="{FF2B5EF4-FFF2-40B4-BE49-F238E27FC236}">
                    <a16:creationId xmlns:a16="http://schemas.microsoft.com/office/drawing/2014/main" id="{930E2410-A888-384D-94DF-E3C25E8E9B3D}"/>
                  </a:ext>
                </a:extLst>
              </p:cNvPr>
              <p:cNvSpPr/>
              <p:nvPr/>
            </p:nvSpPr>
            <p:spPr>
              <a:xfrm>
                <a:off x="3746520" y="580592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97" name="矩形 396">
                <a:extLst>
                  <a:ext uri="{FF2B5EF4-FFF2-40B4-BE49-F238E27FC236}">
                    <a16:creationId xmlns:a16="http://schemas.microsoft.com/office/drawing/2014/main" id="{BE5F5C3E-681C-7147-B511-36204305FD71}"/>
                  </a:ext>
                </a:extLst>
              </p:cNvPr>
              <p:cNvSpPr/>
              <p:nvPr/>
            </p:nvSpPr>
            <p:spPr>
              <a:xfrm>
                <a:off x="2328673" y="1376454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46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07" name="矩形 406">
                <a:extLst>
                  <a:ext uri="{FF2B5EF4-FFF2-40B4-BE49-F238E27FC236}">
                    <a16:creationId xmlns:a16="http://schemas.microsoft.com/office/drawing/2014/main" id="{8EF7349E-1C07-2F4F-B898-E9C8F76807B9}"/>
                  </a:ext>
                </a:extLst>
              </p:cNvPr>
              <p:cNvSpPr/>
              <p:nvPr/>
            </p:nvSpPr>
            <p:spPr>
              <a:xfrm>
                <a:off x="2887406" y="1599046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47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1" name="矩形 410">
                <a:extLst>
                  <a:ext uri="{FF2B5EF4-FFF2-40B4-BE49-F238E27FC236}">
                    <a16:creationId xmlns:a16="http://schemas.microsoft.com/office/drawing/2014/main" id="{48E1C711-F8CC-7142-B91A-1C7010ECC252}"/>
                  </a:ext>
                </a:extLst>
              </p:cNvPr>
              <p:cNvSpPr/>
              <p:nvPr/>
            </p:nvSpPr>
            <p:spPr>
              <a:xfrm rot="20520000">
                <a:off x="3859123" y="5230705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5" name="矩形 414">
                <a:extLst>
                  <a:ext uri="{FF2B5EF4-FFF2-40B4-BE49-F238E27FC236}">
                    <a16:creationId xmlns:a16="http://schemas.microsoft.com/office/drawing/2014/main" id="{EAA8C234-4E07-0E44-80C4-98EE2B158812}"/>
                  </a:ext>
                </a:extLst>
              </p:cNvPr>
              <p:cNvSpPr/>
              <p:nvPr/>
            </p:nvSpPr>
            <p:spPr>
              <a:xfrm>
                <a:off x="3087590" y="2050756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51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3" name="矩形 422">
                <a:extLst>
                  <a:ext uri="{FF2B5EF4-FFF2-40B4-BE49-F238E27FC236}">
                    <a16:creationId xmlns:a16="http://schemas.microsoft.com/office/drawing/2014/main" id="{C12DA5AD-242C-5643-BF34-27AB5C55AFC4}"/>
                  </a:ext>
                </a:extLst>
              </p:cNvPr>
              <p:cNvSpPr/>
              <p:nvPr/>
            </p:nvSpPr>
            <p:spPr>
              <a:xfrm rot="1200000">
                <a:off x="3626794" y="2097024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8" name="矩形 427">
                <a:extLst>
                  <a:ext uri="{FF2B5EF4-FFF2-40B4-BE49-F238E27FC236}">
                    <a16:creationId xmlns:a16="http://schemas.microsoft.com/office/drawing/2014/main" id="{36E8E737-21B9-2242-97C9-01B6827A078D}"/>
                  </a:ext>
                </a:extLst>
              </p:cNvPr>
              <p:cNvSpPr/>
              <p:nvPr/>
            </p:nvSpPr>
            <p:spPr>
              <a:xfrm>
                <a:off x="3575933" y="4827618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3" name="矩形 432">
                <a:extLst>
                  <a:ext uri="{FF2B5EF4-FFF2-40B4-BE49-F238E27FC236}">
                    <a16:creationId xmlns:a16="http://schemas.microsoft.com/office/drawing/2014/main" id="{296A8827-AD9E-CB4F-AA0F-4DD673974B2F}"/>
                  </a:ext>
                </a:extLst>
              </p:cNvPr>
              <p:cNvSpPr/>
              <p:nvPr/>
            </p:nvSpPr>
            <p:spPr>
              <a:xfrm rot="960000">
                <a:off x="3767522" y="260640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49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4" name="矩形 433">
                <a:extLst>
                  <a:ext uri="{FF2B5EF4-FFF2-40B4-BE49-F238E27FC236}">
                    <a16:creationId xmlns:a16="http://schemas.microsoft.com/office/drawing/2014/main" id="{F7444571-E9BE-BB4F-AB2E-C86A8BA5306A}"/>
                  </a:ext>
                </a:extLst>
              </p:cNvPr>
              <p:cNvSpPr/>
              <p:nvPr/>
            </p:nvSpPr>
            <p:spPr>
              <a:xfrm>
                <a:off x="3544644" y="4332743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6" name="矩形 435">
                <a:extLst>
                  <a:ext uri="{FF2B5EF4-FFF2-40B4-BE49-F238E27FC236}">
                    <a16:creationId xmlns:a16="http://schemas.microsoft.com/office/drawing/2014/main" id="{D4B1A8C6-B683-A844-8763-8BEF86B1240E}"/>
                  </a:ext>
                </a:extLst>
              </p:cNvPr>
              <p:cNvSpPr/>
              <p:nvPr/>
            </p:nvSpPr>
            <p:spPr>
              <a:xfrm rot="840000">
                <a:off x="3806022" y="3863660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7" name="矩形 436">
                <a:extLst>
                  <a:ext uri="{FF2B5EF4-FFF2-40B4-BE49-F238E27FC236}">
                    <a16:creationId xmlns:a16="http://schemas.microsoft.com/office/drawing/2014/main" id="{2997C378-0F15-EE4F-B6EE-B23D0B55F8F5}"/>
                  </a:ext>
                </a:extLst>
              </p:cNvPr>
              <p:cNvSpPr/>
              <p:nvPr/>
            </p:nvSpPr>
            <p:spPr>
              <a:xfrm rot="660000">
                <a:off x="4287476" y="270062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50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9" name="矩形 438">
                <a:extLst>
                  <a:ext uri="{FF2B5EF4-FFF2-40B4-BE49-F238E27FC236}">
                    <a16:creationId xmlns:a16="http://schemas.microsoft.com/office/drawing/2014/main" id="{2FE126F1-91C2-C849-B7EA-047EB5D1BE89}"/>
                  </a:ext>
                </a:extLst>
              </p:cNvPr>
              <p:cNvSpPr/>
              <p:nvPr/>
            </p:nvSpPr>
            <p:spPr>
              <a:xfrm rot="1320000">
                <a:off x="4446992" y="317543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48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40" name="矩形 439">
                <a:extLst>
                  <a:ext uri="{FF2B5EF4-FFF2-40B4-BE49-F238E27FC236}">
                    <a16:creationId xmlns:a16="http://schemas.microsoft.com/office/drawing/2014/main" id="{443EBCAC-26C9-CD47-A9BB-8279938B051C}"/>
                  </a:ext>
                </a:extLst>
              </p:cNvPr>
              <p:cNvSpPr/>
              <p:nvPr/>
            </p:nvSpPr>
            <p:spPr>
              <a:xfrm>
                <a:off x="4116709" y="3528987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p:grpSp>
        <p:cxnSp>
          <p:nvCxnSpPr>
            <p:cNvPr id="441" name="直线连接符 440">
              <a:extLst>
                <a:ext uri="{FF2B5EF4-FFF2-40B4-BE49-F238E27FC236}">
                  <a16:creationId xmlns:a16="http://schemas.microsoft.com/office/drawing/2014/main" id="{4A7E2EB1-A4CE-E542-8E5F-B9B43DD815FE}"/>
                </a:ext>
              </a:extLst>
            </p:cNvPr>
            <p:cNvCxnSpPr>
              <a:cxnSpLocks/>
              <a:stCxn id="386" idx="3"/>
              <a:endCxn id="385" idx="1"/>
            </p:cNvCxnSpPr>
            <p:nvPr/>
          </p:nvCxnSpPr>
          <p:spPr>
            <a:xfrm flipV="1">
              <a:off x="1842241" y="1033335"/>
              <a:ext cx="260877" cy="27458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线连接符 441">
              <a:extLst>
                <a:ext uri="{FF2B5EF4-FFF2-40B4-BE49-F238E27FC236}">
                  <a16:creationId xmlns:a16="http://schemas.microsoft.com/office/drawing/2014/main" id="{41166872-F802-FF4B-9FD0-BBAF01F4CC45}"/>
                </a:ext>
              </a:extLst>
            </p:cNvPr>
            <p:cNvCxnSpPr>
              <a:cxnSpLocks/>
              <a:stCxn id="387" idx="3"/>
              <a:endCxn id="386" idx="1"/>
            </p:cNvCxnSpPr>
            <p:nvPr/>
          </p:nvCxnSpPr>
          <p:spPr>
            <a:xfrm flipV="1">
              <a:off x="1501891" y="1473395"/>
              <a:ext cx="201496" cy="3514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线连接符 442">
              <a:extLst>
                <a:ext uri="{FF2B5EF4-FFF2-40B4-BE49-F238E27FC236}">
                  <a16:creationId xmlns:a16="http://schemas.microsoft.com/office/drawing/2014/main" id="{0EB71044-2EC7-F54D-8C17-C241142AA597}"/>
                </a:ext>
              </a:extLst>
            </p:cNvPr>
            <p:cNvCxnSpPr>
              <a:cxnSpLocks/>
              <a:stCxn id="388" idx="3"/>
              <a:endCxn id="387" idx="1"/>
            </p:cNvCxnSpPr>
            <p:nvPr/>
          </p:nvCxnSpPr>
          <p:spPr>
            <a:xfrm flipV="1">
              <a:off x="1289472" y="2026546"/>
              <a:ext cx="135005" cy="394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线连接符 443">
              <a:extLst>
                <a:ext uri="{FF2B5EF4-FFF2-40B4-BE49-F238E27FC236}">
                  <a16:creationId xmlns:a16="http://schemas.microsoft.com/office/drawing/2014/main" id="{8D50CCD0-223B-D04A-AF28-028436C6A00C}"/>
                </a:ext>
              </a:extLst>
            </p:cNvPr>
            <p:cNvCxnSpPr>
              <a:cxnSpLocks/>
              <a:stCxn id="388" idx="1"/>
              <a:endCxn id="389" idx="3"/>
            </p:cNvCxnSpPr>
            <p:nvPr/>
          </p:nvCxnSpPr>
          <p:spPr>
            <a:xfrm flipH="1">
              <a:off x="1225060" y="2632608"/>
              <a:ext cx="19498" cy="3587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线连接符 444">
              <a:extLst>
                <a:ext uri="{FF2B5EF4-FFF2-40B4-BE49-F238E27FC236}">
                  <a16:creationId xmlns:a16="http://schemas.microsoft.com/office/drawing/2014/main" id="{10DA2592-F3E6-EE44-B7D3-C854CA87EECB}"/>
                </a:ext>
              </a:extLst>
            </p:cNvPr>
            <p:cNvCxnSpPr>
              <a:cxnSpLocks/>
              <a:stCxn id="390" idx="3"/>
              <a:endCxn id="391" idx="1"/>
            </p:cNvCxnSpPr>
            <p:nvPr/>
          </p:nvCxnSpPr>
          <p:spPr>
            <a:xfrm>
              <a:off x="1306810" y="3821385"/>
              <a:ext cx="130122" cy="3674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线连接符 445">
              <a:extLst>
                <a:ext uri="{FF2B5EF4-FFF2-40B4-BE49-F238E27FC236}">
                  <a16:creationId xmlns:a16="http://schemas.microsoft.com/office/drawing/2014/main" id="{50FE76B5-7FC9-454B-AF1B-667EC2E92FD9}"/>
                </a:ext>
              </a:extLst>
            </p:cNvPr>
            <p:cNvCxnSpPr>
              <a:cxnSpLocks/>
              <a:stCxn id="391" idx="3"/>
              <a:endCxn id="393" idx="1"/>
            </p:cNvCxnSpPr>
            <p:nvPr/>
          </p:nvCxnSpPr>
          <p:spPr>
            <a:xfrm>
              <a:off x="1560836" y="4365837"/>
              <a:ext cx="189528" cy="3564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线连接符 446">
              <a:extLst>
                <a:ext uri="{FF2B5EF4-FFF2-40B4-BE49-F238E27FC236}">
                  <a16:creationId xmlns:a16="http://schemas.microsoft.com/office/drawing/2014/main" id="{68546547-E4EF-5945-9812-AF8A0B3712A6}"/>
                </a:ext>
              </a:extLst>
            </p:cNvPr>
            <p:cNvCxnSpPr>
              <a:cxnSpLocks/>
              <a:stCxn id="394" idx="3"/>
              <a:endCxn id="395" idx="1"/>
            </p:cNvCxnSpPr>
            <p:nvPr/>
          </p:nvCxnSpPr>
          <p:spPr>
            <a:xfrm>
              <a:off x="2785795" y="5617328"/>
              <a:ext cx="370392" cy="1418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线连接符 447">
              <a:extLst>
                <a:ext uri="{FF2B5EF4-FFF2-40B4-BE49-F238E27FC236}">
                  <a16:creationId xmlns:a16="http://schemas.microsoft.com/office/drawing/2014/main" id="{BF36C386-37AE-244C-B5FD-CEEA03475250}"/>
                </a:ext>
              </a:extLst>
            </p:cNvPr>
            <p:cNvCxnSpPr>
              <a:cxnSpLocks/>
              <a:stCxn id="395" idx="3"/>
              <a:endCxn id="396" idx="1"/>
            </p:cNvCxnSpPr>
            <p:nvPr/>
          </p:nvCxnSpPr>
          <p:spPr>
            <a:xfrm>
              <a:off x="3366651" y="5807764"/>
              <a:ext cx="379869" cy="701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线连接符 448">
              <a:extLst>
                <a:ext uri="{FF2B5EF4-FFF2-40B4-BE49-F238E27FC236}">
                  <a16:creationId xmlns:a16="http://schemas.microsoft.com/office/drawing/2014/main" id="{0667A4A0-1846-A54D-A62E-F54626BA7E2D}"/>
                </a:ext>
              </a:extLst>
            </p:cNvPr>
            <p:cNvCxnSpPr>
              <a:cxnSpLocks/>
              <a:stCxn id="389" idx="1"/>
              <a:endCxn id="390" idx="1"/>
            </p:cNvCxnSpPr>
            <p:nvPr/>
          </p:nvCxnSpPr>
          <p:spPr>
            <a:xfrm>
              <a:off x="1228830" y="3207348"/>
              <a:ext cx="14822" cy="4074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线连接符 449">
              <a:extLst>
                <a:ext uri="{FF2B5EF4-FFF2-40B4-BE49-F238E27FC236}">
                  <a16:creationId xmlns:a16="http://schemas.microsoft.com/office/drawing/2014/main" id="{81C16366-7699-3547-A868-B29601F19C3D}"/>
                </a:ext>
              </a:extLst>
            </p:cNvPr>
            <p:cNvCxnSpPr>
              <a:cxnSpLocks/>
              <a:stCxn id="393" idx="3"/>
              <a:endCxn id="392" idx="1"/>
            </p:cNvCxnSpPr>
            <p:nvPr/>
          </p:nvCxnSpPr>
          <p:spPr>
            <a:xfrm>
              <a:off x="1880368" y="4894837"/>
              <a:ext cx="213393" cy="2574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线连接符 450">
              <a:extLst>
                <a:ext uri="{FF2B5EF4-FFF2-40B4-BE49-F238E27FC236}">
                  <a16:creationId xmlns:a16="http://schemas.microsoft.com/office/drawing/2014/main" id="{DE021BB5-584C-A942-B76C-01457FBCF4A0}"/>
                </a:ext>
              </a:extLst>
            </p:cNvPr>
            <p:cNvCxnSpPr>
              <a:cxnSpLocks/>
              <a:stCxn id="392" idx="3"/>
              <a:endCxn id="394" idx="1"/>
            </p:cNvCxnSpPr>
            <p:nvPr/>
          </p:nvCxnSpPr>
          <p:spPr>
            <a:xfrm>
              <a:off x="2270698" y="5276161"/>
              <a:ext cx="328036" cy="2331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线连接符 451">
              <a:extLst>
                <a:ext uri="{FF2B5EF4-FFF2-40B4-BE49-F238E27FC236}">
                  <a16:creationId xmlns:a16="http://schemas.microsoft.com/office/drawing/2014/main" id="{6B225463-65B6-5447-8B4F-36161F5E08D1}"/>
                </a:ext>
              </a:extLst>
            </p:cNvPr>
            <p:cNvCxnSpPr>
              <a:cxnSpLocks/>
              <a:stCxn id="396" idx="0"/>
              <a:endCxn id="412" idx="2"/>
            </p:cNvCxnSpPr>
            <p:nvPr/>
          </p:nvCxnSpPr>
          <p:spPr>
            <a:xfrm flipH="1" flipV="1">
              <a:off x="3401625" y="5365573"/>
              <a:ext cx="452895" cy="4403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线连接符 452">
              <a:extLst>
                <a:ext uri="{FF2B5EF4-FFF2-40B4-BE49-F238E27FC236}">
                  <a16:creationId xmlns:a16="http://schemas.microsoft.com/office/drawing/2014/main" id="{5A540BD3-56F1-704E-833F-757905DB725C}"/>
                </a:ext>
              </a:extLst>
            </p:cNvPr>
            <p:cNvCxnSpPr>
              <a:cxnSpLocks/>
              <a:stCxn id="396" idx="0"/>
              <a:endCxn id="411" idx="2"/>
            </p:cNvCxnSpPr>
            <p:nvPr/>
          </p:nvCxnSpPr>
          <p:spPr>
            <a:xfrm flipV="1">
              <a:off x="3854520" y="5371194"/>
              <a:ext cx="134854" cy="43472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线连接符 453">
              <a:extLst>
                <a:ext uri="{FF2B5EF4-FFF2-40B4-BE49-F238E27FC236}">
                  <a16:creationId xmlns:a16="http://schemas.microsoft.com/office/drawing/2014/main" id="{B15E02CA-FDD8-9B4B-99BB-A87628F3AB68}"/>
                </a:ext>
              </a:extLst>
            </p:cNvPr>
            <p:cNvCxnSpPr>
              <a:cxnSpLocks/>
              <a:stCxn id="395" idx="0"/>
              <a:endCxn id="412" idx="2"/>
            </p:cNvCxnSpPr>
            <p:nvPr/>
          </p:nvCxnSpPr>
          <p:spPr>
            <a:xfrm flipV="1">
              <a:off x="3277617" y="5365573"/>
              <a:ext cx="124008" cy="3477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线连接符 454">
              <a:extLst>
                <a:ext uri="{FF2B5EF4-FFF2-40B4-BE49-F238E27FC236}">
                  <a16:creationId xmlns:a16="http://schemas.microsoft.com/office/drawing/2014/main" id="{5DC85592-B191-9E49-90DA-6A0485945F04}"/>
                </a:ext>
              </a:extLst>
            </p:cNvPr>
            <p:cNvCxnSpPr>
              <a:cxnSpLocks/>
              <a:stCxn id="394" idx="0"/>
              <a:endCxn id="412" idx="2"/>
            </p:cNvCxnSpPr>
            <p:nvPr/>
          </p:nvCxnSpPr>
          <p:spPr>
            <a:xfrm flipV="1">
              <a:off x="2728268" y="5365573"/>
              <a:ext cx="673357" cy="1353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线连接符 455">
              <a:extLst>
                <a:ext uri="{FF2B5EF4-FFF2-40B4-BE49-F238E27FC236}">
                  <a16:creationId xmlns:a16="http://schemas.microsoft.com/office/drawing/2014/main" id="{1364EE28-40DB-3E44-AA0B-E61A449D2335}"/>
                </a:ext>
              </a:extLst>
            </p:cNvPr>
            <p:cNvCxnSpPr>
              <a:cxnSpLocks/>
              <a:stCxn id="397" idx="0"/>
              <a:endCxn id="385" idx="2"/>
            </p:cNvCxnSpPr>
            <p:nvPr/>
          </p:nvCxnSpPr>
          <p:spPr>
            <a:xfrm flipH="1" flipV="1">
              <a:off x="2232705" y="1025845"/>
              <a:ext cx="203968" cy="35060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线连接符 456">
              <a:extLst>
                <a:ext uri="{FF2B5EF4-FFF2-40B4-BE49-F238E27FC236}">
                  <a16:creationId xmlns:a16="http://schemas.microsoft.com/office/drawing/2014/main" id="{D1068BC8-51DD-BA49-81D8-605A8A12A473}"/>
                </a:ext>
              </a:extLst>
            </p:cNvPr>
            <p:cNvCxnSpPr>
              <a:cxnSpLocks/>
              <a:stCxn id="397" idx="1"/>
              <a:endCxn id="386" idx="2"/>
            </p:cNvCxnSpPr>
            <p:nvPr/>
          </p:nvCxnSpPr>
          <p:spPr>
            <a:xfrm flipH="1" flipV="1">
              <a:off x="1827969" y="1436936"/>
              <a:ext cx="500704" cy="115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线连接符 457">
              <a:extLst>
                <a:ext uri="{FF2B5EF4-FFF2-40B4-BE49-F238E27FC236}">
                  <a16:creationId xmlns:a16="http://schemas.microsoft.com/office/drawing/2014/main" id="{12478462-1500-A94F-9F93-1829C33FB804}"/>
                </a:ext>
              </a:extLst>
            </p:cNvPr>
            <p:cNvCxnSpPr>
              <a:cxnSpLocks/>
              <a:stCxn id="398" idx="0"/>
              <a:endCxn id="386" idx="2"/>
            </p:cNvCxnSpPr>
            <p:nvPr/>
          </p:nvCxnSpPr>
          <p:spPr>
            <a:xfrm flipH="1" flipV="1">
              <a:off x="1827969" y="1436936"/>
              <a:ext cx="224495" cy="45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线连接符 458">
              <a:extLst>
                <a:ext uri="{FF2B5EF4-FFF2-40B4-BE49-F238E27FC236}">
                  <a16:creationId xmlns:a16="http://schemas.microsoft.com/office/drawing/2014/main" id="{D8E6579C-987D-3940-8F2C-36701B3B4036}"/>
                </a:ext>
              </a:extLst>
            </p:cNvPr>
            <p:cNvCxnSpPr>
              <a:cxnSpLocks/>
              <a:stCxn id="398" idx="1"/>
              <a:endCxn id="387" idx="2"/>
            </p:cNvCxnSpPr>
            <p:nvPr/>
          </p:nvCxnSpPr>
          <p:spPr>
            <a:xfrm flipH="1" flipV="1">
              <a:off x="1530402" y="1951512"/>
              <a:ext cx="414062" cy="167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线连接符 459">
              <a:extLst>
                <a:ext uri="{FF2B5EF4-FFF2-40B4-BE49-F238E27FC236}">
                  <a16:creationId xmlns:a16="http://schemas.microsoft.com/office/drawing/2014/main" id="{809C6DF4-D88B-D043-8135-AB9164287DD9}"/>
                </a:ext>
              </a:extLst>
            </p:cNvPr>
            <p:cNvCxnSpPr>
              <a:cxnSpLocks/>
              <a:stCxn id="399" idx="0"/>
              <a:endCxn id="387" idx="2"/>
            </p:cNvCxnSpPr>
            <p:nvPr/>
          </p:nvCxnSpPr>
          <p:spPr>
            <a:xfrm flipH="1" flipV="1">
              <a:off x="1530402" y="1951512"/>
              <a:ext cx="170186" cy="3247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线连接符 460">
              <a:extLst>
                <a:ext uri="{FF2B5EF4-FFF2-40B4-BE49-F238E27FC236}">
                  <a16:creationId xmlns:a16="http://schemas.microsoft.com/office/drawing/2014/main" id="{1F37501F-BCD7-DD4D-AD7E-DA040EAF0694}"/>
                </a:ext>
              </a:extLst>
            </p:cNvPr>
            <p:cNvCxnSpPr>
              <a:cxnSpLocks/>
              <a:stCxn id="399" idx="1"/>
              <a:endCxn id="388" idx="2"/>
            </p:cNvCxnSpPr>
            <p:nvPr/>
          </p:nvCxnSpPr>
          <p:spPr>
            <a:xfrm flipH="1">
              <a:off x="1337442" y="2348295"/>
              <a:ext cx="255146" cy="193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线连接符 461">
              <a:extLst>
                <a:ext uri="{FF2B5EF4-FFF2-40B4-BE49-F238E27FC236}">
                  <a16:creationId xmlns:a16="http://schemas.microsoft.com/office/drawing/2014/main" id="{935539D2-ECBD-254C-93D5-38442E0A1B24}"/>
                </a:ext>
              </a:extLst>
            </p:cNvPr>
            <p:cNvCxnSpPr>
              <a:cxnSpLocks/>
              <a:stCxn id="400" idx="1"/>
              <a:endCxn id="388" idx="2"/>
            </p:cNvCxnSpPr>
            <p:nvPr/>
          </p:nvCxnSpPr>
          <p:spPr>
            <a:xfrm flipH="1" flipV="1">
              <a:off x="1337442" y="2541928"/>
              <a:ext cx="222581" cy="265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线连接符 462">
              <a:extLst>
                <a:ext uri="{FF2B5EF4-FFF2-40B4-BE49-F238E27FC236}">
                  <a16:creationId xmlns:a16="http://schemas.microsoft.com/office/drawing/2014/main" id="{96A55F9D-886F-C247-ADCF-23CDB288E7AF}"/>
                </a:ext>
              </a:extLst>
            </p:cNvPr>
            <p:cNvCxnSpPr>
              <a:cxnSpLocks/>
              <a:stCxn id="400" idx="1"/>
              <a:endCxn id="389" idx="2"/>
            </p:cNvCxnSpPr>
            <p:nvPr/>
          </p:nvCxnSpPr>
          <p:spPr>
            <a:xfrm flipH="1">
              <a:off x="1298934" y="2807414"/>
              <a:ext cx="261089" cy="2906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线连接符 463">
              <a:extLst>
                <a:ext uri="{FF2B5EF4-FFF2-40B4-BE49-F238E27FC236}">
                  <a16:creationId xmlns:a16="http://schemas.microsoft.com/office/drawing/2014/main" id="{2B8AC61B-8A4A-0E4B-81CC-AC6517DC3AC2}"/>
                </a:ext>
              </a:extLst>
            </p:cNvPr>
            <p:cNvCxnSpPr>
              <a:cxnSpLocks/>
              <a:stCxn id="401" idx="1"/>
              <a:endCxn id="389" idx="2"/>
            </p:cNvCxnSpPr>
            <p:nvPr/>
          </p:nvCxnSpPr>
          <p:spPr>
            <a:xfrm flipH="1" flipV="1">
              <a:off x="1298934" y="3098097"/>
              <a:ext cx="180501" cy="2440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线连接符 464">
              <a:extLst>
                <a:ext uri="{FF2B5EF4-FFF2-40B4-BE49-F238E27FC236}">
                  <a16:creationId xmlns:a16="http://schemas.microsoft.com/office/drawing/2014/main" id="{5D266594-D52D-7F4D-97E5-E988C068FBBE}"/>
                </a:ext>
              </a:extLst>
            </p:cNvPr>
            <p:cNvCxnSpPr>
              <a:cxnSpLocks/>
              <a:stCxn id="401" idx="1"/>
              <a:endCxn id="390" idx="0"/>
            </p:cNvCxnSpPr>
            <p:nvPr/>
          </p:nvCxnSpPr>
          <p:spPr>
            <a:xfrm flipH="1">
              <a:off x="1344085" y="3342135"/>
              <a:ext cx="135350" cy="3549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线连接符 465">
              <a:extLst>
                <a:ext uri="{FF2B5EF4-FFF2-40B4-BE49-F238E27FC236}">
                  <a16:creationId xmlns:a16="http://schemas.microsoft.com/office/drawing/2014/main" id="{4B2D514A-B53D-1B49-B419-99F8139A6C95}"/>
                </a:ext>
              </a:extLst>
            </p:cNvPr>
            <p:cNvCxnSpPr>
              <a:cxnSpLocks/>
              <a:stCxn id="402" idx="1"/>
              <a:endCxn id="390" idx="0"/>
            </p:cNvCxnSpPr>
            <p:nvPr/>
          </p:nvCxnSpPr>
          <p:spPr>
            <a:xfrm flipH="1">
              <a:off x="1344085" y="3652934"/>
              <a:ext cx="322824" cy="441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线连接符 466">
              <a:extLst>
                <a:ext uri="{FF2B5EF4-FFF2-40B4-BE49-F238E27FC236}">
                  <a16:creationId xmlns:a16="http://schemas.microsoft.com/office/drawing/2014/main" id="{E07DD17B-9654-8046-8376-E2E3F6800EF2}"/>
                </a:ext>
              </a:extLst>
            </p:cNvPr>
            <p:cNvCxnSpPr>
              <a:cxnSpLocks/>
              <a:stCxn id="402" idx="2"/>
              <a:endCxn id="391" idx="0"/>
            </p:cNvCxnSpPr>
            <p:nvPr/>
          </p:nvCxnSpPr>
          <p:spPr>
            <a:xfrm flipH="1">
              <a:off x="1557863" y="3724940"/>
              <a:ext cx="217046" cy="5111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线连接符 467">
              <a:extLst>
                <a:ext uri="{FF2B5EF4-FFF2-40B4-BE49-F238E27FC236}">
                  <a16:creationId xmlns:a16="http://schemas.microsoft.com/office/drawing/2014/main" id="{F47DB34B-DD80-154D-AD5E-5182BAFA51EE}"/>
                </a:ext>
              </a:extLst>
            </p:cNvPr>
            <p:cNvCxnSpPr>
              <a:cxnSpLocks/>
              <a:stCxn id="403" idx="0"/>
              <a:endCxn id="391" idx="0"/>
            </p:cNvCxnSpPr>
            <p:nvPr/>
          </p:nvCxnSpPr>
          <p:spPr>
            <a:xfrm flipH="1">
              <a:off x="1557863" y="4136547"/>
              <a:ext cx="474103" cy="995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线连接符 468">
              <a:extLst>
                <a:ext uri="{FF2B5EF4-FFF2-40B4-BE49-F238E27FC236}">
                  <a16:creationId xmlns:a16="http://schemas.microsoft.com/office/drawing/2014/main" id="{6B034857-F088-9143-9FF5-DF66BB827C1A}"/>
                </a:ext>
              </a:extLst>
            </p:cNvPr>
            <p:cNvCxnSpPr>
              <a:cxnSpLocks/>
              <a:stCxn id="403" idx="1"/>
            </p:cNvCxnSpPr>
            <p:nvPr/>
          </p:nvCxnSpPr>
          <p:spPr>
            <a:xfrm flipH="1">
              <a:off x="1835038" y="4258283"/>
              <a:ext cx="151878" cy="5104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线连接符 469">
              <a:extLst>
                <a:ext uri="{FF2B5EF4-FFF2-40B4-BE49-F238E27FC236}">
                  <a16:creationId xmlns:a16="http://schemas.microsoft.com/office/drawing/2014/main" id="{358B829B-0439-4E4F-9184-131A20F50C7D}"/>
                </a:ext>
              </a:extLst>
            </p:cNvPr>
            <p:cNvCxnSpPr>
              <a:cxnSpLocks/>
              <a:stCxn id="405" idx="1"/>
              <a:endCxn id="393" idx="0"/>
            </p:cNvCxnSpPr>
            <p:nvPr/>
          </p:nvCxnSpPr>
          <p:spPr>
            <a:xfrm flipH="1">
              <a:off x="1872868" y="4451282"/>
              <a:ext cx="418349" cy="313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线连接符 470">
              <a:extLst>
                <a:ext uri="{FF2B5EF4-FFF2-40B4-BE49-F238E27FC236}">
                  <a16:creationId xmlns:a16="http://schemas.microsoft.com/office/drawing/2014/main" id="{31C0CB9A-EBC2-EA4E-A8F2-97D1DC1EDE85}"/>
                </a:ext>
              </a:extLst>
            </p:cNvPr>
            <p:cNvCxnSpPr>
              <a:cxnSpLocks/>
              <a:stCxn id="404" idx="1"/>
              <a:endCxn id="393" idx="0"/>
            </p:cNvCxnSpPr>
            <p:nvPr/>
          </p:nvCxnSpPr>
          <p:spPr>
            <a:xfrm flipH="1" flipV="1">
              <a:off x="1872868" y="4765245"/>
              <a:ext cx="464679" cy="1878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线连接符 471">
              <a:extLst>
                <a:ext uri="{FF2B5EF4-FFF2-40B4-BE49-F238E27FC236}">
                  <a16:creationId xmlns:a16="http://schemas.microsoft.com/office/drawing/2014/main" id="{B7A675C7-B961-6440-81F0-5E85E3819B86}"/>
                </a:ext>
              </a:extLst>
            </p:cNvPr>
            <p:cNvCxnSpPr>
              <a:cxnSpLocks/>
              <a:stCxn id="404" idx="2"/>
              <a:endCxn id="392" idx="0"/>
            </p:cNvCxnSpPr>
            <p:nvPr/>
          </p:nvCxnSpPr>
          <p:spPr>
            <a:xfrm flipH="1">
              <a:off x="2223531" y="5025124"/>
              <a:ext cx="222016" cy="130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线连接符 472">
              <a:extLst>
                <a:ext uri="{FF2B5EF4-FFF2-40B4-BE49-F238E27FC236}">
                  <a16:creationId xmlns:a16="http://schemas.microsoft.com/office/drawing/2014/main" id="{1746399F-BB3D-3E47-8333-90467D2C8D9B}"/>
                </a:ext>
              </a:extLst>
            </p:cNvPr>
            <p:cNvCxnSpPr>
              <a:cxnSpLocks/>
              <a:stCxn id="404" idx="2"/>
              <a:endCxn id="394" idx="0"/>
            </p:cNvCxnSpPr>
            <p:nvPr/>
          </p:nvCxnSpPr>
          <p:spPr>
            <a:xfrm>
              <a:off x="2445547" y="5025124"/>
              <a:ext cx="282721" cy="4758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线连接符 473">
              <a:extLst>
                <a:ext uri="{FF2B5EF4-FFF2-40B4-BE49-F238E27FC236}">
                  <a16:creationId xmlns:a16="http://schemas.microsoft.com/office/drawing/2014/main" id="{42C7136C-357D-5A43-9385-3B571F25B158}"/>
                </a:ext>
              </a:extLst>
            </p:cNvPr>
            <p:cNvCxnSpPr>
              <a:cxnSpLocks/>
              <a:stCxn id="410" idx="2"/>
              <a:endCxn id="394" idx="0"/>
            </p:cNvCxnSpPr>
            <p:nvPr/>
          </p:nvCxnSpPr>
          <p:spPr>
            <a:xfrm flipH="1">
              <a:off x="2728268" y="5099329"/>
              <a:ext cx="168556" cy="401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线连接符 474">
              <a:extLst>
                <a:ext uri="{FF2B5EF4-FFF2-40B4-BE49-F238E27FC236}">
                  <a16:creationId xmlns:a16="http://schemas.microsoft.com/office/drawing/2014/main" id="{24CFC1C6-3919-4745-9BAA-0B4D35A6078A}"/>
                </a:ext>
              </a:extLst>
            </p:cNvPr>
            <p:cNvCxnSpPr>
              <a:cxnSpLocks/>
              <a:stCxn id="397" idx="2"/>
              <a:endCxn id="398" idx="0"/>
            </p:cNvCxnSpPr>
            <p:nvPr/>
          </p:nvCxnSpPr>
          <p:spPr>
            <a:xfrm flipH="1">
              <a:off x="2052464" y="1520466"/>
              <a:ext cx="384209" cy="3758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线连接符 475">
              <a:extLst>
                <a:ext uri="{FF2B5EF4-FFF2-40B4-BE49-F238E27FC236}">
                  <a16:creationId xmlns:a16="http://schemas.microsoft.com/office/drawing/2014/main" id="{20DF64A7-E4AB-754F-B825-C6BBFF445591}"/>
                </a:ext>
              </a:extLst>
            </p:cNvPr>
            <p:cNvCxnSpPr>
              <a:cxnSpLocks/>
              <a:stCxn id="398" idx="2"/>
              <a:endCxn id="399" idx="0"/>
            </p:cNvCxnSpPr>
            <p:nvPr/>
          </p:nvCxnSpPr>
          <p:spPr>
            <a:xfrm flipH="1">
              <a:off x="1700588" y="2040279"/>
              <a:ext cx="351876" cy="2360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线连接符 476">
              <a:extLst>
                <a:ext uri="{FF2B5EF4-FFF2-40B4-BE49-F238E27FC236}">
                  <a16:creationId xmlns:a16="http://schemas.microsoft.com/office/drawing/2014/main" id="{91255AF2-7DF6-1B48-9DC2-97012151DAE4}"/>
                </a:ext>
              </a:extLst>
            </p:cNvPr>
            <p:cNvCxnSpPr>
              <a:cxnSpLocks/>
              <a:stCxn id="399" idx="2"/>
              <a:endCxn id="400" idx="0"/>
            </p:cNvCxnSpPr>
            <p:nvPr/>
          </p:nvCxnSpPr>
          <p:spPr>
            <a:xfrm flipH="1">
              <a:off x="1668023" y="2420301"/>
              <a:ext cx="32565" cy="315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线连接符 477">
              <a:extLst>
                <a:ext uri="{FF2B5EF4-FFF2-40B4-BE49-F238E27FC236}">
                  <a16:creationId xmlns:a16="http://schemas.microsoft.com/office/drawing/2014/main" id="{7EEFED4C-5F6D-4247-B20F-F5094CFC9415}"/>
                </a:ext>
              </a:extLst>
            </p:cNvPr>
            <p:cNvCxnSpPr>
              <a:cxnSpLocks/>
              <a:endCxn id="401" idx="0"/>
            </p:cNvCxnSpPr>
            <p:nvPr/>
          </p:nvCxnSpPr>
          <p:spPr>
            <a:xfrm flipH="1">
              <a:off x="1550714" y="2881838"/>
              <a:ext cx="101576" cy="3518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线连接符 478">
              <a:extLst>
                <a:ext uri="{FF2B5EF4-FFF2-40B4-BE49-F238E27FC236}">
                  <a16:creationId xmlns:a16="http://schemas.microsoft.com/office/drawing/2014/main" id="{4D329E5A-3A43-4F46-865E-AF478BA055B8}"/>
                </a:ext>
              </a:extLst>
            </p:cNvPr>
            <p:cNvCxnSpPr>
              <a:cxnSpLocks/>
              <a:stCxn id="401" idx="2"/>
              <a:endCxn id="402" idx="0"/>
            </p:cNvCxnSpPr>
            <p:nvPr/>
          </p:nvCxnSpPr>
          <p:spPr>
            <a:xfrm>
              <a:off x="1606984" y="3366218"/>
              <a:ext cx="167925" cy="2147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线连接符 479">
              <a:extLst>
                <a:ext uri="{FF2B5EF4-FFF2-40B4-BE49-F238E27FC236}">
                  <a16:creationId xmlns:a16="http://schemas.microsoft.com/office/drawing/2014/main" id="{21524FEB-175F-024C-BB75-762935793C2C}"/>
                </a:ext>
              </a:extLst>
            </p:cNvPr>
            <p:cNvCxnSpPr>
              <a:cxnSpLocks/>
              <a:stCxn id="402" idx="2"/>
              <a:endCxn id="403" idx="0"/>
            </p:cNvCxnSpPr>
            <p:nvPr/>
          </p:nvCxnSpPr>
          <p:spPr>
            <a:xfrm>
              <a:off x="1774909" y="3724940"/>
              <a:ext cx="257057" cy="4116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线连接符 480">
              <a:extLst>
                <a:ext uri="{FF2B5EF4-FFF2-40B4-BE49-F238E27FC236}">
                  <a16:creationId xmlns:a16="http://schemas.microsoft.com/office/drawing/2014/main" id="{8B11EA80-ED53-9143-AAE4-EE4BF5F58C85}"/>
                </a:ext>
              </a:extLst>
            </p:cNvPr>
            <p:cNvCxnSpPr>
              <a:cxnSpLocks/>
              <a:stCxn id="403" idx="2"/>
              <a:endCxn id="405" idx="1"/>
            </p:cNvCxnSpPr>
            <p:nvPr/>
          </p:nvCxnSpPr>
          <p:spPr>
            <a:xfrm>
              <a:off x="2116614" y="4253056"/>
              <a:ext cx="174603" cy="1982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线连接符 481">
              <a:extLst>
                <a:ext uri="{FF2B5EF4-FFF2-40B4-BE49-F238E27FC236}">
                  <a16:creationId xmlns:a16="http://schemas.microsoft.com/office/drawing/2014/main" id="{DB45C046-2667-2F42-A4BE-F021D99096B7}"/>
                </a:ext>
              </a:extLst>
            </p:cNvPr>
            <p:cNvCxnSpPr>
              <a:cxnSpLocks/>
              <a:stCxn id="405" idx="2"/>
              <a:endCxn id="404" idx="0"/>
            </p:cNvCxnSpPr>
            <p:nvPr/>
          </p:nvCxnSpPr>
          <p:spPr>
            <a:xfrm>
              <a:off x="2358667" y="4562185"/>
              <a:ext cx="86880" cy="3189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线连接符 482">
              <a:extLst>
                <a:ext uri="{FF2B5EF4-FFF2-40B4-BE49-F238E27FC236}">
                  <a16:creationId xmlns:a16="http://schemas.microsoft.com/office/drawing/2014/main" id="{720A586C-90F4-4D4D-9C50-B4C26B011584}"/>
                </a:ext>
              </a:extLst>
            </p:cNvPr>
            <p:cNvCxnSpPr>
              <a:cxnSpLocks/>
              <a:stCxn id="410" idx="1"/>
              <a:endCxn id="404" idx="3"/>
            </p:cNvCxnSpPr>
            <p:nvPr/>
          </p:nvCxnSpPr>
          <p:spPr>
            <a:xfrm flipH="1" flipV="1">
              <a:off x="2553547" y="4953118"/>
              <a:ext cx="273902" cy="36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线连接符 483">
              <a:extLst>
                <a:ext uri="{FF2B5EF4-FFF2-40B4-BE49-F238E27FC236}">
                  <a16:creationId xmlns:a16="http://schemas.microsoft.com/office/drawing/2014/main" id="{86ED4CD7-1D82-2C4D-A677-583E0479C868}"/>
                </a:ext>
              </a:extLst>
            </p:cNvPr>
            <p:cNvCxnSpPr>
              <a:cxnSpLocks/>
              <a:stCxn id="423" idx="2"/>
              <a:endCxn id="433" idx="0"/>
            </p:cNvCxnSpPr>
            <p:nvPr/>
          </p:nvCxnSpPr>
          <p:spPr>
            <a:xfrm>
              <a:off x="3710166" y="2236693"/>
              <a:ext cx="185204" cy="37249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线连接符 484">
              <a:extLst>
                <a:ext uri="{FF2B5EF4-FFF2-40B4-BE49-F238E27FC236}">
                  <a16:creationId xmlns:a16="http://schemas.microsoft.com/office/drawing/2014/main" id="{BED310E8-0D1D-EE46-924A-64299FF2B37D}"/>
                </a:ext>
              </a:extLst>
            </p:cNvPr>
            <p:cNvCxnSpPr>
              <a:cxnSpLocks/>
              <a:stCxn id="433" idx="2"/>
              <a:endCxn id="438" idx="0"/>
            </p:cNvCxnSpPr>
            <p:nvPr/>
          </p:nvCxnSpPr>
          <p:spPr>
            <a:xfrm>
              <a:off x="3855674" y="2747625"/>
              <a:ext cx="199305" cy="3116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直线连接符 485">
              <a:extLst>
                <a:ext uri="{FF2B5EF4-FFF2-40B4-BE49-F238E27FC236}">
                  <a16:creationId xmlns:a16="http://schemas.microsoft.com/office/drawing/2014/main" id="{1D8AEE27-55D0-664D-9B77-562B653A83DE}"/>
                </a:ext>
              </a:extLst>
            </p:cNvPr>
            <p:cNvCxnSpPr>
              <a:cxnSpLocks/>
              <a:stCxn id="438" idx="2"/>
              <a:endCxn id="440" idx="0"/>
            </p:cNvCxnSpPr>
            <p:nvPr/>
          </p:nvCxnSpPr>
          <p:spPr>
            <a:xfrm>
              <a:off x="4054979" y="3203286"/>
              <a:ext cx="169730" cy="3257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线连接符 486">
              <a:extLst>
                <a:ext uri="{FF2B5EF4-FFF2-40B4-BE49-F238E27FC236}">
                  <a16:creationId xmlns:a16="http://schemas.microsoft.com/office/drawing/2014/main" id="{C6935C5D-A7D5-F14D-9DA7-BEA4146B5174}"/>
                </a:ext>
              </a:extLst>
            </p:cNvPr>
            <p:cNvCxnSpPr>
              <a:cxnSpLocks/>
              <a:stCxn id="407" idx="1"/>
              <a:endCxn id="397" idx="3"/>
            </p:cNvCxnSpPr>
            <p:nvPr/>
          </p:nvCxnSpPr>
          <p:spPr>
            <a:xfrm flipH="1" flipV="1">
              <a:off x="2544673" y="1448460"/>
              <a:ext cx="342733" cy="22259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直线连接符 487">
              <a:extLst>
                <a:ext uri="{FF2B5EF4-FFF2-40B4-BE49-F238E27FC236}">
                  <a16:creationId xmlns:a16="http://schemas.microsoft.com/office/drawing/2014/main" id="{4EAD2AA7-0F25-F44B-960A-567D2F367859}"/>
                </a:ext>
              </a:extLst>
            </p:cNvPr>
            <p:cNvCxnSpPr>
              <a:cxnSpLocks/>
              <a:stCxn id="408" idx="0"/>
              <a:endCxn id="397" idx="2"/>
            </p:cNvCxnSpPr>
            <p:nvPr/>
          </p:nvCxnSpPr>
          <p:spPr>
            <a:xfrm flipH="1" flipV="1">
              <a:off x="2436673" y="1520466"/>
              <a:ext cx="211821" cy="4231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线连接符 488">
              <a:extLst>
                <a:ext uri="{FF2B5EF4-FFF2-40B4-BE49-F238E27FC236}">
                  <a16:creationId xmlns:a16="http://schemas.microsoft.com/office/drawing/2014/main" id="{20E691E2-0304-4D42-87E2-EE5C625EFDB2}"/>
                </a:ext>
              </a:extLst>
            </p:cNvPr>
            <p:cNvCxnSpPr>
              <a:cxnSpLocks/>
              <a:stCxn id="408" idx="1"/>
              <a:endCxn id="398" idx="3"/>
            </p:cNvCxnSpPr>
            <p:nvPr/>
          </p:nvCxnSpPr>
          <p:spPr>
            <a:xfrm flipH="1" flipV="1">
              <a:off x="2160464" y="1968273"/>
              <a:ext cx="380030" cy="473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线连接符 489">
              <a:extLst>
                <a:ext uri="{FF2B5EF4-FFF2-40B4-BE49-F238E27FC236}">
                  <a16:creationId xmlns:a16="http://schemas.microsoft.com/office/drawing/2014/main" id="{0A9BF99C-2055-154A-BAA6-F4B5479A3C35}"/>
                </a:ext>
              </a:extLst>
            </p:cNvPr>
            <p:cNvCxnSpPr>
              <a:cxnSpLocks/>
              <a:stCxn id="409" idx="0"/>
              <a:endCxn id="398" idx="2"/>
            </p:cNvCxnSpPr>
            <p:nvPr/>
          </p:nvCxnSpPr>
          <p:spPr>
            <a:xfrm flipH="1" flipV="1">
              <a:off x="2052464" y="2040279"/>
              <a:ext cx="336634" cy="3596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线连接符 490">
              <a:extLst>
                <a:ext uri="{FF2B5EF4-FFF2-40B4-BE49-F238E27FC236}">
                  <a16:creationId xmlns:a16="http://schemas.microsoft.com/office/drawing/2014/main" id="{00E84AFC-D7F5-DE4A-B512-BE4356AC64E2}"/>
                </a:ext>
              </a:extLst>
            </p:cNvPr>
            <p:cNvCxnSpPr>
              <a:cxnSpLocks/>
              <a:stCxn id="406" idx="1"/>
              <a:endCxn id="399" idx="3"/>
            </p:cNvCxnSpPr>
            <p:nvPr/>
          </p:nvCxnSpPr>
          <p:spPr>
            <a:xfrm flipH="1" flipV="1">
              <a:off x="1808588" y="2348295"/>
              <a:ext cx="83837" cy="1364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线连接符 491">
              <a:extLst>
                <a:ext uri="{FF2B5EF4-FFF2-40B4-BE49-F238E27FC236}">
                  <a16:creationId xmlns:a16="http://schemas.microsoft.com/office/drawing/2014/main" id="{637E6C32-F80D-C342-B4B1-048078D863C5}"/>
                </a:ext>
              </a:extLst>
            </p:cNvPr>
            <p:cNvCxnSpPr>
              <a:cxnSpLocks/>
              <a:stCxn id="406" idx="0"/>
              <a:endCxn id="398" idx="2"/>
            </p:cNvCxnSpPr>
            <p:nvPr/>
          </p:nvCxnSpPr>
          <p:spPr>
            <a:xfrm flipV="1">
              <a:off x="2000425" y="2040279"/>
              <a:ext cx="52039" cy="372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线连接符 492">
              <a:extLst>
                <a:ext uri="{FF2B5EF4-FFF2-40B4-BE49-F238E27FC236}">
                  <a16:creationId xmlns:a16="http://schemas.microsoft.com/office/drawing/2014/main" id="{1A79A5AF-0568-AB43-B496-CCC832AD9A48}"/>
                </a:ext>
              </a:extLst>
            </p:cNvPr>
            <p:cNvCxnSpPr>
              <a:cxnSpLocks/>
              <a:stCxn id="400" idx="0"/>
              <a:endCxn id="406" idx="1"/>
            </p:cNvCxnSpPr>
            <p:nvPr/>
          </p:nvCxnSpPr>
          <p:spPr>
            <a:xfrm flipV="1">
              <a:off x="1668023" y="2484736"/>
              <a:ext cx="224402" cy="2506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线连接符 493">
              <a:extLst>
                <a:ext uri="{FF2B5EF4-FFF2-40B4-BE49-F238E27FC236}">
                  <a16:creationId xmlns:a16="http://schemas.microsoft.com/office/drawing/2014/main" id="{5FDE6154-3C39-2542-A26A-F53A55CB06A4}"/>
                </a:ext>
              </a:extLst>
            </p:cNvPr>
            <p:cNvCxnSpPr>
              <a:cxnSpLocks/>
              <a:stCxn id="433" idx="3"/>
              <a:endCxn id="437" idx="1"/>
            </p:cNvCxnSpPr>
            <p:nvPr/>
          </p:nvCxnSpPr>
          <p:spPr>
            <a:xfrm>
              <a:off x="3979338" y="2708177"/>
              <a:ext cx="310122" cy="4384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线连接符 494">
              <a:extLst>
                <a:ext uri="{FF2B5EF4-FFF2-40B4-BE49-F238E27FC236}">
                  <a16:creationId xmlns:a16="http://schemas.microsoft.com/office/drawing/2014/main" id="{B3016B18-62BA-1E49-8ADD-6A6FA3AF3F5B}"/>
                </a:ext>
              </a:extLst>
            </p:cNvPr>
            <p:cNvCxnSpPr>
              <a:cxnSpLocks/>
              <a:stCxn id="438" idx="0"/>
              <a:endCxn id="437" idx="2"/>
            </p:cNvCxnSpPr>
            <p:nvPr/>
          </p:nvCxnSpPr>
          <p:spPr>
            <a:xfrm flipV="1">
              <a:off x="4054979" y="2843310"/>
              <a:ext cx="326758" cy="215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线连接符 495">
              <a:extLst>
                <a:ext uri="{FF2B5EF4-FFF2-40B4-BE49-F238E27FC236}">
                  <a16:creationId xmlns:a16="http://schemas.microsoft.com/office/drawing/2014/main" id="{E216EC8D-EC4A-734C-859B-36A39FEE708B}"/>
                </a:ext>
              </a:extLst>
            </p:cNvPr>
            <p:cNvCxnSpPr>
              <a:cxnSpLocks/>
              <a:stCxn id="439" idx="0"/>
              <a:endCxn id="437" idx="2"/>
            </p:cNvCxnSpPr>
            <p:nvPr/>
          </p:nvCxnSpPr>
          <p:spPr>
            <a:xfrm flipH="1" flipV="1">
              <a:off x="4381737" y="2843310"/>
              <a:ext cx="200229" cy="33736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线连接符 496">
              <a:extLst>
                <a:ext uri="{FF2B5EF4-FFF2-40B4-BE49-F238E27FC236}">
                  <a16:creationId xmlns:a16="http://schemas.microsoft.com/office/drawing/2014/main" id="{9DFAAE4F-249C-4041-9AB0-EF70FCB5EA1E}"/>
                </a:ext>
              </a:extLst>
            </p:cNvPr>
            <p:cNvCxnSpPr>
              <a:cxnSpLocks/>
              <a:stCxn id="439" idx="1"/>
              <a:endCxn id="438" idx="3"/>
            </p:cNvCxnSpPr>
            <p:nvPr/>
          </p:nvCxnSpPr>
          <p:spPr>
            <a:xfrm flipH="1" flipV="1">
              <a:off x="4162979" y="3131280"/>
              <a:ext cx="291877" cy="75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线连接符 497">
              <a:extLst>
                <a:ext uri="{FF2B5EF4-FFF2-40B4-BE49-F238E27FC236}">
                  <a16:creationId xmlns:a16="http://schemas.microsoft.com/office/drawing/2014/main" id="{A647ACAA-7E01-6D47-822C-7C13134C1A2A}"/>
                </a:ext>
              </a:extLst>
            </p:cNvPr>
            <p:cNvCxnSpPr>
              <a:cxnSpLocks/>
              <a:stCxn id="439" idx="2"/>
              <a:endCxn id="440" idx="0"/>
            </p:cNvCxnSpPr>
            <p:nvPr/>
          </p:nvCxnSpPr>
          <p:spPr>
            <a:xfrm flipH="1">
              <a:off x="4224709" y="3314200"/>
              <a:ext cx="303309" cy="21478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线连接符 498">
              <a:extLst>
                <a:ext uri="{FF2B5EF4-FFF2-40B4-BE49-F238E27FC236}">
                  <a16:creationId xmlns:a16="http://schemas.microsoft.com/office/drawing/2014/main" id="{1AD68929-4CD9-9C43-A485-C84252A76B4B}"/>
                </a:ext>
              </a:extLst>
            </p:cNvPr>
            <p:cNvCxnSpPr>
              <a:cxnSpLocks/>
              <a:stCxn id="411" idx="1"/>
              <a:endCxn id="412" idx="3"/>
            </p:cNvCxnSpPr>
            <p:nvPr/>
          </p:nvCxnSpPr>
          <p:spPr>
            <a:xfrm flipH="1" flipV="1">
              <a:off x="3526590" y="5330465"/>
              <a:ext cx="337819" cy="56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线连接符 499">
              <a:extLst>
                <a:ext uri="{FF2B5EF4-FFF2-40B4-BE49-F238E27FC236}">
                  <a16:creationId xmlns:a16="http://schemas.microsoft.com/office/drawing/2014/main" id="{137676F2-5C05-4F40-9C1F-2F44F24609DF}"/>
                </a:ext>
              </a:extLst>
            </p:cNvPr>
            <p:cNvCxnSpPr>
              <a:cxnSpLocks/>
              <a:stCxn id="412" idx="1"/>
              <a:endCxn id="410" idx="3"/>
            </p:cNvCxnSpPr>
            <p:nvPr/>
          </p:nvCxnSpPr>
          <p:spPr>
            <a:xfrm flipH="1" flipV="1">
              <a:off x="3024775" y="5077476"/>
              <a:ext cx="296387" cy="1862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直线连接符 500">
              <a:extLst>
                <a:ext uri="{FF2B5EF4-FFF2-40B4-BE49-F238E27FC236}">
                  <a16:creationId xmlns:a16="http://schemas.microsoft.com/office/drawing/2014/main" id="{2E89AABF-DEA3-3C45-83C7-59DD0D48AA90}"/>
                </a:ext>
              </a:extLst>
            </p:cNvPr>
            <p:cNvCxnSpPr>
              <a:cxnSpLocks/>
              <a:stCxn id="415" idx="0"/>
              <a:endCxn id="407" idx="2"/>
            </p:cNvCxnSpPr>
            <p:nvPr/>
          </p:nvCxnSpPr>
          <p:spPr>
            <a:xfrm flipH="1" flipV="1">
              <a:off x="2995406" y="1743058"/>
              <a:ext cx="200184" cy="30769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线连接符 501">
              <a:extLst>
                <a:ext uri="{FF2B5EF4-FFF2-40B4-BE49-F238E27FC236}">
                  <a16:creationId xmlns:a16="http://schemas.microsoft.com/office/drawing/2014/main" id="{CC944438-813C-9149-AC87-D6BE467661E5}"/>
                </a:ext>
              </a:extLst>
            </p:cNvPr>
            <p:cNvCxnSpPr>
              <a:cxnSpLocks/>
              <a:stCxn id="415" idx="1"/>
              <a:endCxn id="408" idx="3"/>
            </p:cNvCxnSpPr>
            <p:nvPr/>
          </p:nvCxnSpPr>
          <p:spPr>
            <a:xfrm flipH="1" flipV="1">
              <a:off x="2756494" y="2015591"/>
              <a:ext cx="331096" cy="1071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直线连接符 502">
              <a:extLst>
                <a:ext uri="{FF2B5EF4-FFF2-40B4-BE49-F238E27FC236}">
                  <a16:creationId xmlns:a16="http://schemas.microsoft.com/office/drawing/2014/main" id="{B0DE53CA-F6FC-5045-8BA0-1FA7BCB326B2}"/>
                </a:ext>
              </a:extLst>
            </p:cNvPr>
            <p:cNvCxnSpPr>
              <a:cxnSpLocks/>
              <a:stCxn id="408" idx="2"/>
              <a:endCxn id="409" idx="0"/>
            </p:cNvCxnSpPr>
            <p:nvPr/>
          </p:nvCxnSpPr>
          <p:spPr>
            <a:xfrm flipH="1">
              <a:off x="2389098" y="2087597"/>
              <a:ext cx="259396" cy="3123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线连接符 503">
              <a:extLst>
                <a:ext uri="{FF2B5EF4-FFF2-40B4-BE49-F238E27FC236}">
                  <a16:creationId xmlns:a16="http://schemas.microsoft.com/office/drawing/2014/main" id="{3FE082D9-733D-BE4F-B858-18D141A7C462}"/>
                </a:ext>
              </a:extLst>
            </p:cNvPr>
            <p:cNvCxnSpPr>
              <a:cxnSpLocks/>
              <a:stCxn id="416" idx="1"/>
              <a:endCxn id="409" idx="3"/>
            </p:cNvCxnSpPr>
            <p:nvPr/>
          </p:nvCxnSpPr>
          <p:spPr>
            <a:xfrm flipH="1">
              <a:off x="2497098" y="2424361"/>
              <a:ext cx="250585" cy="47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线连接符 504">
              <a:extLst>
                <a:ext uri="{FF2B5EF4-FFF2-40B4-BE49-F238E27FC236}">
                  <a16:creationId xmlns:a16="http://schemas.microsoft.com/office/drawing/2014/main" id="{DFEBC622-F5A2-E848-BB6F-DCE9C72F59EC}"/>
                </a:ext>
              </a:extLst>
            </p:cNvPr>
            <p:cNvCxnSpPr>
              <a:cxnSpLocks/>
              <a:stCxn id="417" idx="0"/>
              <a:endCxn id="409" idx="2"/>
            </p:cNvCxnSpPr>
            <p:nvPr/>
          </p:nvCxnSpPr>
          <p:spPr>
            <a:xfrm flipH="1" flipV="1">
              <a:off x="2389098" y="2543961"/>
              <a:ext cx="194016" cy="2876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线连接符 505">
              <a:extLst>
                <a:ext uri="{FF2B5EF4-FFF2-40B4-BE49-F238E27FC236}">
                  <a16:creationId xmlns:a16="http://schemas.microsoft.com/office/drawing/2014/main" id="{F51271A1-041C-D943-AB3E-9A83CFA7A12D}"/>
                </a:ext>
              </a:extLst>
            </p:cNvPr>
            <p:cNvCxnSpPr>
              <a:cxnSpLocks/>
              <a:stCxn id="413" idx="0"/>
              <a:endCxn id="409" idx="2"/>
            </p:cNvCxnSpPr>
            <p:nvPr/>
          </p:nvCxnSpPr>
          <p:spPr>
            <a:xfrm flipV="1">
              <a:off x="2146754" y="2543961"/>
              <a:ext cx="242344" cy="2479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线连接符 506">
              <a:extLst>
                <a:ext uri="{FF2B5EF4-FFF2-40B4-BE49-F238E27FC236}">
                  <a16:creationId xmlns:a16="http://schemas.microsoft.com/office/drawing/2014/main" id="{088A5BCC-214A-E04E-9CA7-D97B1E745853}"/>
                </a:ext>
              </a:extLst>
            </p:cNvPr>
            <p:cNvCxnSpPr>
              <a:cxnSpLocks/>
              <a:stCxn id="413" idx="0"/>
              <a:endCxn id="406" idx="2"/>
            </p:cNvCxnSpPr>
            <p:nvPr/>
          </p:nvCxnSpPr>
          <p:spPr>
            <a:xfrm flipH="1" flipV="1">
              <a:off x="2000425" y="2556742"/>
              <a:ext cx="146329" cy="2351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直线连接符 507">
              <a:extLst>
                <a:ext uri="{FF2B5EF4-FFF2-40B4-BE49-F238E27FC236}">
                  <a16:creationId xmlns:a16="http://schemas.microsoft.com/office/drawing/2014/main" id="{245DEFAB-0BF4-9A40-B25B-DCFCC136C5C9}"/>
                </a:ext>
              </a:extLst>
            </p:cNvPr>
            <p:cNvCxnSpPr>
              <a:cxnSpLocks/>
              <a:stCxn id="413" idx="1"/>
              <a:endCxn id="400" idx="3"/>
            </p:cNvCxnSpPr>
            <p:nvPr/>
          </p:nvCxnSpPr>
          <p:spPr>
            <a:xfrm flipH="1" flipV="1">
              <a:off x="1776023" y="2807414"/>
              <a:ext cx="262731" cy="56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直线连接符 508">
              <a:extLst>
                <a:ext uri="{FF2B5EF4-FFF2-40B4-BE49-F238E27FC236}">
                  <a16:creationId xmlns:a16="http://schemas.microsoft.com/office/drawing/2014/main" id="{3ECD6A9C-9278-554E-ABA0-7D52E25B02CA}"/>
                </a:ext>
              </a:extLst>
            </p:cNvPr>
            <p:cNvCxnSpPr>
              <a:cxnSpLocks/>
              <a:stCxn id="414" idx="0"/>
              <a:endCxn id="400" idx="2"/>
            </p:cNvCxnSpPr>
            <p:nvPr/>
          </p:nvCxnSpPr>
          <p:spPr>
            <a:xfrm flipH="1" flipV="1">
              <a:off x="1668023" y="2879420"/>
              <a:ext cx="217952" cy="1956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线连接符 509">
              <a:extLst>
                <a:ext uri="{FF2B5EF4-FFF2-40B4-BE49-F238E27FC236}">
                  <a16:creationId xmlns:a16="http://schemas.microsoft.com/office/drawing/2014/main" id="{BE084FA1-4F60-4646-BA0D-12BCE951A87D}"/>
                </a:ext>
              </a:extLst>
            </p:cNvPr>
            <p:cNvCxnSpPr>
              <a:cxnSpLocks/>
              <a:stCxn id="414" idx="0"/>
              <a:endCxn id="413" idx="1"/>
            </p:cNvCxnSpPr>
            <p:nvPr/>
          </p:nvCxnSpPr>
          <p:spPr>
            <a:xfrm flipV="1">
              <a:off x="1885975" y="2863921"/>
              <a:ext cx="152779" cy="2111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线连接符 510">
              <a:extLst>
                <a:ext uri="{FF2B5EF4-FFF2-40B4-BE49-F238E27FC236}">
                  <a16:creationId xmlns:a16="http://schemas.microsoft.com/office/drawing/2014/main" id="{3FC7803F-7F09-0F49-B4EE-0FE41B45083A}"/>
                </a:ext>
              </a:extLst>
            </p:cNvPr>
            <p:cNvCxnSpPr>
              <a:cxnSpLocks/>
              <a:stCxn id="414" idx="1"/>
              <a:endCxn id="401" idx="3"/>
            </p:cNvCxnSpPr>
            <p:nvPr/>
          </p:nvCxnSpPr>
          <p:spPr>
            <a:xfrm flipH="1">
              <a:off x="1678264" y="3152600"/>
              <a:ext cx="103628" cy="1051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线连接符 511">
              <a:extLst>
                <a:ext uri="{FF2B5EF4-FFF2-40B4-BE49-F238E27FC236}">
                  <a16:creationId xmlns:a16="http://schemas.microsoft.com/office/drawing/2014/main" id="{3850CE47-E722-864C-9910-1DE468BB16CD}"/>
                </a:ext>
              </a:extLst>
            </p:cNvPr>
            <p:cNvCxnSpPr>
              <a:cxnSpLocks/>
              <a:stCxn id="414" idx="2"/>
              <a:endCxn id="402" idx="0"/>
            </p:cNvCxnSpPr>
            <p:nvPr/>
          </p:nvCxnSpPr>
          <p:spPr>
            <a:xfrm flipH="1">
              <a:off x="1774909" y="3218855"/>
              <a:ext cx="118604" cy="3620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线连接符 512">
              <a:extLst>
                <a:ext uri="{FF2B5EF4-FFF2-40B4-BE49-F238E27FC236}">
                  <a16:creationId xmlns:a16="http://schemas.microsoft.com/office/drawing/2014/main" id="{2BE6DDF2-55D1-E348-AB2D-B7B6419C73C6}"/>
                </a:ext>
              </a:extLst>
            </p:cNvPr>
            <p:cNvCxnSpPr>
              <a:cxnSpLocks/>
              <a:stCxn id="418" idx="1"/>
              <a:endCxn id="402" idx="3"/>
            </p:cNvCxnSpPr>
            <p:nvPr/>
          </p:nvCxnSpPr>
          <p:spPr>
            <a:xfrm flipH="1">
              <a:off x="1882909" y="3280611"/>
              <a:ext cx="274995" cy="3723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线连接符 513">
              <a:extLst>
                <a:ext uri="{FF2B5EF4-FFF2-40B4-BE49-F238E27FC236}">
                  <a16:creationId xmlns:a16="http://schemas.microsoft.com/office/drawing/2014/main" id="{D10B490D-A391-6845-B573-E304B500968A}"/>
                </a:ext>
              </a:extLst>
            </p:cNvPr>
            <p:cNvCxnSpPr>
              <a:cxnSpLocks/>
              <a:stCxn id="419" idx="1"/>
              <a:endCxn id="402" idx="3"/>
            </p:cNvCxnSpPr>
            <p:nvPr/>
          </p:nvCxnSpPr>
          <p:spPr>
            <a:xfrm flipH="1" flipV="1">
              <a:off x="1882909" y="3652934"/>
              <a:ext cx="299321" cy="619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直线连接符 514">
              <a:extLst>
                <a:ext uri="{FF2B5EF4-FFF2-40B4-BE49-F238E27FC236}">
                  <a16:creationId xmlns:a16="http://schemas.microsoft.com/office/drawing/2014/main" id="{6B273A93-C638-3B46-96B1-F71073B85A1D}"/>
                </a:ext>
              </a:extLst>
            </p:cNvPr>
            <p:cNvCxnSpPr>
              <a:cxnSpLocks/>
              <a:stCxn id="418" idx="2"/>
              <a:endCxn id="419" idx="0"/>
            </p:cNvCxnSpPr>
            <p:nvPr/>
          </p:nvCxnSpPr>
          <p:spPr>
            <a:xfrm>
              <a:off x="2265904" y="3352617"/>
              <a:ext cx="24326" cy="2902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线连接符 515">
              <a:extLst>
                <a:ext uri="{FF2B5EF4-FFF2-40B4-BE49-F238E27FC236}">
                  <a16:creationId xmlns:a16="http://schemas.microsoft.com/office/drawing/2014/main" id="{79304F28-883B-5D4E-8AB6-BABBC5B04276}"/>
                </a:ext>
              </a:extLst>
            </p:cNvPr>
            <p:cNvCxnSpPr>
              <a:cxnSpLocks/>
              <a:stCxn id="414" idx="3"/>
              <a:endCxn id="418" idx="1"/>
            </p:cNvCxnSpPr>
            <p:nvPr/>
          </p:nvCxnSpPr>
          <p:spPr>
            <a:xfrm>
              <a:off x="1997596" y="3141296"/>
              <a:ext cx="160308" cy="139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线连接符 516">
              <a:extLst>
                <a:ext uri="{FF2B5EF4-FFF2-40B4-BE49-F238E27FC236}">
                  <a16:creationId xmlns:a16="http://schemas.microsoft.com/office/drawing/2014/main" id="{06A7AF8C-98C8-CC46-8248-1CBED932D1A4}"/>
                </a:ext>
              </a:extLst>
            </p:cNvPr>
            <p:cNvCxnSpPr>
              <a:cxnSpLocks/>
              <a:stCxn id="419" idx="2"/>
              <a:endCxn id="403" idx="0"/>
            </p:cNvCxnSpPr>
            <p:nvPr/>
          </p:nvCxnSpPr>
          <p:spPr>
            <a:xfrm flipH="1">
              <a:off x="2031966" y="3786924"/>
              <a:ext cx="258264" cy="3496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线连接符 517">
              <a:extLst>
                <a:ext uri="{FF2B5EF4-FFF2-40B4-BE49-F238E27FC236}">
                  <a16:creationId xmlns:a16="http://schemas.microsoft.com/office/drawing/2014/main" id="{3F17752E-0961-674F-BBD1-0794C37663F2}"/>
                </a:ext>
              </a:extLst>
            </p:cNvPr>
            <p:cNvCxnSpPr>
              <a:cxnSpLocks/>
              <a:stCxn id="417" idx="0"/>
              <a:endCxn id="416" idx="2"/>
            </p:cNvCxnSpPr>
            <p:nvPr/>
          </p:nvCxnSpPr>
          <p:spPr>
            <a:xfrm flipV="1">
              <a:off x="2583114" y="2527605"/>
              <a:ext cx="243242" cy="3040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线连接符 518">
              <a:extLst>
                <a:ext uri="{FF2B5EF4-FFF2-40B4-BE49-F238E27FC236}">
                  <a16:creationId xmlns:a16="http://schemas.microsoft.com/office/drawing/2014/main" id="{9367D670-4E8C-8240-BF1F-2EEE43D05718}"/>
                </a:ext>
              </a:extLst>
            </p:cNvPr>
            <p:cNvCxnSpPr>
              <a:cxnSpLocks/>
              <a:stCxn id="417" idx="1"/>
              <a:endCxn id="413" idx="3"/>
            </p:cNvCxnSpPr>
            <p:nvPr/>
          </p:nvCxnSpPr>
          <p:spPr>
            <a:xfrm flipH="1" flipV="1">
              <a:off x="2254754" y="2863921"/>
              <a:ext cx="220360" cy="397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线连接符 519">
              <a:extLst>
                <a:ext uri="{FF2B5EF4-FFF2-40B4-BE49-F238E27FC236}">
                  <a16:creationId xmlns:a16="http://schemas.microsoft.com/office/drawing/2014/main" id="{F022B834-2105-9641-89F3-FEA051D8A740}"/>
                </a:ext>
              </a:extLst>
            </p:cNvPr>
            <p:cNvCxnSpPr>
              <a:cxnSpLocks/>
              <a:stCxn id="409" idx="1"/>
              <a:endCxn id="406" idx="3"/>
            </p:cNvCxnSpPr>
            <p:nvPr/>
          </p:nvCxnSpPr>
          <p:spPr>
            <a:xfrm flipH="1">
              <a:off x="2108425" y="2471955"/>
              <a:ext cx="172673" cy="127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直线连接符 520">
              <a:extLst>
                <a:ext uri="{FF2B5EF4-FFF2-40B4-BE49-F238E27FC236}">
                  <a16:creationId xmlns:a16="http://schemas.microsoft.com/office/drawing/2014/main" id="{CCA79E32-7DE0-5441-805E-1E99B3E42719}"/>
                </a:ext>
              </a:extLst>
            </p:cNvPr>
            <p:cNvCxnSpPr>
              <a:cxnSpLocks/>
              <a:stCxn id="416" idx="1"/>
              <a:endCxn id="408" idx="2"/>
            </p:cNvCxnSpPr>
            <p:nvPr/>
          </p:nvCxnSpPr>
          <p:spPr>
            <a:xfrm flipH="1" flipV="1">
              <a:off x="2648494" y="2087597"/>
              <a:ext cx="99189" cy="336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直线连接符 521">
              <a:extLst>
                <a:ext uri="{FF2B5EF4-FFF2-40B4-BE49-F238E27FC236}">
                  <a16:creationId xmlns:a16="http://schemas.microsoft.com/office/drawing/2014/main" id="{0556C663-D635-3743-82F2-00E64047107A}"/>
                </a:ext>
              </a:extLst>
            </p:cNvPr>
            <p:cNvCxnSpPr>
              <a:cxnSpLocks/>
              <a:stCxn id="416" idx="0"/>
              <a:endCxn id="415" idx="1"/>
            </p:cNvCxnSpPr>
            <p:nvPr/>
          </p:nvCxnSpPr>
          <p:spPr>
            <a:xfrm flipV="1">
              <a:off x="2873242" y="2122762"/>
              <a:ext cx="214348" cy="2686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直线连接符 522">
              <a:extLst>
                <a:ext uri="{FF2B5EF4-FFF2-40B4-BE49-F238E27FC236}">
                  <a16:creationId xmlns:a16="http://schemas.microsoft.com/office/drawing/2014/main" id="{BC6A0BDD-17E0-F545-9251-A8F0DA307083}"/>
                </a:ext>
              </a:extLst>
            </p:cNvPr>
            <p:cNvCxnSpPr>
              <a:cxnSpLocks/>
              <a:stCxn id="415" idx="3"/>
              <a:endCxn id="423" idx="1"/>
            </p:cNvCxnSpPr>
            <p:nvPr/>
          </p:nvCxnSpPr>
          <p:spPr>
            <a:xfrm>
              <a:off x="3303590" y="2122762"/>
              <a:ext cx="329717" cy="933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直线连接符 523">
              <a:extLst>
                <a:ext uri="{FF2B5EF4-FFF2-40B4-BE49-F238E27FC236}">
                  <a16:creationId xmlns:a16="http://schemas.microsoft.com/office/drawing/2014/main" id="{3E2009D0-4AC4-F546-8605-A9F9D7489AB1}"/>
                </a:ext>
              </a:extLst>
            </p:cNvPr>
            <p:cNvCxnSpPr>
              <a:cxnSpLocks/>
              <a:stCxn id="415" idx="2"/>
              <a:endCxn id="422" idx="0"/>
            </p:cNvCxnSpPr>
            <p:nvPr/>
          </p:nvCxnSpPr>
          <p:spPr>
            <a:xfrm>
              <a:off x="3195590" y="2194768"/>
              <a:ext cx="181757" cy="2711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直线连接符 524">
              <a:extLst>
                <a:ext uri="{FF2B5EF4-FFF2-40B4-BE49-F238E27FC236}">
                  <a16:creationId xmlns:a16="http://schemas.microsoft.com/office/drawing/2014/main" id="{0C7C117D-D53A-7C4C-91CC-51AAD3722F59}"/>
                </a:ext>
              </a:extLst>
            </p:cNvPr>
            <p:cNvCxnSpPr>
              <a:cxnSpLocks/>
              <a:stCxn id="423" idx="2"/>
              <a:endCxn id="422" idx="0"/>
            </p:cNvCxnSpPr>
            <p:nvPr/>
          </p:nvCxnSpPr>
          <p:spPr>
            <a:xfrm flipH="1">
              <a:off x="3377347" y="2236693"/>
              <a:ext cx="332819" cy="2292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直线连接符 525">
              <a:extLst>
                <a:ext uri="{FF2B5EF4-FFF2-40B4-BE49-F238E27FC236}">
                  <a16:creationId xmlns:a16="http://schemas.microsoft.com/office/drawing/2014/main" id="{B332F153-AA43-E144-A4F9-769DA4C87623}"/>
                </a:ext>
              </a:extLst>
            </p:cNvPr>
            <p:cNvCxnSpPr>
              <a:cxnSpLocks/>
              <a:stCxn id="433" idx="1"/>
              <a:endCxn id="422" idx="3"/>
            </p:cNvCxnSpPr>
            <p:nvPr/>
          </p:nvCxnSpPr>
          <p:spPr>
            <a:xfrm flipH="1" flipV="1">
              <a:off x="3469624" y="2557253"/>
              <a:ext cx="302082" cy="913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直线连接符 526">
              <a:extLst>
                <a:ext uri="{FF2B5EF4-FFF2-40B4-BE49-F238E27FC236}">
                  <a16:creationId xmlns:a16="http://schemas.microsoft.com/office/drawing/2014/main" id="{1F515E49-A324-CE47-8700-21449A0D5404}"/>
                </a:ext>
              </a:extLst>
            </p:cNvPr>
            <p:cNvCxnSpPr>
              <a:cxnSpLocks/>
              <a:stCxn id="424" idx="0"/>
              <a:endCxn id="422" idx="2"/>
            </p:cNvCxnSpPr>
            <p:nvPr/>
          </p:nvCxnSpPr>
          <p:spPr>
            <a:xfrm flipH="1" flipV="1">
              <a:off x="3349869" y="2607329"/>
              <a:ext cx="210978" cy="3479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直线连接符 527">
              <a:extLst>
                <a:ext uri="{FF2B5EF4-FFF2-40B4-BE49-F238E27FC236}">
                  <a16:creationId xmlns:a16="http://schemas.microsoft.com/office/drawing/2014/main" id="{DEE8B941-AFD6-B648-BD57-DAF00278738C}"/>
                </a:ext>
              </a:extLst>
            </p:cNvPr>
            <p:cNvCxnSpPr>
              <a:cxnSpLocks/>
              <a:stCxn id="424" idx="0"/>
              <a:endCxn id="433" idx="2"/>
            </p:cNvCxnSpPr>
            <p:nvPr/>
          </p:nvCxnSpPr>
          <p:spPr>
            <a:xfrm flipV="1">
              <a:off x="3560847" y="2747625"/>
              <a:ext cx="294827" cy="2076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直线连接符 528">
              <a:extLst>
                <a:ext uri="{FF2B5EF4-FFF2-40B4-BE49-F238E27FC236}">
                  <a16:creationId xmlns:a16="http://schemas.microsoft.com/office/drawing/2014/main" id="{05447A31-ED9B-8B45-BE8B-9AA3721C15B9}"/>
                </a:ext>
              </a:extLst>
            </p:cNvPr>
            <p:cNvCxnSpPr>
              <a:cxnSpLocks/>
              <a:stCxn id="422" idx="1"/>
              <a:endCxn id="416" idx="3"/>
            </p:cNvCxnSpPr>
            <p:nvPr/>
          </p:nvCxnSpPr>
          <p:spPr>
            <a:xfrm flipH="1" flipV="1">
              <a:off x="2951915" y="2494683"/>
              <a:ext cx="305677" cy="213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直线连接符 529">
              <a:extLst>
                <a:ext uri="{FF2B5EF4-FFF2-40B4-BE49-F238E27FC236}">
                  <a16:creationId xmlns:a16="http://schemas.microsoft.com/office/drawing/2014/main" id="{CD740954-0F10-F949-A039-2F6277183675}"/>
                </a:ext>
              </a:extLst>
            </p:cNvPr>
            <p:cNvCxnSpPr>
              <a:cxnSpLocks/>
              <a:stCxn id="421" idx="0"/>
              <a:endCxn id="416" idx="2"/>
            </p:cNvCxnSpPr>
            <p:nvPr/>
          </p:nvCxnSpPr>
          <p:spPr>
            <a:xfrm flipH="1" flipV="1">
              <a:off x="2826356" y="2527605"/>
              <a:ext cx="226588" cy="351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线连接符 530">
              <a:extLst>
                <a:ext uri="{FF2B5EF4-FFF2-40B4-BE49-F238E27FC236}">
                  <a16:creationId xmlns:a16="http://schemas.microsoft.com/office/drawing/2014/main" id="{16533E05-3451-B642-A1BE-557061B98971}"/>
                </a:ext>
              </a:extLst>
            </p:cNvPr>
            <p:cNvCxnSpPr>
              <a:cxnSpLocks/>
              <a:stCxn id="418" idx="0"/>
              <a:endCxn id="417" idx="1"/>
            </p:cNvCxnSpPr>
            <p:nvPr/>
          </p:nvCxnSpPr>
          <p:spPr>
            <a:xfrm flipV="1">
              <a:off x="2265904" y="2903652"/>
              <a:ext cx="209210" cy="3049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线连接符 531">
              <a:extLst>
                <a:ext uri="{FF2B5EF4-FFF2-40B4-BE49-F238E27FC236}">
                  <a16:creationId xmlns:a16="http://schemas.microsoft.com/office/drawing/2014/main" id="{63375B02-6481-7B40-BF71-AD1678B41C2C}"/>
                </a:ext>
              </a:extLst>
            </p:cNvPr>
            <p:cNvCxnSpPr>
              <a:cxnSpLocks/>
              <a:stCxn id="418" idx="0"/>
              <a:endCxn id="413" idx="2"/>
            </p:cNvCxnSpPr>
            <p:nvPr/>
          </p:nvCxnSpPr>
          <p:spPr>
            <a:xfrm flipH="1" flipV="1">
              <a:off x="2146754" y="2935927"/>
              <a:ext cx="119150" cy="2726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直线连接符 532">
              <a:extLst>
                <a:ext uri="{FF2B5EF4-FFF2-40B4-BE49-F238E27FC236}">
                  <a16:creationId xmlns:a16="http://schemas.microsoft.com/office/drawing/2014/main" id="{55A67477-E1C3-7945-A81F-646C8712D27F}"/>
                </a:ext>
              </a:extLst>
            </p:cNvPr>
            <p:cNvCxnSpPr>
              <a:cxnSpLocks/>
              <a:stCxn id="420" idx="0"/>
              <a:endCxn id="417" idx="2"/>
            </p:cNvCxnSpPr>
            <p:nvPr/>
          </p:nvCxnSpPr>
          <p:spPr>
            <a:xfrm flipH="1" flipV="1">
              <a:off x="2583114" y="2975658"/>
              <a:ext cx="147707" cy="408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直线连接符 533">
              <a:extLst>
                <a:ext uri="{FF2B5EF4-FFF2-40B4-BE49-F238E27FC236}">
                  <a16:creationId xmlns:a16="http://schemas.microsoft.com/office/drawing/2014/main" id="{42E3EE26-5ED4-104A-AAD8-5B96A194E4B9}"/>
                </a:ext>
              </a:extLst>
            </p:cNvPr>
            <p:cNvCxnSpPr>
              <a:cxnSpLocks/>
              <a:stCxn id="420" idx="1"/>
              <a:endCxn id="418" idx="3"/>
            </p:cNvCxnSpPr>
            <p:nvPr/>
          </p:nvCxnSpPr>
          <p:spPr>
            <a:xfrm flipH="1" flipV="1">
              <a:off x="2373904" y="3280611"/>
              <a:ext cx="248917" cy="1751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直线连接符 534">
              <a:extLst>
                <a:ext uri="{FF2B5EF4-FFF2-40B4-BE49-F238E27FC236}">
                  <a16:creationId xmlns:a16="http://schemas.microsoft.com/office/drawing/2014/main" id="{9C6B6D05-542B-E34A-81FB-803AF3688296}"/>
                </a:ext>
              </a:extLst>
            </p:cNvPr>
            <p:cNvCxnSpPr>
              <a:cxnSpLocks/>
              <a:stCxn id="420" idx="1"/>
              <a:endCxn id="419" idx="3"/>
            </p:cNvCxnSpPr>
            <p:nvPr/>
          </p:nvCxnSpPr>
          <p:spPr>
            <a:xfrm flipH="1">
              <a:off x="2398230" y="3455807"/>
              <a:ext cx="224591" cy="2591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直线连接符 535">
              <a:extLst>
                <a:ext uri="{FF2B5EF4-FFF2-40B4-BE49-F238E27FC236}">
                  <a16:creationId xmlns:a16="http://schemas.microsoft.com/office/drawing/2014/main" id="{61468538-5321-7640-8FD8-A24AE9EC1ECC}"/>
                </a:ext>
              </a:extLst>
            </p:cNvPr>
            <p:cNvCxnSpPr>
              <a:cxnSpLocks/>
              <a:stCxn id="421" idx="1"/>
              <a:endCxn id="417" idx="3"/>
            </p:cNvCxnSpPr>
            <p:nvPr/>
          </p:nvCxnSpPr>
          <p:spPr>
            <a:xfrm flipH="1" flipV="1">
              <a:off x="2691114" y="2903652"/>
              <a:ext cx="253830" cy="474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直线连接符 536">
              <a:extLst>
                <a:ext uri="{FF2B5EF4-FFF2-40B4-BE49-F238E27FC236}">
                  <a16:creationId xmlns:a16="http://schemas.microsoft.com/office/drawing/2014/main" id="{4BA56B91-6439-374E-809A-56E4C291199E}"/>
                </a:ext>
              </a:extLst>
            </p:cNvPr>
            <p:cNvCxnSpPr>
              <a:cxnSpLocks/>
              <a:stCxn id="421" idx="0"/>
              <a:endCxn id="422" idx="2"/>
            </p:cNvCxnSpPr>
            <p:nvPr/>
          </p:nvCxnSpPr>
          <p:spPr>
            <a:xfrm flipV="1">
              <a:off x="3052944" y="2607329"/>
              <a:ext cx="296925" cy="271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直线连接符 537">
              <a:extLst>
                <a:ext uri="{FF2B5EF4-FFF2-40B4-BE49-F238E27FC236}">
                  <a16:creationId xmlns:a16="http://schemas.microsoft.com/office/drawing/2014/main" id="{657D1002-272D-E948-82C8-DAD9A7E56E22}"/>
                </a:ext>
              </a:extLst>
            </p:cNvPr>
            <p:cNvCxnSpPr>
              <a:cxnSpLocks/>
              <a:stCxn id="421" idx="3"/>
              <a:endCxn id="424" idx="1"/>
            </p:cNvCxnSpPr>
            <p:nvPr/>
          </p:nvCxnSpPr>
          <p:spPr>
            <a:xfrm>
              <a:off x="3160944" y="2951098"/>
              <a:ext cx="291903" cy="761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直线连接符 538">
              <a:extLst>
                <a:ext uri="{FF2B5EF4-FFF2-40B4-BE49-F238E27FC236}">
                  <a16:creationId xmlns:a16="http://schemas.microsoft.com/office/drawing/2014/main" id="{D594E8E5-AA5E-2A4C-8219-6905B0742514}"/>
                </a:ext>
              </a:extLst>
            </p:cNvPr>
            <p:cNvCxnSpPr>
              <a:cxnSpLocks/>
              <a:stCxn id="438" idx="1"/>
              <a:endCxn id="424" idx="3"/>
            </p:cNvCxnSpPr>
            <p:nvPr/>
          </p:nvCxnSpPr>
          <p:spPr>
            <a:xfrm flipH="1" flipV="1">
              <a:off x="3668847" y="3027264"/>
              <a:ext cx="278132" cy="1040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直线连接符 539">
              <a:extLst>
                <a:ext uri="{FF2B5EF4-FFF2-40B4-BE49-F238E27FC236}">
                  <a16:creationId xmlns:a16="http://schemas.microsoft.com/office/drawing/2014/main" id="{D8C13EBC-7114-FD4F-A376-9B15EDAB3BA4}"/>
                </a:ext>
              </a:extLst>
            </p:cNvPr>
            <p:cNvCxnSpPr>
              <a:cxnSpLocks/>
              <a:stCxn id="435" idx="0"/>
              <a:endCxn id="424" idx="2"/>
            </p:cNvCxnSpPr>
            <p:nvPr/>
          </p:nvCxnSpPr>
          <p:spPr>
            <a:xfrm flipH="1" flipV="1">
              <a:off x="3560847" y="3099270"/>
              <a:ext cx="176391" cy="288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直线连接符 540">
              <a:extLst>
                <a:ext uri="{FF2B5EF4-FFF2-40B4-BE49-F238E27FC236}">
                  <a16:creationId xmlns:a16="http://schemas.microsoft.com/office/drawing/2014/main" id="{E927668C-126E-1D40-AFFA-EEB461CA81C2}"/>
                </a:ext>
              </a:extLst>
            </p:cNvPr>
            <p:cNvCxnSpPr>
              <a:cxnSpLocks/>
              <a:stCxn id="435" idx="0"/>
              <a:endCxn id="438" idx="1"/>
            </p:cNvCxnSpPr>
            <p:nvPr/>
          </p:nvCxnSpPr>
          <p:spPr>
            <a:xfrm flipV="1">
              <a:off x="3737238" y="3131280"/>
              <a:ext cx="209741" cy="2567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直线连接符 541">
              <a:extLst>
                <a:ext uri="{FF2B5EF4-FFF2-40B4-BE49-F238E27FC236}">
                  <a16:creationId xmlns:a16="http://schemas.microsoft.com/office/drawing/2014/main" id="{B40F299E-4D89-384D-81B7-5DD8D11C01B3}"/>
                </a:ext>
              </a:extLst>
            </p:cNvPr>
            <p:cNvCxnSpPr>
              <a:cxnSpLocks/>
              <a:stCxn id="429" idx="0"/>
              <a:endCxn id="421" idx="2"/>
            </p:cNvCxnSpPr>
            <p:nvPr/>
          </p:nvCxnSpPr>
          <p:spPr>
            <a:xfrm flipH="1" flipV="1">
              <a:off x="3052944" y="3023104"/>
              <a:ext cx="192047" cy="3320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直线连接符 542">
              <a:extLst>
                <a:ext uri="{FF2B5EF4-FFF2-40B4-BE49-F238E27FC236}">
                  <a16:creationId xmlns:a16="http://schemas.microsoft.com/office/drawing/2014/main" id="{4477514B-67E2-3842-9009-B181E664F0E6}"/>
                </a:ext>
              </a:extLst>
            </p:cNvPr>
            <p:cNvCxnSpPr>
              <a:cxnSpLocks/>
              <a:stCxn id="420" idx="0"/>
              <a:endCxn id="421" idx="2"/>
            </p:cNvCxnSpPr>
            <p:nvPr/>
          </p:nvCxnSpPr>
          <p:spPr>
            <a:xfrm flipV="1">
              <a:off x="2730821" y="3023104"/>
              <a:ext cx="322123" cy="3606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直线连接符 543">
              <a:extLst>
                <a:ext uri="{FF2B5EF4-FFF2-40B4-BE49-F238E27FC236}">
                  <a16:creationId xmlns:a16="http://schemas.microsoft.com/office/drawing/2014/main" id="{2381AAD3-5774-9148-B28D-53F03B120BD3}"/>
                </a:ext>
              </a:extLst>
            </p:cNvPr>
            <p:cNvCxnSpPr>
              <a:cxnSpLocks/>
              <a:stCxn id="420" idx="3"/>
              <a:endCxn id="429" idx="1"/>
            </p:cNvCxnSpPr>
            <p:nvPr/>
          </p:nvCxnSpPr>
          <p:spPr>
            <a:xfrm flipV="1">
              <a:off x="2838821" y="3427139"/>
              <a:ext cx="298170" cy="286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直线连接符 544">
              <a:extLst>
                <a:ext uri="{FF2B5EF4-FFF2-40B4-BE49-F238E27FC236}">
                  <a16:creationId xmlns:a16="http://schemas.microsoft.com/office/drawing/2014/main" id="{5488956A-73D7-B948-B17B-D40549A03ECE}"/>
                </a:ext>
              </a:extLst>
            </p:cNvPr>
            <p:cNvCxnSpPr>
              <a:cxnSpLocks/>
              <a:stCxn id="429" idx="0"/>
              <a:endCxn id="424" idx="2"/>
            </p:cNvCxnSpPr>
            <p:nvPr/>
          </p:nvCxnSpPr>
          <p:spPr>
            <a:xfrm flipV="1">
              <a:off x="3244991" y="3099270"/>
              <a:ext cx="315856" cy="2558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直线连接符 545">
              <a:extLst>
                <a:ext uri="{FF2B5EF4-FFF2-40B4-BE49-F238E27FC236}">
                  <a16:creationId xmlns:a16="http://schemas.microsoft.com/office/drawing/2014/main" id="{98F8EF03-2C73-BE4F-BAB6-B17A29423150}"/>
                </a:ext>
              </a:extLst>
            </p:cNvPr>
            <p:cNvCxnSpPr>
              <a:cxnSpLocks/>
              <a:stCxn id="429" idx="3"/>
              <a:endCxn id="435" idx="1"/>
            </p:cNvCxnSpPr>
            <p:nvPr/>
          </p:nvCxnSpPr>
          <p:spPr>
            <a:xfrm>
              <a:off x="3352991" y="3427139"/>
              <a:ext cx="276247" cy="3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直线连接符 546">
              <a:extLst>
                <a:ext uri="{FF2B5EF4-FFF2-40B4-BE49-F238E27FC236}">
                  <a16:creationId xmlns:a16="http://schemas.microsoft.com/office/drawing/2014/main" id="{63D11FFC-8BE6-024B-B4DF-6A2C90CD3949}"/>
                </a:ext>
              </a:extLst>
            </p:cNvPr>
            <p:cNvCxnSpPr>
              <a:cxnSpLocks/>
              <a:stCxn id="440" idx="1"/>
              <a:endCxn id="435" idx="3"/>
            </p:cNvCxnSpPr>
            <p:nvPr/>
          </p:nvCxnSpPr>
          <p:spPr>
            <a:xfrm flipH="1" flipV="1">
              <a:off x="3845238" y="3460037"/>
              <a:ext cx="271471" cy="1409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直线连接符 547">
              <a:extLst>
                <a:ext uri="{FF2B5EF4-FFF2-40B4-BE49-F238E27FC236}">
                  <a16:creationId xmlns:a16="http://schemas.microsoft.com/office/drawing/2014/main" id="{BE215C29-9C6C-C246-945A-7136A8E37B3A}"/>
                </a:ext>
              </a:extLst>
            </p:cNvPr>
            <p:cNvCxnSpPr>
              <a:cxnSpLocks/>
              <a:stCxn id="436" idx="0"/>
              <a:endCxn id="435" idx="2"/>
            </p:cNvCxnSpPr>
            <p:nvPr/>
          </p:nvCxnSpPr>
          <p:spPr>
            <a:xfrm flipH="1" flipV="1">
              <a:off x="3737238" y="3532043"/>
              <a:ext cx="194204" cy="333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直线连接符 548">
              <a:extLst>
                <a:ext uri="{FF2B5EF4-FFF2-40B4-BE49-F238E27FC236}">
                  <a16:creationId xmlns:a16="http://schemas.microsoft.com/office/drawing/2014/main" id="{2C8FA999-DB20-E142-9A5D-E8364C7E5624}"/>
                </a:ext>
              </a:extLst>
            </p:cNvPr>
            <p:cNvCxnSpPr>
              <a:cxnSpLocks/>
              <a:stCxn id="436" idx="0"/>
              <a:endCxn id="440" idx="2"/>
            </p:cNvCxnSpPr>
            <p:nvPr/>
          </p:nvCxnSpPr>
          <p:spPr>
            <a:xfrm flipV="1">
              <a:off x="3931442" y="3673000"/>
              <a:ext cx="293267" cy="19279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直线连接符 549">
              <a:extLst>
                <a:ext uri="{FF2B5EF4-FFF2-40B4-BE49-F238E27FC236}">
                  <a16:creationId xmlns:a16="http://schemas.microsoft.com/office/drawing/2014/main" id="{903EFE45-D5D0-FB4F-B6FE-C6D80D4D1C18}"/>
                </a:ext>
              </a:extLst>
            </p:cNvPr>
            <p:cNvCxnSpPr>
              <a:cxnSpLocks/>
              <a:stCxn id="429" idx="2"/>
              <a:endCxn id="432" idx="0"/>
            </p:cNvCxnSpPr>
            <p:nvPr/>
          </p:nvCxnSpPr>
          <p:spPr>
            <a:xfrm>
              <a:off x="3244991" y="3499145"/>
              <a:ext cx="189545" cy="3014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直线连接符 550">
              <a:extLst>
                <a:ext uri="{FF2B5EF4-FFF2-40B4-BE49-F238E27FC236}">
                  <a16:creationId xmlns:a16="http://schemas.microsoft.com/office/drawing/2014/main" id="{E73F368A-FDE8-954C-BEA3-B85B13E9E4C2}"/>
                </a:ext>
              </a:extLst>
            </p:cNvPr>
            <p:cNvCxnSpPr>
              <a:cxnSpLocks/>
              <a:stCxn id="435" idx="2"/>
              <a:endCxn id="432" idx="0"/>
            </p:cNvCxnSpPr>
            <p:nvPr/>
          </p:nvCxnSpPr>
          <p:spPr>
            <a:xfrm flipH="1">
              <a:off x="3434536" y="3532043"/>
              <a:ext cx="302702" cy="2685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直线连接符 551">
              <a:extLst>
                <a:ext uri="{FF2B5EF4-FFF2-40B4-BE49-F238E27FC236}">
                  <a16:creationId xmlns:a16="http://schemas.microsoft.com/office/drawing/2014/main" id="{31B541A6-0416-124D-874D-BE306AB2AB19}"/>
                </a:ext>
              </a:extLst>
            </p:cNvPr>
            <p:cNvCxnSpPr>
              <a:cxnSpLocks/>
              <a:stCxn id="420" idx="2"/>
              <a:endCxn id="430" idx="0"/>
            </p:cNvCxnSpPr>
            <p:nvPr/>
          </p:nvCxnSpPr>
          <p:spPr>
            <a:xfrm>
              <a:off x="2730821" y="3527813"/>
              <a:ext cx="270521" cy="211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直线连接符 552">
              <a:extLst>
                <a:ext uri="{FF2B5EF4-FFF2-40B4-BE49-F238E27FC236}">
                  <a16:creationId xmlns:a16="http://schemas.microsoft.com/office/drawing/2014/main" id="{C379EC9F-BDF3-A343-A9A5-0D905CC2A40C}"/>
                </a:ext>
              </a:extLst>
            </p:cNvPr>
            <p:cNvCxnSpPr>
              <a:cxnSpLocks/>
              <a:stCxn id="420" idx="2"/>
              <a:endCxn id="425" idx="0"/>
            </p:cNvCxnSpPr>
            <p:nvPr/>
          </p:nvCxnSpPr>
          <p:spPr>
            <a:xfrm flipH="1">
              <a:off x="2648494" y="3527813"/>
              <a:ext cx="82327" cy="4554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直线连接符 553">
              <a:extLst>
                <a:ext uri="{FF2B5EF4-FFF2-40B4-BE49-F238E27FC236}">
                  <a16:creationId xmlns:a16="http://schemas.microsoft.com/office/drawing/2014/main" id="{A8C9A099-2DB4-5B48-92B1-EC61ADF58494}"/>
                </a:ext>
              </a:extLst>
            </p:cNvPr>
            <p:cNvCxnSpPr>
              <a:cxnSpLocks/>
              <a:stCxn id="419" idx="2"/>
              <a:endCxn id="425" idx="1"/>
            </p:cNvCxnSpPr>
            <p:nvPr/>
          </p:nvCxnSpPr>
          <p:spPr>
            <a:xfrm>
              <a:off x="2290230" y="3786924"/>
              <a:ext cx="250264" cy="2683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直线连接符 554">
              <a:extLst>
                <a:ext uri="{FF2B5EF4-FFF2-40B4-BE49-F238E27FC236}">
                  <a16:creationId xmlns:a16="http://schemas.microsoft.com/office/drawing/2014/main" id="{02295BB2-5EDD-D544-8B92-53991838337E}"/>
                </a:ext>
              </a:extLst>
            </p:cNvPr>
            <p:cNvCxnSpPr>
              <a:cxnSpLocks/>
              <a:stCxn id="403" idx="3"/>
              <a:endCxn id="425" idx="1"/>
            </p:cNvCxnSpPr>
            <p:nvPr/>
          </p:nvCxnSpPr>
          <p:spPr>
            <a:xfrm flipV="1">
              <a:off x="2161664" y="4055296"/>
              <a:ext cx="378830" cy="760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直线连接符 555">
              <a:extLst>
                <a:ext uri="{FF2B5EF4-FFF2-40B4-BE49-F238E27FC236}">
                  <a16:creationId xmlns:a16="http://schemas.microsoft.com/office/drawing/2014/main" id="{5D0E2541-69AC-544A-A8A2-8BA899273D2C}"/>
                </a:ext>
              </a:extLst>
            </p:cNvPr>
            <p:cNvCxnSpPr>
              <a:cxnSpLocks/>
              <a:stCxn id="430" idx="1"/>
              <a:endCxn id="425" idx="0"/>
            </p:cNvCxnSpPr>
            <p:nvPr/>
          </p:nvCxnSpPr>
          <p:spPr>
            <a:xfrm flipH="1">
              <a:off x="2648494" y="3811575"/>
              <a:ext cx="244848" cy="1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直线连接符 556">
              <a:extLst>
                <a:ext uri="{FF2B5EF4-FFF2-40B4-BE49-F238E27FC236}">
                  <a16:creationId xmlns:a16="http://schemas.microsoft.com/office/drawing/2014/main" id="{0E862E54-D595-DE42-BDDE-6531F77FE728}"/>
                </a:ext>
              </a:extLst>
            </p:cNvPr>
            <p:cNvCxnSpPr>
              <a:cxnSpLocks/>
              <a:stCxn id="429" idx="2"/>
              <a:endCxn id="430" idx="0"/>
            </p:cNvCxnSpPr>
            <p:nvPr/>
          </p:nvCxnSpPr>
          <p:spPr>
            <a:xfrm flipH="1">
              <a:off x="3001342" y="3499145"/>
              <a:ext cx="243649" cy="240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直线连接符 557">
              <a:extLst>
                <a:ext uri="{FF2B5EF4-FFF2-40B4-BE49-F238E27FC236}">
                  <a16:creationId xmlns:a16="http://schemas.microsoft.com/office/drawing/2014/main" id="{CB49595C-7465-4E42-86AB-8C0C4D0BEF20}"/>
                </a:ext>
              </a:extLst>
            </p:cNvPr>
            <p:cNvCxnSpPr>
              <a:cxnSpLocks/>
              <a:stCxn id="432" idx="1"/>
              <a:endCxn id="430" idx="3"/>
            </p:cNvCxnSpPr>
            <p:nvPr/>
          </p:nvCxnSpPr>
          <p:spPr>
            <a:xfrm flipH="1" flipV="1">
              <a:off x="3109342" y="3811575"/>
              <a:ext cx="217194" cy="609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直线连接符 558">
              <a:extLst>
                <a:ext uri="{FF2B5EF4-FFF2-40B4-BE49-F238E27FC236}">
                  <a16:creationId xmlns:a16="http://schemas.microsoft.com/office/drawing/2014/main" id="{50BB64C3-7898-494B-A131-CFB6236A4B84}"/>
                </a:ext>
              </a:extLst>
            </p:cNvPr>
            <p:cNvCxnSpPr>
              <a:cxnSpLocks/>
              <a:stCxn id="432" idx="3"/>
              <a:endCxn id="436" idx="1"/>
            </p:cNvCxnSpPr>
            <p:nvPr/>
          </p:nvCxnSpPr>
          <p:spPr>
            <a:xfrm>
              <a:off x="3542536" y="3872568"/>
              <a:ext cx="266694" cy="369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直线连接符 559">
              <a:extLst>
                <a:ext uri="{FF2B5EF4-FFF2-40B4-BE49-F238E27FC236}">
                  <a16:creationId xmlns:a16="http://schemas.microsoft.com/office/drawing/2014/main" id="{495716F1-58DB-DA49-806E-3995294C6BE7}"/>
                </a:ext>
              </a:extLst>
            </p:cNvPr>
            <p:cNvCxnSpPr>
              <a:cxnSpLocks/>
              <a:stCxn id="432" idx="2"/>
              <a:endCxn id="434" idx="0"/>
            </p:cNvCxnSpPr>
            <p:nvPr/>
          </p:nvCxnSpPr>
          <p:spPr>
            <a:xfrm>
              <a:off x="3434536" y="3944574"/>
              <a:ext cx="218108" cy="3881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直线连接符 560">
              <a:extLst>
                <a:ext uri="{FF2B5EF4-FFF2-40B4-BE49-F238E27FC236}">
                  <a16:creationId xmlns:a16="http://schemas.microsoft.com/office/drawing/2014/main" id="{F5083C84-DE48-344F-BB09-EA8F1BDFDFDA}"/>
                </a:ext>
              </a:extLst>
            </p:cNvPr>
            <p:cNvCxnSpPr>
              <a:cxnSpLocks/>
              <a:stCxn id="436" idx="2"/>
              <a:endCxn id="434" idx="0"/>
            </p:cNvCxnSpPr>
            <p:nvPr/>
          </p:nvCxnSpPr>
          <p:spPr>
            <a:xfrm flipH="1">
              <a:off x="3652644" y="4005533"/>
              <a:ext cx="243958" cy="32721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直线连接符 561">
              <a:extLst>
                <a:ext uri="{FF2B5EF4-FFF2-40B4-BE49-F238E27FC236}">
                  <a16:creationId xmlns:a16="http://schemas.microsoft.com/office/drawing/2014/main" id="{116FB05D-EDC2-E448-906F-1A110409B97C}"/>
                </a:ext>
              </a:extLst>
            </p:cNvPr>
            <p:cNvCxnSpPr>
              <a:cxnSpLocks/>
              <a:stCxn id="411" idx="0"/>
              <a:endCxn id="428" idx="2"/>
            </p:cNvCxnSpPr>
            <p:nvPr/>
          </p:nvCxnSpPr>
          <p:spPr>
            <a:xfrm flipH="1" flipV="1">
              <a:off x="3683933" y="4971631"/>
              <a:ext cx="260939" cy="26259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直线连接符 562">
              <a:extLst>
                <a:ext uri="{FF2B5EF4-FFF2-40B4-BE49-F238E27FC236}">
                  <a16:creationId xmlns:a16="http://schemas.microsoft.com/office/drawing/2014/main" id="{17704459-DD81-2548-B652-A1246A060AF9}"/>
                </a:ext>
              </a:extLst>
            </p:cNvPr>
            <p:cNvCxnSpPr>
              <a:cxnSpLocks/>
              <a:stCxn id="428" idx="0"/>
              <a:endCxn id="434" idx="2"/>
            </p:cNvCxnSpPr>
            <p:nvPr/>
          </p:nvCxnSpPr>
          <p:spPr>
            <a:xfrm flipH="1" flipV="1">
              <a:off x="3652644" y="4476756"/>
              <a:ext cx="31289" cy="35086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直线连接符 563">
              <a:extLst>
                <a:ext uri="{FF2B5EF4-FFF2-40B4-BE49-F238E27FC236}">
                  <a16:creationId xmlns:a16="http://schemas.microsoft.com/office/drawing/2014/main" id="{05EF6510-60DD-EA49-8C18-B0AEDAE36C4C}"/>
                </a:ext>
              </a:extLst>
            </p:cNvPr>
            <p:cNvCxnSpPr>
              <a:cxnSpLocks/>
              <a:stCxn id="431" idx="0"/>
              <a:endCxn id="430" idx="2"/>
            </p:cNvCxnSpPr>
            <p:nvPr/>
          </p:nvCxnSpPr>
          <p:spPr>
            <a:xfrm flipH="1" flipV="1">
              <a:off x="3001342" y="3883581"/>
              <a:ext cx="125735" cy="3058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直线连接符 564">
              <a:extLst>
                <a:ext uri="{FF2B5EF4-FFF2-40B4-BE49-F238E27FC236}">
                  <a16:creationId xmlns:a16="http://schemas.microsoft.com/office/drawing/2014/main" id="{89C0B044-693D-7C41-9C56-0DE5C1010EF8}"/>
                </a:ext>
              </a:extLst>
            </p:cNvPr>
            <p:cNvCxnSpPr>
              <a:cxnSpLocks/>
              <a:stCxn id="431" idx="0"/>
              <a:endCxn id="432" idx="2"/>
            </p:cNvCxnSpPr>
            <p:nvPr/>
          </p:nvCxnSpPr>
          <p:spPr>
            <a:xfrm flipV="1">
              <a:off x="3127077" y="3944574"/>
              <a:ext cx="307459" cy="2448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直线连接符 565">
              <a:extLst>
                <a:ext uri="{FF2B5EF4-FFF2-40B4-BE49-F238E27FC236}">
                  <a16:creationId xmlns:a16="http://schemas.microsoft.com/office/drawing/2014/main" id="{820DDD21-C9D0-404A-9AF0-9D705737CF76}"/>
                </a:ext>
              </a:extLst>
            </p:cNvPr>
            <p:cNvCxnSpPr>
              <a:cxnSpLocks/>
              <a:stCxn id="431" idx="3"/>
              <a:endCxn id="434" idx="1"/>
            </p:cNvCxnSpPr>
            <p:nvPr/>
          </p:nvCxnSpPr>
          <p:spPr>
            <a:xfrm>
              <a:off x="3235077" y="4261389"/>
              <a:ext cx="309567" cy="143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线连接符 566">
              <a:extLst>
                <a:ext uri="{FF2B5EF4-FFF2-40B4-BE49-F238E27FC236}">
                  <a16:creationId xmlns:a16="http://schemas.microsoft.com/office/drawing/2014/main" id="{AD14D08E-6BCD-1446-9C4E-227677FB3F18}"/>
                </a:ext>
              </a:extLst>
            </p:cNvPr>
            <p:cNvCxnSpPr>
              <a:cxnSpLocks/>
              <a:stCxn id="431" idx="2"/>
              <a:endCxn id="427" idx="0"/>
            </p:cNvCxnSpPr>
            <p:nvPr/>
          </p:nvCxnSpPr>
          <p:spPr>
            <a:xfrm>
              <a:off x="3127077" y="4333395"/>
              <a:ext cx="167216" cy="3207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直线连接符 567">
              <a:extLst>
                <a:ext uri="{FF2B5EF4-FFF2-40B4-BE49-F238E27FC236}">
                  <a16:creationId xmlns:a16="http://schemas.microsoft.com/office/drawing/2014/main" id="{2B6F9AE0-4760-FD4A-A753-7C901219B8F1}"/>
                </a:ext>
              </a:extLst>
            </p:cNvPr>
            <p:cNvCxnSpPr>
              <a:cxnSpLocks/>
              <a:stCxn id="434" idx="1"/>
              <a:endCxn id="427" idx="0"/>
            </p:cNvCxnSpPr>
            <p:nvPr/>
          </p:nvCxnSpPr>
          <p:spPr>
            <a:xfrm flipH="1">
              <a:off x="3294293" y="4404750"/>
              <a:ext cx="250351" cy="24938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直线连接符 568">
              <a:extLst>
                <a:ext uri="{FF2B5EF4-FFF2-40B4-BE49-F238E27FC236}">
                  <a16:creationId xmlns:a16="http://schemas.microsoft.com/office/drawing/2014/main" id="{E8133B09-8C11-4846-BA66-D884DFBADC10}"/>
                </a:ext>
              </a:extLst>
            </p:cNvPr>
            <p:cNvCxnSpPr>
              <a:cxnSpLocks/>
              <a:stCxn id="428" idx="1"/>
              <a:endCxn id="427" idx="3"/>
            </p:cNvCxnSpPr>
            <p:nvPr/>
          </p:nvCxnSpPr>
          <p:spPr>
            <a:xfrm flipH="1" flipV="1">
              <a:off x="3402293" y="4726144"/>
              <a:ext cx="173640" cy="1734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直线连接符 569">
              <a:extLst>
                <a:ext uri="{FF2B5EF4-FFF2-40B4-BE49-F238E27FC236}">
                  <a16:creationId xmlns:a16="http://schemas.microsoft.com/office/drawing/2014/main" id="{CED297C0-2FC2-3D44-B5E0-46551399D274}"/>
                </a:ext>
              </a:extLst>
            </p:cNvPr>
            <p:cNvCxnSpPr>
              <a:cxnSpLocks/>
              <a:stCxn id="412" idx="0"/>
              <a:endCxn id="427" idx="2"/>
            </p:cNvCxnSpPr>
            <p:nvPr/>
          </p:nvCxnSpPr>
          <p:spPr>
            <a:xfrm flipH="1" flipV="1">
              <a:off x="3294293" y="4798150"/>
              <a:ext cx="151834" cy="430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直线连接符 570">
              <a:extLst>
                <a:ext uri="{FF2B5EF4-FFF2-40B4-BE49-F238E27FC236}">
                  <a16:creationId xmlns:a16="http://schemas.microsoft.com/office/drawing/2014/main" id="{FF7B8EDB-A152-C544-90C1-E643414A071B}"/>
                </a:ext>
              </a:extLst>
            </p:cNvPr>
            <p:cNvCxnSpPr>
              <a:cxnSpLocks/>
              <a:stCxn id="412" idx="0"/>
              <a:endCxn id="428" idx="2"/>
            </p:cNvCxnSpPr>
            <p:nvPr/>
          </p:nvCxnSpPr>
          <p:spPr>
            <a:xfrm flipV="1">
              <a:off x="3446127" y="4971631"/>
              <a:ext cx="237806" cy="2569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" name="直线连接符 571">
              <a:extLst>
                <a:ext uri="{FF2B5EF4-FFF2-40B4-BE49-F238E27FC236}">
                  <a16:creationId xmlns:a16="http://schemas.microsoft.com/office/drawing/2014/main" id="{D684AC8D-AF3F-FB42-8D92-F90DEF202CF1}"/>
                </a:ext>
              </a:extLst>
            </p:cNvPr>
            <p:cNvCxnSpPr>
              <a:cxnSpLocks/>
              <a:stCxn id="426" idx="0"/>
              <a:endCxn id="425" idx="2"/>
            </p:cNvCxnSpPr>
            <p:nvPr/>
          </p:nvCxnSpPr>
          <p:spPr>
            <a:xfrm flipH="1" flipV="1">
              <a:off x="2648494" y="4127302"/>
              <a:ext cx="156339" cy="4040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直线连接符 572">
              <a:extLst>
                <a:ext uri="{FF2B5EF4-FFF2-40B4-BE49-F238E27FC236}">
                  <a16:creationId xmlns:a16="http://schemas.microsoft.com/office/drawing/2014/main" id="{3F9B8EFE-0853-E54E-BE3E-BEE5BA54B1FC}"/>
                </a:ext>
              </a:extLst>
            </p:cNvPr>
            <p:cNvCxnSpPr>
              <a:cxnSpLocks/>
              <a:stCxn id="405" idx="0"/>
              <a:endCxn id="425" idx="2"/>
            </p:cNvCxnSpPr>
            <p:nvPr/>
          </p:nvCxnSpPr>
          <p:spPr>
            <a:xfrm flipV="1">
              <a:off x="2419529" y="4127302"/>
              <a:ext cx="228965" cy="3043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直线连接符 573">
              <a:extLst>
                <a:ext uri="{FF2B5EF4-FFF2-40B4-BE49-F238E27FC236}">
                  <a16:creationId xmlns:a16="http://schemas.microsoft.com/office/drawing/2014/main" id="{BADFAD5A-FE74-8C42-864D-4B86D7341D98}"/>
                </a:ext>
              </a:extLst>
            </p:cNvPr>
            <p:cNvCxnSpPr>
              <a:cxnSpLocks/>
              <a:stCxn id="425" idx="3"/>
              <a:endCxn id="431" idx="1"/>
            </p:cNvCxnSpPr>
            <p:nvPr/>
          </p:nvCxnSpPr>
          <p:spPr>
            <a:xfrm>
              <a:off x="2756494" y="4055296"/>
              <a:ext cx="262583" cy="206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直线连接符 574">
              <a:extLst>
                <a:ext uri="{FF2B5EF4-FFF2-40B4-BE49-F238E27FC236}">
                  <a16:creationId xmlns:a16="http://schemas.microsoft.com/office/drawing/2014/main" id="{C019F7C7-1DC2-394A-84AE-07D2D35578AE}"/>
                </a:ext>
              </a:extLst>
            </p:cNvPr>
            <p:cNvCxnSpPr>
              <a:cxnSpLocks/>
              <a:stCxn id="405" idx="3"/>
              <a:endCxn id="426" idx="1"/>
            </p:cNvCxnSpPr>
            <p:nvPr/>
          </p:nvCxnSpPr>
          <p:spPr>
            <a:xfrm>
              <a:off x="2486979" y="4542568"/>
              <a:ext cx="209854" cy="608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直线连接符 575">
              <a:extLst>
                <a:ext uri="{FF2B5EF4-FFF2-40B4-BE49-F238E27FC236}">
                  <a16:creationId xmlns:a16="http://schemas.microsoft.com/office/drawing/2014/main" id="{22A2B471-9CB3-0840-A516-E1E65326192E}"/>
                </a:ext>
              </a:extLst>
            </p:cNvPr>
            <p:cNvCxnSpPr>
              <a:cxnSpLocks/>
              <a:stCxn id="404" idx="0"/>
              <a:endCxn id="426" idx="1"/>
            </p:cNvCxnSpPr>
            <p:nvPr/>
          </p:nvCxnSpPr>
          <p:spPr>
            <a:xfrm flipV="1">
              <a:off x="2445547" y="4603399"/>
              <a:ext cx="251286" cy="277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7" name="直线连接符 576">
              <a:extLst>
                <a:ext uri="{FF2B5EF4-FFF2-40B4-BE49-F238E27FC236}">
                  <a16:creationId xmlns:a16="http://schemas.microsoft.com/office/drawing/2014/main" id="{72C00904-8061-0C41-8274-E96EF7219130}"/>
                </a:ext>
              </a:extLst>
            </p:cNvPr>
            <p:cNvCxnSpPr>
              <a:cxnSpLocks/>
              <a:stCxn id="426" idx="3"/>
              <a:endCxn id="427" idx="1"/>
            </p:cNvCxnSpPr>
            <p:nvPr/>
          </p:nvCxnSpPr>
          <p:spPr>
            <a:xfrm>
              <a:off x="2912833" y="4603399"/>
              <a:ext cx="273460" cy="1227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直线连接符 577">
              <a:extLst>
                <a:ext uri="{FF2B5EF4-FFF2-40B4-BE49-F238E27FC236}">
                  <a16:creationId xmlns:a16="http://schemas.microsoft.com/office/drawing/2014/main" id="{53E64445-622D-5A42-91EA-91B57657C593}"/>
                </a:ext>
              </a:extLst>
            </p:cNvPr>
            <p:cNvCxnSpPr>
              <a:cxnSpLocks/>
              <a:stCxn id="431" idx="2"/>
              <a:endCxn id="426" idx="0"/>
            </p:cNvCxnSpPr>
            <p:nvPr/>
          </p:nvCxnSpPr>
          <p:spPr>
            <a:xfrm flipH="1">
              <a:off x="2804833" y="4333395"/>
              <a:ext cx="322244" cy="197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直线连接符 578">
              <a:extLst>
                <a:ext uri="{FF2B5EF4-FFF2-40B4-BE49-F238E27FC236}">
                  <a16:creationId xmlns:a16="http://schemas.microsoft.com/office/drawing/2014/main" id="{360F4130-62BD-E64B-980D-2AFB5C030A88}"/>
                </a:ext>
              </a:extLst>
            </p:cNvPr>
            <p:cNvCxnSpPr>
              <a:cxnSpLocks/>
              <a:stCxn id="426" idx="2"/>
              <a:endCxn id="410" idx="0"/>
            </p:cNvCxnSpPr>
            <p:nvPr/>
          </p:nvCxnSpPr>
          <p:spPr>
            <a:xfrm>
              <a:off x="2804833" y="4675405"/>
              <a:ext cx="150567" cy="292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线连接符 579">
              <a:extLst>
                <a:ext uri="{FF2B5EF4-FFF2-40B4-BE49-F238E27FC236}">
                  <a16:creationId xmlns:a16="http://schemas.microsoft.com/office/drawing/2014/main" id="{27BB9964-5245-A44D-B5A0-21A4CD768CC1}"/>
                </a:ext>
              </a:extLst>
            </p:cNvPr>
            <p:cNvCxnSpPr>
              <a:cxnSpLocks/>
              <a:stCxn id="427" idx="1"/>
              <a:endCxn id="410" idx="0"/>
            </p:cNvCxnSpPr>
            <p:nvPr/>
          </p:nvCxnSpPr>
          <p:spPr>
            <a:xfrm flipH="1">
              <a:off x="2955400" y="4726144"/>
              <a:ext cx="230893" cy="24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线连接符 580">
              <a:extLst>
                <a:ext uri="{FF2B5EF4-FFF2-40B4-BE49-F238E27FC236}">
                  <a16:creationId xmlns:a16="http://schemas.microsoft.com/office/drawing/2014/main" id="{A644F1E9-9DD9-7240-AC42-AD7DFF3DF403}"/>
                </a:ext>
              </a:extLst>
            </p:cNvPr>
            <p:cNvCxnSpPr>
              <a:cxnSpLocks/>
              <a:stCxn id="408" idx="0"/>
              <a:endCxn id="407" idx="1"/>
            </p:cNvCxnSpPr>
            <p:nvPr/>
          </p:nvCxnSpPr>
          <p:spPr>
            <a:xfrm flipV="1">
              <a:off x="2648494" y="1671052"/>
              <a:ext cx="238912" cy="2725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F010986-5C07-494D-B0D9-958F68E06111}"/>
              </a:ext>
            </a:extLst>
          </p:cNvPr>
          <p:cNvGrpSpPr/>
          <p:nvPr/>
        </p:nvGrpSpPr>
        <p:grpSpPr>
          <a:xfrm>
            <a:off x="4284687" y="98255"/>
            <a:ext cx="5039603" cy="3082710"/>
            <a:chOff x="3509588" y="-1188712"/>
            <a:chExt cx="5039603" cy="3082710"/>
          </a:xfrm>
        </p:grpSpPr>
        <p:sp>
          <p:nvSpPr>
            <p:cNvPr id="584" name="矩形 583">
              <a:extLst>
                <a:ext uri="{FF2B5EF4-FFF2-40B4-BE49-F238E27FC236}">
                  <a16:creationId xmlns:a16="http://schemas.microsoft.com/office/drawing/2014/main" id="{129B6B18-0BA9-3C4F-A58B-E2CE388AE9E3}"/>
                </a:ext>
              </a:extLst>
            </p:cNvPr>
            <p:cNvSpPr/>
            <p:nvPr/>
          </p:nvSpPr>
          <p:spPr>
            <a:xfrm rot="20040000">
              <a:off x="4387447" y="-86236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5" name="矩形 584">
              <a:extLst>
                <a:ext uri="{FF2B5EF4-FFF2-40B4-BE49-F238E27FC236}">
                  <a16:creationId xmlns:a16="http://schemas.microsoft.com/office/drawing/2014/main" id="{2F87A05C-4936-1847-9E33-618ED0BFEFD2}"/>
                </a:ext>
              </a:extLst>
            </p:cNvPr>
            <p:cNvSpPr/>
            <p:nvPr/>
          </p:nvSpPr>
          <p:spPr>
            <a:xfrm rot="19380000">
              <a:off x="3890144" y="-52911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6" name="矩形 585">
              <a:extLst>
                <a:ext uri="{FF2B5EF4-FFF2-40B4-BE49-F238E27FC236}">
                  <a16:creationId xmlns:a16="http://schemas.microsoft.com/office/drawing/2014/main" id="{F6367FD2-0DAD-F64F-A374-E96E9C8B875D}"/>
                </a:ext>
              </a:extLst>
            </p:cNvPr>
            <p:cNvSpPr/>
            <p:nvPr/>
          </p:nvSpPr>
          <p:spPr>
            <a:xfrm rot="18600000">
              <a:off x="3473578" y="-106791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7" name="矩形 586">
              <a:extLst>
                <a:ext uri="{FF2B5EF4-FFF2-40B4-BE49-F238E27FC236}">
                  <a16:creationId xmlns:a16="http://schemas.microsoft.com/office/drawing/2014/main" id="{9A7EEADF-5088-7D47-AF56-E329C63FAA22}"/>
                </a:ext>
              </a:extLst>
            </p:cNvPr>
            <p:cNvSpPr/>
            <p:nvPr/>
          </p:nvSpPr>
          <p:spPr>
            <a:xfrm rot="20520000">
              <a:off x="4947370" y="-10929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8" name="矩形 587">
              <a:extLst>
                <a:ext uri="{FF2B5EF4-FFF2-40B4-BE49-F238E27FC236}">
                  <a16:creationId xmlns:a16="http://schemas.microsoft.com/office/drawing/2014/main" id="{F7284990-A027-3149-AB7C-BB66C2C2079E}"/>
                </a:ext>
              </a:extLst>
            </p:cNvPr>
            <p:cNvSpPr/>
            <p:nvPr/>
          </p:nvSpPr>
          <p:spPr>
            <a:xfrm>
              <a:off x="5552329" y="-118871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9" name="矩形 588">
              <a:extLst>
                <a:ext uri="{FF2B5EF4-FFF2-40B4-BE49-F238E27FC236}">
                  <a16:creationId xmlns:a16="http://schemas.microsoft.com/office/drawing/2014/main" id="{C329C2BD-6522-B246-84BE-5151C02B400E}"/>
                </a:ext>
              </a:extLst>
            </p:cNvPr>
            <p:cNvSpPr/>
            <p:nvPr/>
          </p:nvSpPr>
          <p:spPr>
            <a:xfrm rot="720000">
              <a:off x="6169595" y="-116087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0" name="矩形 589">
              <a:extLst>
                <a:ext uri="{FF2B5EF4-FFF2-40B4-BE49-F238E27FC236}">
                  <a16:creationId xmlns:a16="http://schemas.microsoft.com/office/drawing/2014/main" id="{30C1CD79-7081-B142-B3FF-472D202251ED}"/>
                </a:ext>
              </a:extLst>
            </p:cNvPr>
            <p:cNvSpPr/>
            <p:nvPr/>
          </p:nvSpPr>
          <p:spPr>
            <a:xfrm rot="1320000">
              <a:off x="6756079" y="-97850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1" name="矩形 590">
              <a:extLst>
                <a:ext uri="{FF2B5EF4-FFF2-40B4-BE49-F238E27FC236}">
                  <a16:creationId xmlns:a16="http://schemas.microsoft.com/office/drawing/2014/main" id="{B3897B34-85FD-3F4A-81F2-1EA56BC5AFB9}"/>
                </a:ext>
              </a:extLst>
            </p:cNvPr>
            <p:cNvSpPr/>
            <p:nvPr/>
          </p:nvSpPr>
          <p:spPr>
            <a:xfrm rot="2340000">
              <a:off x="7300622" y="-69211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2" name="矩形 591">
              <a:extLst>
                <a:ext uri="{FF2B5EF4-FFF2-40B4-BE49-F238E27FC236}">
                  <a16:creationId xmlns:a16="http://schemas.microsoft.com/office/drawing/2014/main" id="{F0D18B2A-B627-E44D-B632-CCB967720D3A}"/>
                </a:ext>
              </a:extLst>
            </p:cNvPr>
            <p:cNvSpPr/>
            <p:nvPr/>
          </p:nvSpPr>
          <p:spPr>
            <a:xfrm rot="2400000">
              <a:off x="7743958" y="-3205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3" name="矩形 592">
              <a:extLst>
                <a:ext uri="{FF2B5EF4-FFF2-40B4-BE49-F238E27FC236}">
                  <a16:creationId xmlns:a16="http://schemas.microsoft.com/office/drawing/2014/main" id="{94B47563-C178-C942-A1E8-1C771CDCFBD5}"/>
                </a:ext>
              </a:extLst>
            </p:cNvPr>
            <p:cNvSpPr/>
            <p:nvPr/>
          </p:nvSpPr>
          <p:spPr>
            <a:xfrm>
              <a:off x="4387448" y="-44895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4" name="矩形 593">
              <a:extLst>
                <a:ext uri="{FF2B5EF4-FFF2-40B4-BE49-F238E27FC236}">
                  <a16:creationId xmlns:a16="http://schemas.microsoft.com/office/drawing/2014/main" id="{6E29BDF6-B418-6342-A30E-1C6AE703F7A7}"/>
                </a:ext>
              </a:extLst>
            </p:cNvPr>
            <p:cNvSpPr/>
            <p:nvPr/>
          </p:nvSpPr>
          <p:spPr>
            <a:xfrm>
              <a:off x="4839833" y="-5981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5" name="矩形 594">
              <a:extLst>
                <a:ext uri="{FF2B5EF4-FFF2-40B4-BE49-F238E27FC236}">
                  <a16:creationId xmlns:a16="http://schemas.microsoft.com/office/drawing/2014/main" id="{12B5234E-06B6-5545-AB52-1C452BAE8205}"/>
                </a:ext>
              </a:extLst>
            </p:cNvPr>
            <p:cNvSpPr/>
            <p:nvPr/>
          </p:nvSpPr>
          <p:spPr>
            <a:xfrm>
              <a:off x="5261915" y="-75679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6" name="矩形 595">
              <a:extLst>
                <a:ext uri="{FF2B5EF4-FFF2-40B4-BE49-F238E27FC236}">
                  <a16:creationId xmlns:a16="http://schemas.microsoft.com/office/drawing/2014/main" id="{54319EE6-367A-7848-8EE8-9296E99FCDBE}"/>
                </a:ext>
              </a:extLst>
            </p:cNvPr>
            <p:cNvSpPr/>
            <p:nvPr/>
          </p:nvSpPr>
          <p:spPr>
            <a:xfrm>
              <a:off x="5707121" y="-65509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7" name="矩形 596">
              <a:extLst>
                <a:ext uri="{FF2B5EF4-FFF2-40B4-BE49-F238E27FC236}">
                  <a16:creationId xmlns:a16="http://schemas.microsoft.com/office/drawing/2014/main" id="{C62BBB0A-4647-D442-AE92-658D7633B80A}"/>
                </a:ext>
              </a:extLst>
            </p:cNvPr>
            <p:cNvSpPr/>
            <p:nvPr/>
          </p:nvSpPr>
          <p:spPr>
            <a:xfrm>
              <a:off x="6372678" y="-5365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8" name="矩形 597">
              <a:extLst>
                <a:ext uri="{FF2B5EF4-FFF2-40B4-BE49-F238E27FC236}">
                  <a16:creationId xmlns:a16="http://schemas.microsoft.com/office/drawing/2014/main" id="{4B16F05B-718E-AC46-954E-6A61D176A0CB}"/>
                </a:ext>
              </a:extLst>
            </p:cNvPr>
            <p:cNvSpPr/>
            <p:nvPr/>
          </p:nvSpPr>
          <p:spPr>
            <a:xfrm>
              <a:off x="6883187" y="-55657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9" name="矩形 598">
              <a:extLst>
                <a:ext uri="{FF2B5EF4-FFF2-40B4-BE49-F238E27FC236}">
                  <a16:creationId xmlns:a16="http://schemas.microsoft.com/office/drawing/2014/main" id="{31CB087E-F5B3-DD44-BEC4-1D0B4E29231C}"/>
                </a:ext>
              </a:extLst>
            </p:cNvPr>
            <p:cNvSpPr/>
            <p:nvPr/>
          </p:nvSpPr>
          <p:spPr>
            <a:xfrm>
              <a:off x="7270071" y="-1938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0" name="矩形 599">
              <a:extLst>
                <a:ext uri="{FF2B5EF4-FFF2-40B4-BE49-F238E27FC236}">
                  <a16:creationId xmlns:a16="http://schemas.microsoft.com/office/drawing/2014/main" id="{6A80F494-2A8E-4D49-AA91-69C3BF4F32F9}"/>
                </a:ext>
              </a:extLst>
            </p:cNvPr>
            <p:cNvSpPr/>
            <p:nvPr/>
          </p:nvSpPr>
          <p:spPr>
            <a:xfrm rot="3660000">
              <a:off x="8136118" y="193503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1" name="矩形 600">
              <a:extLst>
                <a:ext uri="{FF2B5EF4-FFF2-40B4-BE49-F238E27FC236}">
                  <a16:creationId xmlns:a16="http://schemas.microsoft.com/office/drawing/2014/main" id="{D74A6958-A5D0-3444-81F6-503CE8D82F9F}"/>
                </a:ext>
              </a:extLst>
            </p:cNvPr>
            <p:cNvSpPr/>
            <p:nvPr/>
          </p:nvSpPr>
          <p:spPr>
            <a:xfrm rot="4080000">
              <a:off x="8369181" y="684447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2" name="矩形 601">
              <a:extLst>
                <a:ext uri="{FF2B5EF4-FFF2-40B4-BE49-F238E27FC236}">
                  <a16:creationId xmlns:a16="http://schemas.microsoft.com/office/drawing/2014/main" id="{4FFCC49B-6F16-3E44-BA2A-34782D247ABD}"/>
                </a:ext>
              </a:extLst>
            </p:cNvPr>
            <p:cNvSpPr/>
            <p:nvPr/>
          </p:nvSpPr>
          <p:spPr>
            <a:xfrm>
              <a:off x="4137447" y="-489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3" name="矩形 602">
              <a:extLst>
                <a:ext uri="{FF2B5EF4-FFF2-40B4-BE49-F238E27FC236}">
                  <a16:creationId xmlns:a16="http://schemas.microsoft.com/office/drawing/2014/main" id="{85364760-28C6-AC43-AD37-E6AB6E447196}"/>
                </a:ext>
              </a:extLst>
            </p:cNvPr>
            <p:cNvSpPr/>
            <p:nvPr/>
          </p:nvSpPr>
          <p:spPr>
            <a:xfrm>
              <a:off x="3753238" y="47082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4" name="矩形 603">
              <a:extLst>
                <a:ext uri="{FF2B5EF4-FFF2-40B4-BE49-F238E27FC236}">
                  <a16:creationId xmlns:a16="http://schemas.microsoft.com/office/drawing/2014/main" id="{02BA541B-0DA6-3A4B-B884-E9F35FC45771}"/>
                </a:ext>
              </a:extLst>
            </p:cNvPr>
            <p:cNvSpPr/>
            <p:nvPr/>
          </p:nvSpPr>
          <p:spPr>
            <a:xfrm>
              <a:off x="4626886" y="-19599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5" name="矩形 604">
              <a:extLst>
                <a:ext uri="{FF2B5EF4-FFF2-40B4-BE49-F238E27FC236}">
                  <a16:creationId xmlns:a16="http://schemas.microsoft.com/office/drawing/2014/main" id="{0DEE63EE-261B-2749-AD77-A268EE36B4C5}"/>
                </a:ext>
              </a:extLst>
            </p:cNvPr>
            <p:cNvSpPr/>
            <p:nvPr/>
          </p:nvSpPr>
          <p:spPr>
            <a:xfrm>
              <a:off x="5324076" y="-4323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6" name="矩形 605">
              <a:extLst>
                <a:ext uri="{FF2B5EF4-FFF2-40B4-BE49-F238E27FC236}">
                  <a16:creationId xmlns:a16="http://schemas.microsoft.com/office/drawing/2014/main" id="{72F3F0A6-CAC8-DD4B-BF49-B1A161B6A80C}"/>
                </a:ext>
              </a:extLst>
            </p:cNvPr>
            <p:cNvSpPr/>
            <p:nvPr/>
          </p:nvSpPr>
          <p:spPr>
            <a:xfrm>
              <a:off x="5000076" y="-1338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7" name="矩形 606">
              <a:extLst>
                <a:ext uri="{FF2B5EF4-FFF2-40B4-BE49-F238E27FC236}">
                  <a16:creationId xmlns:a16="http://schemas.microsoft.com/office/drawing/2014/main" id="{3E1AC191-96EC-D241-90BD-ECA463C17A51}"/>
                </a:ext>
              </a:extLst>
            </p:cNvPr>
            <p:cNvSpPr/>
            <p:nvPr/>
          </p:nvSpPr>
          <p:spPr>
            <a:xfrm rot="1260000">
              <a:off x="5921657" y="-1992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8" name="矩形 607">
              <a:extLst>
                <a:ext uri="{FF2B5EF4-FFF2-40B4-BE49-F238E27FC236}">
                  <a16:creationId xmlns:a16="http://schemas.microsoft.com/office/drawing/2014/main" id="{36A7A4FA-3A64-3F4B-9B78-20E8F8E02433}"/>
                </a:ext>
              </a:extLst>
            </p:cNvPr>
            <p:cNvSpPr/>
            <p:nvPr/>
          </p:nvSpPr>
          <p:spPr>
            <a:xfrm>
              <a:off x="5499242" y="-15675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9" name="矩形 608">
              <a:extLst>
                <a:ext uri="{FF2B5EF4-FFF2-40B4-BE49-F238E27FC236}">
                  <a16:creationId xmlns:a16="http://schemas.microsoft.com/office/drawing/2014/main" id="{0D483FEA-40F8-FD48-87F6-D2DA25D0E65C}"/>
                </a:ext>
              </a:extLst>
            </p:cNvPr>
            <p:cNvSpPr/>
            <p:nvPr/>
          </p:nvSpPr>
          <p:spPr>
            <a:xfrm>
              <a:off x="4696180" y="1735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0" name="矩形 609">
              <a:extLst>
                <a:ext uri="{FF2B5EF4-FFF2-40B4-BE49-F238E27FC236}">
                  <a16:creationId xmlns:a16="http://schemas.microsoft.com/office/drawing/2014/main" id="{CB0C6A40-B2A4-B042-A024-77EA4AB8B2C2}"/>
                </a:ext>
              </a:extLst>
            </p:cNvPr>
            <p:cNvSpPr/>
            <p:nvPr/>
          </p:nvSpPr>
          <p:spPr>
            <a:xfrm>
              <a:off x="4349268" y="51813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1" name="矩形 610">
              <a:extLst>
                <a:ext uri="{FF2B5EF4-FFF2-40B4-BE49-F238E27FC236}">
                  <a16:creationId xmlns:a16="http://schemas.microsoft.com/office/drawing/2014/main" id="{ABE6F1B3-941B-1646-AF62-3A89230C50E8}"/>
                </a:ext>
              </a:extLst>
            </p:cNvPr>
            <p:cNvSpPr/>
            <p:nvPr/>
          </p:nvSpPr>
          <p:spPr>
            <a:xfrm>
              <a:off x="6707648" y="-18544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</a:p>
          </p:txBody>
        </p:sp>
        <p:sp>
          <p:nvSpPr>
            <p:cNvPr id="612" name="矩形 611">
              <a:extLst>
                <a:ext uri="{FF2B5EF4-FFF2-40B4-BE49-F238E27FC236}">
                  <a16:creationId xmlns:a16="http://schemas.microsoft.com/office/drawing/2014/main" id="{89F7E7BC-F91B-9A4C-A05B-FE514B66FFAC}"/>
                </a:ext>
              </a:extLst>
            </p:cNvPr>
            <p:cNvSpPr/>
            <p:nvPr/>
          </p:nvSpPr>
          <p:spPr>
            <a:xfrm>
              <a:off x="7686106" y="10163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3" name="矩形 612">
              <a:extLst>
                <a:ext uri="{FF2B5EF4-FFF2-40B4-BE49-F238E27FC236}">
                  <a16:creationId xmlns:a16="http://schemas.microsoft.com/office/drawing/2014/main" id="{BFB0794E-DE36-F44F-B543-D7C5BF702159}"/>
                </a:ext>
              </a:extLst>
            </p:cNvPr>
            <p:cNvSpPr/>
            <p:nvPr/>
          </p:nvSpPr>
          <p:spPr>
            <a:xfrm>
              <a:off x="7720335" y="57302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4" name="矩形 613">
              <a:extLst>
                <a:ext uri="{FF2B5EF4-FFF2-40B4-BE49-F238E27FC236}">
                  <a16:creationId xmlns:a16="http://schemas.microsoft.com/office/drawing/2014/main" id="{27CCB07E-B533-624B-AF8E-6D5F076259D3}"/>
                </a:ext>
              </a:extLst>
            </p:cNvPr>
            <p:cNvSpPr/>
            <p:nvPr/>
          </p:nvSpPr>
          <p:spPr>
            <a:xfrm>
              <a:off x="7826065" y="1062678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5" name="矩形 614">
              <a:extLst>
                <a:ext uri="{FF2B5EF4-FFF2-40B4-BE49-F238E27FC236}">
                  <a16:creationId xmlns:a16="http://schemas.microsoft.com/office/drawing/2014/main" id="{12E8D52A-EB19-4944-A8FE-29F35DD3CA29}"/>
                </a:ext>
              </a:extLst>
            </p:cNvPr>
            <p:cNvSpPr/>
            <p:nvPr/>
          </p:nvSpPr>
          <p:spPr>
            <a:xfrm>
              <a:off x="5208034" y="2601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6" name="矩形 615">
              <a:extLst>
                <a:ext uri="{FF2B5EF4-FFF2-40B4-BE49-F238E27FC236}">
                  <a16:creationId xmlns:a16="http://schemas.microsoft.com/office/drawing/2014/main" id="{C6BD8782-CDFA-534E-AEF0-5687E182C945}"/>
                </a:ext>
              </a:extLst>
            </p:cNvPr>
            <p:cNvSpPr/>
            <p:nvPr/>
          </p:nvSpPr>
          <p:spPr>
            <a:xfrm>
              <a:off x="6379972" y="4896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7" name="矩形 616">
              <a:extLst>
                <a:ext uri="{FF2B5EF4-FFF2-40B4-BE49-F238E27FC236}">
                  <a16:creationId xmlns:a16="http://schemas.microsoft.com/office/drawing/2014/main" id="{C8A9A4E3-03F0-AA40-896C-45B0BE55D779}"/>
                </a:ext>
              </a:extLst>
            </p:cNvPr>
            <p:cNvSpPr/>
            <p:nvPr/>
          </p:nvSpPr>
          <p:spPr>
            <a:xfrm>
              <a:off x="5766982" y="2483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8" name="矩形 617">
              <a:extLst>
                <a:ext uri="{FF2B5EF4-FFF2-40B4-BE49-F238E27FC236}">
                  <a16:creationId xmlns:a16="http://schemas.microsoft.com/office/drawing/2014/main" id="{E6D2AECF-E85E-D345-9D2D-B32E35447099}"/>
                </a:ext>
              </a:extLst>
            </p:cNvPr>
            <p:cNvSpPr/>
            <p:nvPr/>
          </p:nvSpPr>
          <p:spPr>
            <a:xfrm>
              <a:off x="6913984" y="15061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9" name="矩形 618">
              <a:extLst>
                <a:ext uri="{FF2B5EF4-FFF2-40B4-BE49-F238E27FC236}">
                  <a16:creationId xmlns:a16="http://schemas.microsoft.com/office/drawing/2014/main" id="{93EB13CA-8848-954E-B3FD-ADC9A58FAA6B}"/>
                </a:ext>
              </a:extLst>
            </p:cNvPr>
            <p:cNvSpPr/>
            <p:nvPr/>
          </p:nvSpPr>
          <p:spPr>
            <a:xfrm>
              <a:off x="7353847" y="24716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0" name="矩形 619">
              <a:extLst>
                <a:ext uri="{FF2B5EF4-FFF2-40B4-BE49-F238E27FC236}">
                  <a16:creationId xmlns:a16="http://schemas.microsoft.com/office/drawing/2014/main" id="{7A4019DB-F783-CC4C-864C-816448D3FBA2}"/>
                </a:ext>
              </a:extLst>
            </p:cNvPr>
            <p:cNvSpPr/>
            <p:nvPr/>
          </p:nvSpPr>
          <p:spPr>
            <a:xfrm>
              <a:off x="7174013" y="55412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1" name="矩形 620">
              <a:extLst>
                <a:ext uri="{FF2B5EF4-FFF2-40B4-BE49-F238E27FC236}">
                  <a16:creationId xmlns:a16="http://schemas.microsoft.com/office/drawing/2014/main" id="{B81B6F4C-9D62-834D-9F3A-C2CB10C2D3F5}"/>
                </a:ext>
              </a:extLst>
            </p:cNvPr>
            <p:cNvSpPr/>
            <p:nvPr/>
          </p:nvSpPr>
          <p:spPr>
            <a:xfrm>
              <a:off x="6716790" y="5319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2" name="矩形 621">
              <a:extLst>
                <a:ext uri="{FF2B5EF4-FFF2-40B4-BE49-F238E27FC236}">
                  <a16:creationId xmlns:a16="http://schemas.microsoft.com/office/drawing/2014/main" id="{411B9956-5D7D-B643-9CE8-4AE3C5F2AB76}"/>
                </a:ext>
              </a:extLst>
            </p:cNvPr>
            <p:cNvSpPr/>
            <p:nvPr/>
          </p:nvSpPr>
          <p:spPr>
            <a:xfrm>
              <a:off x="6239351" y="50694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3" name="矩形 622">
              <a:extLst>
                <a:ext uri="{FF2B5EF4-FFF2-40B4-BE49-F238E27FC236}">
                  <a16:creationId xmlns:a16="http://schemas.microsoft.com/office/drawing/2014/main" id="{A1260D4C-AA44-D845-A1B5-3159B402DF5A}"/>
                </a:ext>
              </a:extLst>
            </p:cNvPr>
            <p:cNvSpPr/>
            <p:nvPr/>
          </p:nvSpPr>
          <p:spPr>
            <a:xfrm>
              <a:off x="4896364" y="62530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4" name="矩形 623">
              <a:extLst>
                <a:ext uri="{FF2B5EF4-FFF2-40B4-BE49-F238E27FC236}">
                  <a16:creationId xmlns:a16="http://schemas.microsoft.com/office/drawing/2014/main" id="{92E0EF78-53BB-734D-89C5-A29C78D3599D}"/>
                </a:ext>
              </a:extLst>
            </p:cNvPr>
            <p:cNvSpPr/>
            <p:nvPr/>
          </p:nvSpPr>
          <p:spPr>
            <a:xfrm rot="1140000">
              <a:off x="4550573" y="96206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5" name="矩形 624">
              <a:extLst>
                <a:ext uri="{FF2B5EF4-FFF2-40B4-BE49-F238E27FC236}">
                  <a16:creationId xmlns:a16="http://schemas.microsoft.com/office/drawing/2014/main" id="{39DC8156-E24B-2143-B14B-0DDD013AD736}"/>
                </a:ext>
              </a:extLst>
            </p:cNvPr>
            <p:cNvSpPr/>
            <p:nvPr/>
          </p:nvSpPr>
          <p:spPr>
            <a:xfrm rot="660000">
              <a:off x="5064382" y="1039193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6" name="矩形 625">
              <a:extLst>
                <a:ext uri="{FF2B5EF4-FFF2-40B4-BE49-F238E27FC236}">
                  <a16:creationId xmlns:a16="http://schemas.microsoft.com/office/drawing/2014/main" id="{3D4E6580-AC66-3D4B-8168-AB92A9D544F5}"/>
                </a:ext>
              </a:extLst>
            </p:cNvPr>
            <p:cNvSpPr/>
            <p:nvPr/>
          </p:nvSpPr>
          <p:spPr>
            <a:xfrm rot="1200000">
              <a:off x="5435568" y="6715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7" name="矩形 626">
              <a:extLst>
                <a:ext uri="{FF2B5EF4-FFF2-40B4-BE49-F238E27FC236}">
                  <a16:creationId xmlns:a16="http://schemas.microsoft.com/office/drawing/2014/main" id="{6A041BB8-9D10-9044-8E9C-74BABF90EAE8}"/>
                </a:ext>
              </a:extLst>
            </p:cNvPr>
            <p:cNvSpPr/>
            <p:nvPr/>
          </p:nvSpPr>
          <p:spPr>
            <a:xfrm>
              <a:off x="5261621" y="1529812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8" name="矩形 627">
              <a:extLst>
                <a:ext uri="{FF2B5EF4-FFF2-40B4-BE49-F238E27FC236}">
                  <a16:creationId xmlns:a16="http://schemas.microsoft.com/office/drawing/2014/main" id="{76B884B1-C311-E847-81BC-8AB3F554F848}"/>
                </a:ext>
              </a:extLst>
            </p:cNvPr>
            <p:cNvSpPr/>
            <p:nvPr/>
          </p:nvSpPr>
          <p:spPr>
            <a:xfrm>
              <a:off x="7414889" y="8636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9" name="矩形 628">
              <a:extLst>
                <a:ext uri="{FF2B5EF4-FFF2-40B4-BE49-F238E27FC236}">
                  <a16:creationId xmlns:a16="http://schemas.microsoft.com/office/drawing/2014/main" id="{6AF7F37D-6FAA-9344-9C82-588C82BDD2C4}"/>
                </a:ext>
              </a:extLst>
            </p:cNvPr>
            <p:cNvSpPr/>
            <p:nvPr/>
          </p:nvSpPr>
          <p:spPr>
            <a:xfrm rot="1860000">
              <a:off x="7346346" y="1292598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0" name="矩形 629">
              <a:extLst>
                <a:ext uri="{FF2B5EF4-FFF2-40B4-BE49-F238E27FC236}">
                  <a16:creationId xmlns:a16="http://schemas.microsoft.com/office/drawing/2014/main" id="{7EBDCD3F-0962-3E4C-8BB8-7E8B7AA7B258}"/>
                </a:ext>
              </a:extLst>
            </p:cNvPr>
            <p:cNvSpPr/>
            <p:nvPr/>
          </p:nvSpPr>
          <p:spPr>
            <a:xfrm rot="1020000">
              <a:off x="5939383" y="8101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1" name="矩形 630">
              <a:extLst>
                <a:ext uri="{FF2B5EF4-FFF2-40B4-BE49-F238E27FC236}">
                  <a16:creationId xmlns:a16="http://schemas.microsoft.com/office/drawing/2014/main" id="{0BCA00B7-3969-D94E-AE49-ED61342BEDE7}"/>
                </a:ext>
              </a:extLst>
            </p:cNvPr>
            <p:cNvSpPr/>
            <p:nvPr/>
          </p:nvSpPr>
          <p:spPr>
            <a:xfrm rot="480000">
              <a:off x="6452393" y="8971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2" name="矩形 631">
              <a:extLst>
                <a:ext uri="{FF2B5EF4-FFF2-40B4-BE49-F238E27FC236}">
                  <a16:creationId xmlns:a16="http://schemas.microsoft.com/office/drawing/2014/main" id="{8766E824-C7CE-D54C-A2AB-4541F739840B}"/>
                </a:ext>
              </a:extLst>
            </p:cNvPr>
            <p:cNvSpPr/>
            <p:nvPr/>
          </p:nvSpPr>
          <p:spPr>
            <a:xfrm rot="960000">
              <a:off x="5576296" y="118095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3" name="矩形 632">
              <a:extLst>
                <a:ext uri="{FF2B5EF4-FFF2-40B4-BE49-F238E27FC236}">
                  <a16:creationId xmlns:a16="http://schemas.microsoft.com/office/drawing/2014/main" id="{F2A64B49-9487-1442-9292-BFA16C9C5887}"/>
                </a:ext>
              </a:extLst>
            </p:cNvPr>
            <p:cNvSpPr/>
            <p:nvPr/>
          </p:nvSpPr>
          <p:spPr>
            <a:xfrm>
              <a:off x="6950921" y="89207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4" name="矩形 633">
              <a:extLst>
                <a:ext uri="{FF2B5EF4-FFF2-40B4-BE49-F238E27FC236}">
                  <a16:creationId xmlns:a16="http://schemas.microsoft.com/office/drawing/2014/main" id="{527182B3-7787-3A49-A189-326BA0E6D71A}"/>
                </a:ext>
              </a:extLst>
            </p:cNvPr>
            <p:cNvSpPr/>
            <p:nvPr/>
          </p:nvSpPr>
          <p:spPr>
            <a:xfrm>
              <a:off x="6730962" y="140620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5" name="矩形 634">
              <a:extLst>
                <a:ext uri="{FF2B5EF4-FFF2-40B4-BE49-F238E27FC236}">
                  <a16:creationId xmlns:a16="http://schemas.microsoft.com/office/drawing/2014/main" id="{D40036C8-3587-6740-89D5-FC585A214576}"/>
                </a:ext>
              </a:extLst>
            </p:cNvPr>
            <p:cNvSpPr/>
            <p:nvPr/>
          </p:nvSpPr>
          <p:spPr>
            <a:xfrm rot="660000">
              <a:off x="6096250" y="127517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6" name="矩形 635">
              <a:extLst>
                <a:ext uri="{FF2B5EF4-FFF2-40B4-BE49-F238E27FC236}">
                  <a16:creationId xmlns:a16="http://schemas.microsoft.com/office/drawing/2014/main" id="{27FD9DC9-3477-0E43-8FE0-F8F087854AB4}"/>
                </a:ext>
              </a:extLst>
            </p:cNvPr>
            <p:cNvSpPr/>
            <p:nvPr/>
          </p:nvSpPr>
          <p:spPr>
            <a:xfrm>
              <a:off x="5755753" y="1633827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7" name="矩形 636">
              <a:extLst>
                <a:ext uri="{FF2B5EF4-FFF2-40B4-BE49-F238E27FC236}">
                  <a16:creationId xmlns:a16="http://schemas.microsoft.com/office/drawing/2014/main" id="{12C71D30-F6BC-6241-A922-1872306345E4}"/>
                </a:ext>
              </a:extLst>
            </p:cNvPr>
            <p:cNvSpPr/>
            <p:nvPr/>
          </p:nvSpPr>
          <p:spPr>
            <a:xfrm rot="1320000">
              <a:off x="6255766" y="174998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cxnSp>
          <p:nvCxnSpPr>
            <p:cNvPr id="638" name="直线连接符 637">
              <a:extLst>
                <a:ext uri="{FF2B5EF4-FFF2-40B4-BE49-F238E27FC236}">
                  <a16:creationId xmlns:a16="http://schemas.microsoft.com/office/drawing/2014/main" id="{98414827-6307-1742-B8D6-B8ED3F853F21}"/>
                </a:ext>
              </a:extLst>
            </p:cNvPr>
            <p:cNvCxnSpPr>
              <a:cxnSpLocks/>
              <a:stCxn id="588" idx="3"/>
              <a:endCxn id="589" idx="1"/>
            </p:cNvCxnSpPr>
            <p:nvPr/>
          </p:nvCxnSpPr>
          <p:spPr>
            <a:xfrm>
              <a:off x="5768329" y="-1116705"/>
              <a:ext cx="403626" cy="53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9" name="直线连接符 638">
              <a:extLst>
                <a:ext uri="{FF2B5EF4-FFF2-40B4-BE49-F238E27FC236}">
                  <a16:creationId xmlns:a16="http://schemas.microsoft.com/office/drawing/2014/main" id="{4CC621B5-1BBD-5B48-97FC-4C20D5FBC344}"/>
                </a:ext>
              </a:extLst>
            </p:cNvPr>
            <p:cNvCxnSpPr>
              <a:cxnSpLocks/>
              <a:stCxn id="590" idx="3"/>
              <a:endCxn id="591" idx="1"/>
            </p:cNvCxnSpPr>
            <p:nvPr/>
          </p:nvCxnSpPr>
          <p:spPr>
            <a:xfrm>
              <a:off x="6964215" y="-866039"/>
              <a:ext cx="360475" cy="177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0" name="直线连接符 639">
              <a:extLst>
                <a:ext uri="{FF2B5EF4-FFF2-40B4-BE49-F238E27FC236}">
                  <a16:creationId xmlns:a16="http://schemas.microsoft.com/office/drawing/2014/main" id="{597EFBC5-1DAE-6642-BA65-CA9AD5E490A2}"/>
                </a:ext>
              </a:extLst>
            </p:cNvPr>
            <p:cNvCxnSpPr>
              <a:cxnSpLocks/>
              <a:stCxn id="589" idx="3"/>
              <a:endCxn id="590" idx="1"/>
            </p:cNvCxnSpPr>
            <p:nvPr/>
          </p:nvCxnSpPr>
          <p:spPr>
            <a:xfrm>
              <a:off x="6383235" y="-1066416"/>
              <a:ext cx="380708" cy="1194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" name="直线连接符 640">
              <a:extLst>
                <a:ext uri="{FF2B5EF4-FFF2-40B4-BE49-F238E27FC236}">
                  <a16:creationId xmlns:a16="http://schemas.microsoft.com/office/drawing/2014/main" id="{BFA32EE3-3DF4-D04B-8143-C6C55F834C9F}"/>
                </a:ext>
              </a:extLst>
            </p:cNvPr>
            <p:cNvCxnSpPr>
              <a:cxnSpLocks/>
              <a:stCxn id="591" idx="3"/>
              <a:endCxn id="592" idx="1"/>
            </p:cNvCxnSpPr>
            <p:nvPr/>
          </p:nvCxnSpPr>
          <p:spPr>
            <a:xfrm>
              <a:off x="7492553" y="-552144"/>
              <a:ext cx="276672" cy="2341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直线连接符 641">
              <a:extLst>
                <a:ext uri="{FF2B5EF4-FFF2-40B4-BE49-F238E27FC236}">
                  <a16:creationId xmlns:a16="http://schemas.microsoft.com/office/drawing/2014/main" id="{729A985D-06A5-1047-8EF6-4B6CBA6C02CE}"/>
                </a:ext>
              </a:extLst>
            </p:cNvPr>
            <p:cNvCxnSpPr>
              <a:cxnSpLocks/>
              <a:stCxn id="592" idx="3"/>
              <a:endCxn id="600" idx="1"/>
            </p:cNvCxnSpPr>
            <p:nvPr/>
          </p:nvCxnSpPr>
          <p:spPr>
            <a:xfrm>
              <a:off x="7934690" y="-179150"/>
              <a:ext cx="257074" cy="3501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直线连接符 642">
              <a:extLst>
                <a:ext uri="{FF2B5EF4-FFF2-40B4-BE49-F238E27FC236}">
                  <a16:creationId xmlns:a16="http://schemas.microsoft.com/office/drawing/2014/main" id="{9A257F95-CA55-9240-BA31-4F41B51DD4B5}"/>
                </a:ext>
              </a:extLst>
            </p:cNvPr>
            <p:cNvCxnSpPr>
              <a:cxnSpLocks/>
              <a:stCxn id="600" idx="3"/>
              <a:endCxn id="601" idx="1"/>
            </p:cNvCxnSpPr>
            <p:nvPr/>
          </p:nvCxnSpPr>
          <p:spPr>
            <a:xfrm>
              <a:off x="8296492" y="359970"/>
              <a:ext cx="140238" cy="296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直线连接符 643">
              <a:extLst>
                <a:ext uri="{FF2B5EF4-FFF2-40B4-BE49-F238E27FC236}">
                  <a16:creationId xmlns:a16="http://schemas.microsoft.com/office/drawing/2014/main" id="{75AF796C-FC1A-1845-9E64-0B38027ACFB7}"/>
                </a:ext>
              </a:extLst>
            </p:cNvPr>
            <p:cNvCxnSpPr>
              <a:cxnSpLocks/>
              <a:stCxn id="587" idx="3"/>
              <a:endCxn id="588" idx="1"/>
            </p:cNvCxnSpPr>
            <p:nvPr/>
          </p:nvCxnSpPr>
          <p:spPr>
            <a:xfrm flipV="1">
              <a:off x="5158084" y="-1116705"/>
              <a:ext cx="394245" cy="623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直线连接符 644">
              <a:extLst>
                <a:ext uri="{FF2B5EF4-FFF2-40B4-BE49-F238E27FC236}">
                  <a16:creationId xmlns:a16="http://schemas.microsoft.com/office/drawing/2014/main" id="{54D1AD69-E382-2B40-BC68-7F9CA992166B}"/>
                </a:ext>
              </a:extLst>
            </p:cNvPr>
            <p:cNvCxnSpPr>
              <a:cxnSpLocks/>
              <a:stCxn id="588" idx="2"/>
              <a:endCxn id="595" idx="0"/>
            </p:cNvCxnSpPr>
            <p:nvPr/>
          </p:nvCxnSpPr>
          <p:spPr>
            <a:xfrm flipH="1">
              <a:off x="5369915" y="-1044699"/>
              <a:ext cx="290414" cy="2879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直线连接符 645">
              <a:extLst>
                <a:ext uri="{FF2B5EF4-FFF2-40B4-BE49-F238E27FC236}">
                  <a16:creationId xmlns:a16="http://schemas.microsoft.com/office/drawing/2014/main" id="{71DC9913-0BDF-B146-8E56-0711D4508B5E}"/>
                </a:ext>
              </a:extLst>
            </p:cNvPr>
            <p:cNvCxnSpPr>
              <a:cxnSpLocks/>
              <a:stCxn id="585" idx="3"/>
              <a:endCxn id="584" idx="1"/>
            </p:cNvCxnSpPr>
            <p:nvPr/>
          </p:nvCxnSpPr>
          <p:spPr>
            <a:xfrm flipV="1">
              <a:off x="4084397" y="-743013"/>
              <a:ext cx="313980" cy="2209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直线连接符 646">
              <a:extLst>
                <a:ext uri="{FF2B5EF4-FFF2-40B4-BE49-F238E27FC236}">
                  <a16:creationId xmlns:a16="http://schemas.microsoft.com/office/drawing/2014/main" id="{026E9C32-A8F0-9B4D-9A12-8ECF1F9EA1B0}"/>
                </a:ext>
              </a:extLst>
            </p:cNvPr>
            <p:cNvCxnSpPr>
              <a:cxnSpLocks/>
              <a:stCxn id="584" idx="3"/>
              <a:endCxn id="587" idx="1"/>
            </p:cNvCxnSpPr>
            <p:nvPr/>
          </p:nvCxnSpPr>
          <p:spPr>
            <a:xfrm flipV="1">
              <a:off x="4592517" y="-987618"/>
              <a:ext cx="360139" cy="1499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直线连接符 647">
              <a:extLst>
                <a:ext uri="{FF2B5EF4-FFF2-40B4-BE49-F238E27FC236}">
                  <a16:creationId xmlns:a16="http://schemas.microsoft.com/office/drawing/2014/main" id="{A735085A-4B55-2945-9C8F-E2DD3172E4C7}"/>
                </a:ext>
              </a:extLst>
            </p:cNvPr>
            <p:cNvCxnSpPr>
              <a:cxnSpLocks/>
              <a:stCxn id="586" idx="3"/>
              <a:endCxn id="585" idx="1"/>
            </p:cNvCxnSpPr>
            <p:nvPr/>
          </p:nvCxnSpPr>
          <p:spPr>
            <a:xfrm flipV="1">
              <a:off x="3651015" y="-392111"/>
              <a:ext cx="260877" cy="27458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直线连接符 648">
              <a:extLst>
                <a:ext uri="{FF2B5EF4-FFF2-40B4-BE49-F238E27FC236}">
                  <a16:creationId xmlns:a16="http://schemas.microsoft.com/office/drawing/2014/main" id="{BABE5B13-DB6F-7246-91D5-354D82F7C4FB}"/>
                </a:ext>
              </a:extLst>
            </p:cNvPr>
            <p:cNvCxnSpPr>
              <a:cxnSpLocks/>
              <a:stCxn id="587" idx="2"/>
              <a:endCxn id="595" idx="0"/>
            </p:cNvCxnSpPr>
            <p:nvPr/>
          </p:nvCxnSpPr>
          <p:spPr>
            <a:xfrm>
              <a:off x="5077621" y="-952510"/>
              <a:ext cx="292294" cy="19571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直线连接符 649">
              <a:extLst>
                <a:ext uri="{FF2B5EF4-FFF2-40B4-BE49-F238E27FC236}">
                  <a16:creationId xmlns:a16="http://schemas.microsoft.com/office/drawing/2014/main" id="{19ACBC5E-CB1C-F241-A218-6E910CFFB6A2}"/>
                </a:ext>
              </a:extLst>
            </p:cNvPr>
            <p:cNvCxnSpPr>
              <a:cxnSpLocks/>
              <a:stCxn id="587" idx="2"/>
              <a:endCxn id="594" idx="0"/>
            </p:cNvCxnSpPr>
            <p:nvPr/>
          </p:nvCxnSpPr>
          <p:spPr>
            <a:xfrm flipH="1">
              <a:off x="4947833" y="-952510"/>
              <a:ext cx="129788" cy="354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直线连接符 650">
              <a:extLst>
                <a:ext uri="{FF2B5EF4-FFF2-40B4-BE49-F238E27FC236}">
                  <a16:creationId xmlns:a16="http://schemas.microsoft.com/office/drawing/2014/main" id="{2D0D5410-D503-6A47-BBB3-A81BE66CAFDA}"/>
                </a:ext>
              </a:extLst>
            </p:cNvPr>
            <p:cNvCxnSpPr>
              <a:cxnSpLocks/>
              <a:stCxn id="588" idx="2"/>
              <a:endCxn id="596" idx="0"/>
            </p:cNvCxnSpPr>
            <p:nvPr/>
          </p:nvCxnSpPr>
          <p:spPr>
            <a:xfrm>
              <a:off x="5660329" y="-1044699"/>
              <a:ext cx="154792" cy="3896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直线连接符 651">
              <a:extLst>
                <a:ext uri="{FF2B5EF4-FFF2-40B4-BE49-F238E27FC236}">
                  <a16:creationId xmlns:a16="http://schemas.microsoft.com/office/drawing/2014/main" id="{485E2DF7-136D-1048-8EC4-D2ECD2F06DC3}"/>
                </a:ext>
              </a:extLst>
            </p:cNvPr>
            <p:cNvCxnSpPr>
              <a:cxnSpLocks/>
              <a:stCxn id="589" idx="2"/>
              <a:endCxn id="596" idx="0"/>
            </p:cNvCxnSpPr>
            <p:nvPr/>
          </p:nvCxnSpPr>
          <p:spPr>
            <a:xfrm flipH="1">
              <a:off x="5815121" y="-1018438"/>
              <a:ext cx="447503" cy="3633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3" name="直线连接符 652">
              <a:extLst>
                <a:ext uri="{FF2B5EF4-FFF2-40B4-BE49-F238E27FC236}">
                  <a16:creationId xmlns:a16="http://schemas.microsoft.com/office/drawing/2014/main" id="{39DF3FE6-4824-CE45-A165-E16F6AED1F03}"/>
                </a:ext>
              </a:extLst>
            </p:cNvPr>
            <p:cNvCxnSpPr>
              <a:cxnSpLocks/>
              <a:stCxn id="589" idx="2"/>
              <a:endCxn id="597" idx="0"/>
            </p:cNvCxnSpPr>
            <p:nvPr/>
          </p:nvCxnSpPr>
          <p:spPr>
            <a:xfrm>
              <a:off x="6262624" y="-1018438"/>
              <a:ext cx="218054" cy="4818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4" name="直线连接符 653">
              <a:extLst>
                <a:ext uri="{FF2B5EF4-FFF2-40B4-BE49-F238E27FC236}">
                  <a16:creationId xmlns:a16="http://schemas.microsoft.com/office/drawing/2014/main" id="{9F1ACDF6-DFF5-8E43-8B4E-AE8ADD917FB9}"/>
                </a:ext>
              </a:extLst>
            </p:cNvPr>
            <p:cNvCxnSpPr>
              <a:cxnSpLocks/>
              <a:stCxn id="590" idx="2"/>
              <a:endCxn id="597" idx="0"/>
            </p:cNvCxnSpPr>
            <p:nvPr/>
          </p:nvCxnSpPr>
          <p:spPr>
            <a:xfrm flipH="1">
              <a:off x="6480678" y="-839733"/>
              <a:ext cx="356427" cy="303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5" name="直线连接符 654">
              <a:extLst>
                <a:ext uri="{FF2B5EF4-FFF2-40B4-BE49-F238E27FC236}">
                  <a16:creationId xmlns:a16="http://schemas.microsoft.com/office/drawing/2014/main" id="{A2A3A505-3281-3D4E-BC52-7E18F5B12FAB}"/>
                </a:ext>
              </a:extLst>
            </p:cNvPr>
            <p:cNvCxnSpPr>
              <a:cxnSpLocks/>
              <a:stCxn id="590" idx="2"/>
              <a:endCxn id="598" idx="0"/>
            </p:cNvCxnSpPr>
            <p:nvPr/>
          </p:nvCxnSpPr>
          <p:spPr>
            <a:xfrm>
              <a:off x="6837105" y="-839733"/>
              <a:ext cx="154082" cy="2831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6" name="直线连接符 655">
              <a:extLst>
                <a:ext uri="{FF2B5EF4-FFF2-40B4-BE49-F238E27FC236}">
                  <a16:creationId xmlns:a16="http://schemas.microsoft.com/office/drawing/2014/main" id="{310554D1-C0C1-D84D-AE93-07B921ACD9DD}"/>
                </a:ext>
              </a:extLst>
            </p:cNvPr>
            <p:cNvCxnSpPr>
              <a:cxnSpLocks/>
              <a:stCxn id="591" idx="2"/>
              <a:endCxn id="598" idx="3"/>
            </p:cNvCxnSpPr>
            <p:nvPr/>
          </p:nvCxnSpPr>
          <p:spPr>
            <a:xfrm flipH="1">
              <a:off x="7099187" y="-564151"/>
              <a:ext cx="264120" cy="795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7" name="直线连接符 656">
              <a:extLst>
                <a:ext uri="{FF2B5EF4-FFF2-40B4-BE49-F238E27FC236}">
                  <a16:creationId xmlns:a16="http://schemas.microsoft.com/office/drawing/2014/main" id="{1B99E574-D25E-7647-B747-174571235038}"/>
                </a:ext>
              </a:extLst>
            </p:cNvPr>
            <p:cNvCxnSpPr>
              <a:cxnSpLocks/>
              <a:endCxn id="599" idx="0"/>
            </p:cNvCxnSpPr>
            <p:nvPr/>
          </p:nvCxnSpPr>
          <p:spPr>
            <a:xfrm>
              <a:off x="7376484" y="-540456"/>
              <a:ext cx="1587" cy="346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直线连接符 657">
              <a:extLst>
                <a:ext uri="{FF2B5EF4-FFF2-40B4-BE49-F238E27FC236}">
                  <a16:creationId xmlns:a16="http://schemas.microsoft.com/office/drawing/2014/main" id="{0C1147DB-668D-0F41-839F-CD7510472D2E}"/>
                </a:ext>
              </a:extLst>
            </p:cNvPr>
            <p:cNvCxnSpPr>
              <a:cxnSpLocks/>
              <a:stCxn id="592" idx="2"/>
            </p:cNvCxnSpPr>
            <p:nvPr/>
          </p:nvCxnSpPr>
          <p:spPr>
            <a:xfrm flipH="1">
              <a:off x="7484483" y="-193411"/>
              <a:ext cx="321190" cy="621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9" name="直线连接符 658">
              <a:extLst>
                <a:ext uri="{FF2B5EF4-FFF2-40B4-BE49-F238E27FC236}">
                  <a16:creationId xmlns:a16="http://schemas.microsoft.com/office/drawing/2014/main" id="{ECC944B2-A2D2-BD4A-95DB-217FBD70A4CE}"/>
                </a:ext>
              </a:extLst>
            </p:cNvPr>
            <p:cNvCxnSpPr>
              <a:cxnSpLocks/>
              <a:stCxn id="592" idx="2"/>
              <a:endCxn id="612" idx="0"/>
            </p:cNvCxnSpPr>
            <p:nvPr/>
          </p:nvCxnSpPr>
          <p:spPr>
            <a:xfrm flipH="1">
              <a:off x="7794106" y="-193411"/>
              <a:ext cx="11567" cy="2950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0" name="直线连接符 659">
              <a:extLst>
                <a:ext uri="{FF2B5EF4-FFF2-40B4-BE49-F238E27FC236}">
                  <a16:creationId xmlns:a16="http://schemas.microsoft.com/office/drawing/2014/main" id="{D958D962-DFF5-4741-B047-D2DADA88D199}"/>
                </a:ext>
              </a:extLst>
            </p:cNvPr>
            <p:cNvCxnSpPr>
              <a:cxnSpLocks/>
              <a:stCxn id="600" idx="2"/>
              <a:endCxn id="612" idx="3"/>
            </p:cNvCxnSpPr>
            <p:nvPr/>
          </p:nvCxnSpPr>
          <p:spPr>
            <a:xfrm flipH="1" flipV="1">
              <a:off x="7902106" y="173638"/>
              <a:ext cx="279049" cy="1267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1" name="直线连接符 660">
              <a:extLst>
                <a:ext uri="{FF2B5EF4-FFF2-40B4-BE49-F238E27FC236}">
                  <a16:creationId xmlns:a16="http://schemas.microsoft.com/office/drawing/2014/main" id="{CF3E5C2B-9951-F842-A3E5-A3C27FEFF9B5}"/>
                </a:ext>
              </a:extLst>
            </p:cNvPr>
            <p:cNvCxnSpPr>
              <a:cxnSpLocks/>
              <a:stCxn id="600" idx="2"/>
            </p:cNvCxnSpPr>
            <p:nvPr/>
          </p:nvCxnSpPr>
          <p:spPr>
            <a:xfrm flipH="1">
              <a:off x="7819705" y="300408"/>
              <a:ext cx="361450" cy="272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2" name="直线连接符 661">
              <a:extLst>
                <a:ext uri="{FF2B5EF4-FFF2-40B4-BE49-F238E27FC236}">
                  <a16:creationId xmlns:a16="http://schemas.microsoft.com/office/drawing/2014/main" id="{5853FE2A-1C94-9145-8616-6D4161FB6ABD}"/>
                </a:ext>
              </a:extLst>
            </p:cNvPr>
            <p:cNvCxnSpPr>
              <a:cxnSpLocks/>
              <a:stCxn id="601" idx="2"/>
              <a:endCxn id="613" idx="3"/>
            </p:cNvCxnSpPr>
            <p:nvPr/>
          </p:nvCxnSpPr>
          <p:spPr>
            <a:xfrm flipH="1" flipV="1">
              <a:off x="7936335" y="645033"/>
              <a:ext cx="474099" cy="138386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3" name="直线连接符 662">
              <a:extLst>
                <a:ext uri="{FF2B5EF4-FFF2-40B4-BE49-F238E27FC236}">
                  <a16:creationId xmlns:a16="http://schemas.microsoft.com/office/drawing/2014/main" id="{FE94C962-13AD-774D-806D-FD38FA49F152}"/>
                </a:ext>
              </a:extLst>
            </p:cNvPr>
            <p:cNvCxnSpPr>
              <a:cxnSpLocks/>
              <a:stCxn id="601" idx="2"/>
              <a:endCxn id="614" idx="0"/>
            </p:cNvCxnSpPr>
            <p:nvPr/>
          </p:nvCxnSpPr>
          <p:spPr>
            <a:xfrm flipH="1">
              <a:off x="7934065" y="783419"/>
              <a:ext cx="476369" cy="27925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4" name="直线连接符 663">
              <a:extLst>
                <a:ext uri="{FF2B5EF4-FFF2-40B4-BE49-F238E27FC236}">
                  <a16:creationId xmlns:a16="http://schemas.microsoft.com/office/drawing/2014/main" id="{E8923CD9-1EAA-B443-811E-31B4A571D17D}"/>
                </a:ext>
              </a:extLst>
            </p:cNvPr>
            <p:cNvCxnSpPr>
              <a:cxnSpLocks/>
              <a:stCxn id="602" idx="0"/>
              <a:endCxn id="585" idx="2"/>
            </p:cNvCxnSpPr>
            <p:nvPr/>
          </p:nvCxnSpPr>
          <p:spPr>
            <a:xfrm flipH="1" flipV="1">
              <a:off x="4041479" y="-399601"/>
              <a:ext cx="203968" cy="3506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直线连接符 664">
              <a:extLst>
                <a:ext uri="{FF2B5EF4-FFF2-40B4-BE49-F238E27FC236}">
                  <a16:creationId xmlns:a16="http://schemas.microsoft.com/office/drawing/2014/main" id="{1C60DC58-3B00-E94D-93BB-EE4AA1CB716E}"/>
                </a:ext>
              </a:extLst>
            </p:cNvPr>
            <p:cNvCxnSpPr>
              <a:cxnSpLocks/>
              <a:stCxn id="593" idx="1"/>
              <a:endCxn id="585" idx="2"/>
            </p:cNvCxnSpPr>
            <p:nvPr/>
          </p:nvCxnSpPr>
          <p:spPr>
            <a:xfrm flipH="1" flipV="1">
              <a:off x="4041479" y="-399601"/>
              <a:ext cx="345969" cy="226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6" name="直线连接符 665">
              <a:extLst>
                <a:ext uri="{FF2B5EF4-FFF2-40B4-BE49-F238E27FC236}">
                  <a16:creationId xmlns:a16="http://schemas.microsoft.com/office/drawing/2014/main" id="{2A628700-4F21-674E-A438-527F5876A896}"/>
                </a:ext>
              </a:extLst>
            </p:cNvPr>
            <p:cNvCxnSpPr>
              <a:cxnSpLocks/>
              <a:stCxn id="594" idx="0"/>
              <a:endCxn id="584" idx="2"/>
            </p:cNvCxnSpPr>
            <p:nvPr/>
          </p:nvCxnSpPr>
          <p:spPr>
            <a:xfrm flipH="1" flipV="1">
              <a:off x="4527013" y="-725638"/>
              <a:ext cx="420820" cy="1274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直线连接符 666">
              <a:extLst>
                <a:ext uri="{FF2B5EF4-FFF2-40B4-BE49-F238E27FC236}">
                  <a16:creationId xmlns:a16="http://schemas.microsoft.com/office/drawing/2014/main" id="{56505C55-DA9F-2D46-9D98-B2E5C49CE89D}"/>
                </a:ext>
              </a:extLst>
            </p:cNvPr>
            <p:cNvCxnSpPr>
              <a:cxnSpLocks/>
              <a:stCxn id="593" idx="0"/>
              <a:endCxn id="584" idx="2"/>
            </p:cNvCxnSpPr>
            <p:nvPr/>
          </p:nvCxnSpPr>
          <p:spPr>
            <a:xfrm flipV="1">
              <a:off x="4495448" y="-725638"/>
              <a:ext cx="31565" cy="27668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直线连接符 667">
              <a:extLst>
                <a:ext uri="{FF2B5EF4-FFF2-40B4-BE49-F238E27FC236}">
                  <a16:creationId xmlns:a16="http://schemas.microsoft.com/office/drawing/2014/main" id="{3D1E0014-ABE1-D54F-BB36-920C0C1E6A50}"/>
                </a:ext>
              </a:extLst>
            </p:cNvPr>
            <p:cNvCxnSpPr>
              <a:cxnSpLocks/>
              <a:stCxn id="602" idx="1"/>
              <a:endCxn id="586" idx="2"/>
            </p:cNvCxnSpPr>
            <p:nvPr/>
          </p:nvCxnSpPr>
          <p:spPr>
            <a:xfrm flipH="1" flipV="1">
              <a:off x="3636743" y="11490"/>
              <a:ext cx="500704" cy="1152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9" name="直线连接符 668">
              <a:extLst>
                <a:ext uri="{FF2B5EF4-FFF2-40B4-BE49-F238E27FC236}">
                  <a16:creationId xmlns:a16="http://schemas.microsoft.com/office/drawing/2014/main" id="{82EAD88A-CE8D-6B42-8D9A-F3AD1AE160D5}"/>
                </a:ext>
              </a:extLst>
            </p:cNvPr>
            <p:cNvCxnSpPr>
              <a:cxnSpLocks/>
              <a:stCxn id="603" idx="0"/>
              <a:endCxn id="586" idx="2"/>
            </p:cNvCxnSpPr>
            <p:nvPr/>
          </p:nvCxnSpPr>
          <p:spPr>
            <a:xfrm flipH="1" flipV="1">
              <a:off x="3636743" y="11490"/>
              <a:ext cx="224495" cy="459330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0" name="直线连接符 669">
              <a:extLst>
                <a:ext uri="{FF2B5EF4-FFF2-40B4-BE49-F238E27FC236}">
                  <a16:creationId xmlns:a16="http://schemas.microsoft.com/office/drawing/2014/main" id="{9468B7DB-C11F-554F-AC08-C36892767F41}"/>
                </a:ext>
              </a:extLst>
            </p:cNvPr>
            <p:cNvCxnSpPr>
              <a:cxnSpLocks/>
              <a:stCxn id="594" idx="1"/>
              <a:endCxn id="593" idx="3"/>
            </p:cNvCxnSpPr>
            <p:nvPr/>
          </p:nvCxnSpPr>
          <p:spPr>
            <a:xfrm flipH="1">
              <a:off x="4603448" y="-526171"/>
              <a:ext cx="236385" cy="1492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直线连接符 670">
              <a:extLst>
                <a:ext uri="{FF2B5EF4-FFF2-40B4-BE49-F238E27FC236}">
                  <a16:creationId xmlns:a16="http://schemas.microsoft.com/office/drawing/2014/main" id="{8DBA73E3-C6E0-A244-835D-6E8AC4A43160}"/>
                </a:ext>
              </a:extLst>
            </p:cNvPr>
            <p:cNvCxnSpPr>
              <a:cxnSpLocks/>
              <a:stCxn id="595" idx="1"/>
              <a:endCxn id="594" idx="3"/>
            </p:cNvCxnSpPr>
            <p:nvPr/>
          </p:nvCxnSpPr>
          <p:spPr>
            <a:xfrm flipH="1">
              <a:off x="5055833" y="-684790"/>
              <a:ext cx="206082" cy="1586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2" name="直线连接符 671">
              <a:extLst>
                <a:ext uri="{FF2B5EF4-FFF2-40B4-BE49-F238E27FC236}">
                  <a16:creationId xmlns:a16="http://schemas.microsoft.com/office/drawing/2014/main" id="{35E162F7-0181-1A46-9595-3FB2643F473B}"/>
                </a:ext>
              </a:extLst>
            </p:cNvPr>
            <p:cNvCxnSpPr>
              <a:cxnSpLocks/>
              <a:stCxn id="596" idx="1"/>
              <a:endCxn id="595" idx="3"/>
            </p:cNvCxnSpPr>
            <p:nvPr/>
          </p:nvCxnSpPr>
          <p:spPr>
            <a:xfrm flipH="1" flipV="1">
              <a:off x="5477915" y="-684790"/>
              <a:ext cx="229206" cy="1017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3" name="直线连接符 672">
              <a:extLst>
                <a:ext uri="{FF2B5EF4-FFF2-40B4-BE49-F238E27FC236}">
                  <a16:creationId xmlns:a16="http://schemas.microsoft.com/office/drawing/2014/main" id="{AA4658F3-EFDB-164D-8C65-D88ED3788E7A}"/>
                </a:ext>
              </a:extLst>
            </p:cNvPr>
            <p:cNvCxnSpPr>
              <a:cxnSpLocks/>
              <a:stCxn id="597" idx="1"/>
              <a:endCxn id="596" idx="3"/>
            </p:cNvCxnSpPr>
            <p:nvPr/>
          </p:nvCxnSpPr>
          <p:spPr>
            <a:xfrm flipH="1" flipV="1">
              <a:off x="5923121" y="-583087"/>
              <a:ext cx="449557" cy="1185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4" name="直线连接符 673">
              <a:extLst>
                <a:ext uri="{FF2B5EF4-FFF2-40B4-BE49-F238E27FC236}">
                  <a16:creationId xmlns:a16="http://schemas.microsoft.com/office/drawing/2014/main" id="{77A9D2D3-1CEB-4C4D-93BC-D970C11E1490}"/>
                </a:ext>
              </a:extLst>
            </p:cNvPr>
            <p:cNvCxnSpPr>
              <a:cxnSpLocks/>
              <a:stCxn id="598" idx="1"/>
              <a:endCxn id="597" idx="3"/>
            </p:cNvCxnSpPr>
            <p:nvPr/>
          </p:nvCxnSpPr>
          <p:spPr>
            <a:xfrm flipH="1">
              <a:off x="6588678" y="-484570"/>
              <a:ext cx="294509" cy="199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直线连接符 674">
              <a:extLst>
                <a:ext uri="{FF2B5EF4-FFF2-40B4-BE49-F238E27FC236}">
                  <a16:creationId xmlns:a16="http://schemas.microsoft.com/office/drawing/2014/main" id="{A02FC472-EF49-634B-AC95-225D134382F9}"/>
                </a:ext>
              </a:extLst>
            </p:cNvPr>
            <p:cNvCxnSpPr>
              <a:cxnSpLocks/>
              <a:stCxn id="599" idx="1"/>
              <a:endCxn id="598" idx="2"/>
            </p:cNvCxnSpPr>
            <p:nvPr/>
          </p:nvCxnSpPr>
          <p:spPr>
            <a:xfrm flipH="1" flipV="1">
              <a:off x="6991187" y="-412564"/>
              <a:ext cx="278884" cy="290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6" name="直线连接符 675">
              <a:extLst>
                <a:ext uri="{FF2B5EF4-FFF2-40B4-BE49-F238E27FC236}">
                  <a16:creationId xmlns:a16="http://schemas.microsoft.com/office/drawing/2014/main" id="{F40AD265-F58D-664F-AB8B-EDC50EFE505E}"/>
                </a:ext>
              </a:extLst>
            </p:cNvPr>
            <p:cNvCxnSpPr>
              <a:cxnSpLocks/>
              <a:stCxn id="602" idx="2"/>
              <a:endCxn id="603" idx="0"/>
            </p:cNvCxnSpPr>
            <p:nvPr/>
          </p:nvCxnSpPr>
          <p:spPr>
            <a:xfrm flipH="1">
              <a:off x="3861238" y="95020"/>
              <a:ext cx="384209" cy="37580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7" name="直线连接符 676">
              <a:extLst>
                <a:ext uri="{FF2B5EF4-FFF2-40B4-BE49-F238E27FC236}">
                  <a16:creationId xmlns:a16="http://schemas.microsoft.com/office/drawing/2014/main" id="{C37914A0-10AE-4A4F-B11F-F8A089F1C4B0}"/>
                </a:ext>
              </a:extLst>
            </p:cNvPr>
            <p:cNvCxnSpPr>
              <a:cxnSpLocks/>
              <a:stCxn id="599" idx="3"/>
              <a:endCxn id="612" idx="0"/>
            </p:cNvCxnSpPr>
            <p:nvPr/>
          </p:nvCxnSpPr>
          <p:spPr>
            <a:xfrm>
              <a:off x="7486071" y="-121816"/>
              <a:ext cx="308035" cy="2234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直线连接符 677">
              <a:extLst>
                <a:ext uri="{FF2B5EF4-FFF2-40B4-BE49-F238E27FC236}">
                  <a16:creationId xmlns:a16="http://schemas.microsoft.com/office/drawing/2014/main" id="{62C03B2D-D311-8B46-9EBA-8939D02D0443}"/>
                </a:ext>
              </a:extLst>
            </p:cNvPr>
            <p:cNvCxnSpPr>
              <a:cxnSpLocks/>
              <a:endCxn id="613" idx="0"/>
            </p:cNvCxnSpPr>
            <p:nvPr/>
          </p:nvCxnSpPr>
          <p:spPr>
            <a:xfrm>
              <a:off x="7793903" y="295143"/>
              <a:ext cx="34432" cy="277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9" name="直线连接符 678">
              <a:extLst>
                <a:ext uri="{FF2B5EF4-FFF2-40B4-BE49-F238E27FC236}">
                  <a16:creationId xmlns:a16="http://schemas.microsoft.com/office/drawing/2014/main" id="{E6BCD10D-118A-AA49-9DEB-4305E7298606}"/>
                </a:ext>
              </a:extLst>
            </p:cNvPr>
            <p:cNvCxnSpPr>
              <a:cxnSpLocks/>
              <a:stCxn id="613" idx="2"/>
              <a:endCxn id="614" idx="0"/>
            </p:cNvCxnSpPr>
            <p:nvPr/>
          </p:nvCxnSpPr>
          <p:spPr>
            <a:xfrm>
              <a:off x="7828335" y="717039"/>
              <a:ext cx="105730" cy="34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0" name="直线连接符 679">
              <a:extLst>
                <a:ext uri="{FF2B5EF4-FFF2-40B4-BE49-F238E27FC236}">
                  <a16:creationId xmlns:a16="http://schemas.microsoft.com/office/drawing/2014/main" id="{DD0AAF18-6D59-C649-BC30-C96B49565B18}"/>
                </a:ext>
              </a:extLst>
            </p:cNvPr>
            <p:cNvCxnSpPr>
              <a:cxnSpLocks/>
              <a:stCxn id="602" idx="0"/>
              <a:endCxn id="593" idx="2"/>
            </p:cNvCxnSpPr>
            <p:nvPr/>
          </p:nvCxnSpPr>
          <p:spPr>
            <a:xfrm flipV="1">
              <a:off x="4245447" y="-304937"/>
              <a:ext cx="250001" cy="2559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直线连接符 680">
              <a:extLst>
                <a:ext uri="{FF2B5EF4-FFF2-40B4-BE49-F238E27FC236}">
                  <a16:creationId xmlns:a16="http://schemas.microsoft.com/office/drawing/2014/main" id="{9D7DC078-04EF-074D-AB7A-0F49B8BCA55C}"/>
                </a:ext>
              </a:extLst>
            </p:cNvPr>
            <p:cNvCxnSpPr>
              <a:cxnSpLocks/>
              <a:stCxn id="604" idx="0"/>
              <a:endCxn id="594" idx="2"/>
            </p:cNvCxnSpPr>
            <p:nvPr/>
          </p:nvCxnSpPr>
          <p:spPr>
            <a:xfrm flipV="1">
              <a:off x="4734886" y="-454165"/>
              <a:ext cx="212947" cy="2581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2" name="直线连接符 681">
              <a:extLst>
                <a:ext uri="{FF2B5EF4-FFF2-40B4-BE49-F238E27FC236}">
                  <a16:creationId xmlns:a16="http://schemas.microsoft.com/office/drawing/2014/main" id="{65E98D3B-4A83-0C4C-B6A9-EB6417B2B966}"/>
                </a:ext>
              </a:extLst>
            </p:cNvPr>
            <p:cNvCxnSpPr>
              <a:cxnSpLocks/>
              <a:stCxn id="604" idx="0"/>
              <a:endCxn id="593" idx="2"/>
            </p:cNvCxnSpPr>
            <p:nvPr/>
          </p:nvCxnSpPr>
          <p:spPr>
            <a:xfrm flipH="1" flipV="1">
              <a:off x="4495448" y="-304937"/>
              <a:ext cx="239438" cy="1089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直线连接符 682">
              <a:extLst>
                <a:ext uri="{FF2B5EF4-FFF2-40B4-BE49-F238E27FC236}">
                  <a16:creationId xmlns:a16="http://schemas.microsoft.com/office/drawing/2014/main" id="{BD5E44E5-49AC-CC4F-B788-538B6ED46AD7}"/>
                </a:ext>
              </a:extLst>
            </p:cNvPr>
            <p:cNvCxnSpPr>
              <a:cxnSpLocks/>
              <a:stCxn id="606" idx="0"/>
              <a:endCxn id="594" idx="2"/>
            </p:cNvCxnSpPr>
            <p:nvPr/>
          </p:nvCxnSpPr>
          <p:spPr>
            <a:xfrm flipH="1" flipV="1">
              <a:off x="4947833" y="-454165"/>
              <a:ext cx="160243" cy="3202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直线连接符 683">
              <a:extLst>
                <a:ext uri="{FF2B5EF4-FFF2-40B4-BE49-F238E27FC236}">
                  <a16:creationId xmlns:a16="http://schemas.microsoft.com/office/drawing/2014/main" id="{A53DDF45-5441-EF48-A020-9E5355C436D9}"/>
                </a:ext>
              </a:extLst>
            </p:cNvPr>
            <p:cNvCxnSpPr>
              <a:cxnSpLocks/>
              <a:stCxn id="605" idx="1"/>
              <a:endCxn id="594" idx="2"/>
            </p:cNvCxnSpPr>
            <p:nvPr/>
          </p:nvCxnSpPr>
          <p:spPr>
            <a:xfrm flipH="1" flipV="1">
              <a:off x="4947833" y="-454165"/>
              <a:ext cx="376243" cy="93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5" name="直线连接符 684">
              <a:extLst>
                <a:ext uri="{FF2B5EF4-FFF2-40B4-BE49-F238E27FC236}">
                  <a16:creationId xmlns:a16="http://schemas.microsoft.com/office/drawing/2014/main" id="{3C495878-C463-B346-A638-79C273BE29FD}"/>
                </a:ext>
              </a:extLst>
            </p:cNvPr>
            <p:cNvCxnSpPr>
              <a:cxnSpLocks/>
              <a:stCxn id="605" idx="0"/>
            </p:cNvCxnSpPr>
            <p:nvPr/>
          </p:nvCxnSpPr>
          <p:spPr>
            <a:xfrm flipH="1" flipV="1">
              <a:off x="5355838" y="-616045"/>
              <a:ext cx="76238" cy="1836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直线连接符 685">
              <a:extLst>
                <a:ext uri="{FF2B5EF4-FFF2-40B4-BE49-F238E27FC236}">
                  <a16:creationId xmlns:a16="http://schemas.microsoft.com/office/drawing/2014/main" id="{4D2A21F9-EDC9-B749-86B5-48FCA56D3839}"/>
                </a:ext>
              </a:extLst>
            </p:cNvPr>
            <p:cNvCxnSpPr>
              <a:cxnSpLocks/>
              <a:stCxn id="605" idx="0"/>
              <a:endCxn id="596" idx="1"/>
            </p:cNvCxnSpPr>
            <p:nvPr/>
          </p:nvCxnSpPr>
          <p:spPr>
            <a:xfrm flipV="1">
              <a:off x="5432076" y="-583087"/>
              <a:ext cx="275045" cy="150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7" name="直线连接符 686">
              <a:extLst>
                <a:ext uri="{FF2B5EF4-FFF2-40B4-BE49-F238E27FC236}">
                  <a16:creationId xmlns:a16="http://schemas.microsoft.com/office/drawing/2014/main" id="{B8D131A1-4932-1F44-A7D3-BBEC4D71E304}"/>
                </a:ext>
              </a:extLst>
            </p:cNvPr>
            <p:cNvCxnSpPr>
              <a:cxnSpLocks/>
              <a:stCxn id="608" idx="0"/>
              <a:endCxn id="596" idx="2"/>
            </p:cNvCxnSpPr>
            <p:nvPr/>
          </p:nvCxnSpPr>
          <p:spPr>
            <a:xfrm flipV="1">
              <a:off x="5607242" y="-511081"/>
              <a:ext cx="207879" cy="3543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8" name="直线连接符 687">
              <a:extLst>
                <a:ext uri="{FF2B5EF4-FFF2-40B4-BE49-F238E27FC236}">
                  <a16:creationId xmlns:a16="http://schemas.microsoft.com/office/drawing/2014/main" id="{95F9D5D8-5BB6-D44E-91FB-F3E6E6F13CC0}"/>
                </a:ext>
              </a:extLst>
            </p:cNvPr>
            <p:cNvCxnSpPr>
              <a:cxnSpLocks/>
              <a:stCxn id="607" idx="0"/>
              <a:endCxn id="596" idx="2"/>
            </p:cNvCxnSpPr>
            <p:nvPr/>
          </p:nvCxnSpPr>
          <p:spPr>
            <a:xfrm flipH="1" flipV="1">
              <a:off x="5815121" y="-511081"/>
              <a:ext cx="240341" cy="3165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直线连接符 688">
              <a:extLst>
                <a:ext uri="{FF2B5EF4-FFF2-40B4-BE49-F238E27FC236}">
                  <a16:creationId xmlns:a16="http://schemas.microsoft.com/office/drawing/2014/main" id="{7E9FDBB4-3393-DB40-9C4F-7B5E341B9BC2}"/>
                </a:ext>
              </a:extLst>
            </p:cNvPr>
            <p:cNvCxnSpPr>
              <a:cxnSpLocks/>
              <a:stCxn id="607" idx="0"/>
              <a:endCxn id="597" idx="1"/>
            </p:cNvCxnSpPr>
            <p:nvPr/>
          </p:nvCxnSpPr>
          <p:spPr>
            <a:xfrm flipV="1">
              <a:off x="6055462" y="-464584"/>
              <a:ext cx="317216" cy="2700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0" name="直线连接符 689">
              <a:extLst>
                <a:ext uri="{FF2B5EF4-FFF2-40B4-BE49-F238E27FC236}">
                  <a16:creationId xmlns:a16="http://schemas.microsoft.com/office/drawing/2014/main" id="{2C0841F8-5732-B740-99E2-E8510D64046E}"/>
                </a:ext>
              </a:extLst>
            </p:cNvPr>
            <p:cNvCxnSpPr>
              <a:cxnSpLocks/>
              <a:stCxn id="607" idx="2"/>
              <a:endCxn id="617" idx="0"/>
            </p:cNvCxnSpPr>
            <p:nvPr/>
          </p:nvCxnSpPr>
          <p:spPr>
            <a:xfrm flipH="1">
              <a:off x="5874982" y="-60062"/>
              <a:ext cx="128870" cy="308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直线连接符 690">
              <a:extLst>
                <a:ext uri="{FF2B5EF4-FFF2-40B4-BE49-F238E27FC236}">
                  <a16:creationId xmlns:a16="http://schemas.microsoft.com/office/drawing/2014/main" id="{FE2AAB81-D7F2-CA4E-868B-781E990C42D9}"/>
                </a:ext>
              </a:extLst>
            </p:cNvPr>
            <p:cNvCxnSpPr>
              <a:cxnSpLocks/>
              <a:stCxn id="617" idx="2"/>
              <a:endCxn id="626" idx="0"/>
            </p:cNvCxnSpPr>
            <p:nvPr/>
          </p:nvCxnSpPr>
          <p:spPr>
            <a:xfrm flipH="1">
              <a:off x="5568196" y="392401"/>
              <a:ext cx="306786" cy="2835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直线连接符 691">
              <a:extLst>
                <a:ext uri="{FF2B5EF4-FFF2-40B4-BE49-F238E27FC236}">
                  <a16:creationId xmlns:a16="http://schemas.microsoft.com/office/drawing/2014/main" id="{7B2F3D59-2130-424A-9B85-30D83AB53472}"/>
                </a:ext>
              </a:extLst>
            </p:cNvPr>
            <p:cNvCxnSpPr>
              <a:cxnSpLocks/>
              <a:stCxn id="626" idx="2"/>
              <a:endCxn id="632" idx="0"/>
            </p:cNvCxnSpPr>
            <p:nvPr/>
          </p:nvCxnSpPr>
          <p:spPr>
            <a:xfrm>
              <a:off x="5518940" y="811247"/>
              <a:ext cx="185204" cy="372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3" name="直线连接符 692">
              <a:extLst>
                <a:ext uri="{FF2B5EF4-FFF2-40B4-BE49-F238E27FC236}">
                  <a16:creationId xmlns:a16="http://schemas.microsoft.com/office/drawing/2014/main" id="{34D53B62-C36C-534A-BB2C-033308D1ACA2}"/>
                </a:ext>
              </a:extLst>
            </p:cNvPr>
            <p:cNvCxnSpPr>
              <a:cxnSpLocks/>
              <a:stCxn id="632" idx="2"/>
              <a:endCxn id="636" idx="0"/>
            </p:cNvCxnSpPr>
            <p:nvPr/>
          </p:nvCxnSpPr>
          <p:spPr>
            <a:xfrm>
              <a:off x="5664448" y="1322179"/>
              <a:ext cx="199305" cy="31164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4" name="直线连接符 693">
              <a:extLst>
                <a:ext uri="{FF2B5EF4-FFF2-40B4-BE49-F238E27FC236}">
                  <a16:creationId xmlns:a16="http://schemas.microsoft.com/office/drawing/2014/main" id="{503E90E4-AC36-264E-8CEC-D897CE8C4E14}"/>
                </a:ext>
              </a:extLst>
            </p:cNvPr>
            <p:cNvCxnSpPr>
              <a:cxnSpLocks/>
              <a:stCxn id="607" idx="1"/>
              <a:endCxn id="608" idx="3"/>
            </p:cNvCxnSpPr>
            <p:nvPr/>
          </p:nvCxnSpPr>
          <p:spPr>
            <a:xfrm flipH="1">
              <a:off x="5715242" y="-165989"/>
              <a:ext cx="213588" cy="812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直线连接符 694">
              <a:extLst>
                <a:ext uri="{FF2B5EF4-FFF2-40B4-BE49-F238E27FC236}">
                  <a16:creationId xmlns:a16="http://schemas.microsoft.com/office/drawing/2014/main" id="{F4C191E9-1B47-7A4F-9246-E71E6A2021CE}"/>
                </a:ext>
              </a:extLst>
            </p:cNvPr>
            <p:cNvCxnSpPr>
              <a:cxnSpLocks/>
              <a:stCxn id="605" idx="2"/>
              <a:endCxn id="608" idx="0"/>
            </p:cNvCxnSpPr>
            <p:nvPr/>
          </p:nvCxnSpPr>
          <p:spPr>
            <a:xfrm>
              <a:off x="5432076" y="-288375"/>
              <a:ext cx="175166" cy="13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6" name="直线连接符 695">
              <a:extLst>
                <a:ext uri="{FF2B5EF4-FFF2-40B4-BE49-F238E27FC236}">
                  <a16:creationId xmlns:a16="http://schemas.microsoft.com/office/drawing/2014/main" id="{A2AD0004-AC78-5B41-B579-2D466B620574}"/>
                </a:ext>
              </a:extLst>
            </p:cNvPr>
            <p:cNvCxnSpPr>
              <a:cxnSpLocks/>
              <a:stCxn id="606" idx="3"/>
              <a:endCxn id="608" idx="1"/>
            </p:cNvCxnSpPr>
            <p:nvPr/>
          </p:nvCxnSpPr>
          <p:spPr>
            <a:xfrm flipV="1">
              <a:off x="5216076" y="-84746"/>
              <a:ext cx="283166" cy="22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7" name="直线连接符 696">
              <a:extLst>
                <a:ext uri="{FF2B5EF4-FFF2-40B4-BE49-F238E27FC236}">
                  <a16:creationId xmlns:a16="http://schemas.microsoft.com/office/drawing/2014/main" id="{A402A1FF-FEBB-B447-9240-118045E89FDD}"/>
                </a:ext>
              </a:extLst>
            </p:cNvPr>
            <p:cNvCxnSpPr>
              <a:cxnSpLocks/>
              <a:stCxn id="606" idx="0"/>
              <a:endCxn id="605" idx="1"/>
            </p:cNvCxnSpPr>
            <p:nvPr/>
          </p:nvCxnSpPr>
          <p:spPr>
            <a:xfrm flipV="1">
              <a:off x="5108076" y="-360381"/>
              <a:ext cx="216000" cy="2265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直线连接符 697">
              <a:extLst>
                <a:ext uri="{FF2B5EF4-FFF2-40B4-BE49-F238E27FC236}">
                  <a16:creationId xmlns:a16="http://schemas.microsoft.com/office/drawing/2014/main" id="{9E53DAFA-9F11-EC49-98FB-6D8461398CB5}"/>
                </a:ext>
              </a:extLst>
            </p:cNvPr>
            <p:cNvCxnSpPr>
              <a:cxnSpLocks/>
              <a:stCxn id="606" idx="1"/>
              <a:endCxn id="604" idx="3"/>
            </p:cNvCxnSpPr>
            <p:nvPr/>
          </p:nvCxnSpPr>
          <p:spPr>
            <a:xfrm flipH="1" flipV="1">
              <a:off x="4842886" y="-123983"/>
              <a:ext cx="157190" cy="62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9" name="直线连接符 698">
              <a:extLst>
                <a:ext uri="{FF2B5EF4-FFF2-40B4-BE49-F238E27FC236}">
                  <a16:creationId xmlns:a16="http://schemas.microsoft.com/office/drawing/2014/main" id="{358D6E85-A2E9-ED43-9FC6-6B3AA3DB86F9}"/>
                </a:ext>
              </a:extLst>
            </p:cNvPr>
            <p:cNvCxnSpPr>
              <a:cxnSpLocks/>
              <a:stCxn id="604" idx="1"/>
              <a:endCxn id="602" idx="3"/>
            </p:cNvCxnSpPr>
            <p:nvPr/>
          </p:nvCxnSpPr>
          <p:spPr>
            <a:xfrm flipH="1">
              <a:off x="4353447" y="-123983"/>
              <a:ext cx="273439" cy="146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0" name="直线连接符 699">
              <a:extLst>
                <a:ext uri="{FF2B5EF4-FFF2-40B4-BE49-F238E27FC236}">
                  <a16:creationId xmlns:a16="http://schemas.microsoft.com/office/drawing/2014/main" id="{FDDCCDE7-C4B9-A040-A469-06A3FF297CA7}"/>
                </a:ext>
              </a:extLst>
            </p:cNvPr>
            <p:cNvCxnSpPr>
              <a:cxnSpLocks/>
              <a:stCxn id="609" idx="1"/>
              <a:endCxn id="602" idx="3"/>
            </p:cNvCxnSpPr>
            <p:nvPr/>
          </p:nvCxnSpPr>
          <p:spPr>
            <a:xfrm flipH="1" flipV="1">
              <a:off x="4353447" y="23014"/>
              <a:ext cx="342733" cy="22259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直线连接符 700">
              <a:extLst>
                <a:ext uri="{FF2B5EF4-FFF2-40B4-BE49-F238E27FC236}">
                  <a16:creationId xmlns:a16="http://schemas.microsoft.com/office/drawing/2014/main" id="{134550EA-18E6-9D44-B6E9-FDD6AA4754F7}"/>
                </a:ext>
              </a:extLst>
            </p:cNvPr>
            <p:cNvCxnSpPr>
              <a:cxnSpLocks/>
              <a:stCxn id="610" idx="0"/>
              <a:endCxn id="602" idx="2"/>
            </p:cNvCxnSpPr>
            <p:nvPr/>
          </p:nvCxnSpPr>
          <p:spPr>
            <a:xfrm flipH="1" flipV="1">
              <a:off x="4245447" y="95020"/>
              <a:ext cx="211821" cy="42311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2" name="直线连接符 701">
              <a:extLst>
                <a:ext uri="{FF2B5EF4-FFF2-40B4-BE49-F238E27FC236}">
                  <a16:creationId xmlns:a16="http://schemas.microsoft.com/office/drawing/2014/main" id="{A74ADB62-9107-B242-BAFD-C5BF22B2A37B}"/>
                </a:ext>
              </a:extLst>
            </p:cNvPr>
            <p:cNvCxnSpPr>
              <a:cxnSpLocks/>
              <a:stCxn id="610" idx="1"/>
              <a:endCxn id="603" idx="3"/>
            </p:cNvCxnSpPr>
            <p:nvPr/>
          </p:nvCxnSpPr>
          <p:spPr>
            <a:xfrm flipH="1" flipV="1">
              <a:off x="3969238" y="542827"/>
              <a:ext cx="380030" cy="4731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3" name="直线连接符 702">
              <a:extLst>
                <a:ext uri="{FF2B5EF4-FFF2-40B4-BE49-F238E27FC236}">
                  <a16:creationId xmlns:a16="http://schemas.microsoft.com/office/drawing/2014/main" id="{DED34CE0-8CDB-E342-A712-963CEF636038}"/>
                </a:ext>
              </a:extLst>
            </p:cNvPr>
            <p:cNvCxnSpPr>
              <a:cxnSpLocks/>
              <a:stCxn id="609" idx="0"/>
              <a:endCxn id="604" idx="2"/>
            </p:cNvCxnSpPr>
            <p:nvPr/>
          </p:nvCxnSpPr>
          <p:spPr>
            <a:xfrm flipH="1" flipV="1">
              <a:off x="4734886" y="-51977"/>
              <a:ext cx="69294" cy="2255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直线连接符 703">
              <a:extLst>
                <a:ext uri="{FF2B5EF4-FFF2-40B4-BE49-F238E27FC236}">
                  <a16:creationId xmlns:a16="http://schemas.microsoft.com/office/drawing/2014/main" id="{D47BF62C-8D79-774C-8925-21998728C9E8}"/>
                </a:ext>
              </a:extLst>
            </p:cNvPr>
            <p:cNvCxnSpPr>
              <a:cxnSpLocks/>
              <a:stCxn id="609" idx="0"/>
              <a:endCxn id="606" idx="2"/>
            </p:cNvCxnSpPr>
            <p:nvPr/>
          </p:nvCxnSpPr>
          <p:spPr>
            <a:xfrm flipV="1">
              <a:off x="4804180" y="10143"/>
              <a:ext cx="303896" cy="1634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5" name="直线连接符 704">
              <a:extLst>
                <a:ext uri="{FF2B5EF4-FFF2-40B4-BE49-F238E27FC236}">
                  <a16:creationId xmlns:a16="http://schemas.microsoft.com/office/drawing/2014/main" id="{8C2544B9-A332-5A41-9BB9-15D86EE5BDCB}"/>
                </a:ext>
              </a:extLst>
            </p:cNvPr>
            <p:cNvCxnSpPr>
              <a:cxnSpLocks/>
              <a:stCxn id="611" idx="0"/>
              <a:endCxn id="597" idx="3"/>
            </p:cNvCxnSpPr>
            <p:nvPr/>
          </p:nvCxnSpPr>
          <p:spPr>
            <a:xfrm flipH="1" flipV="1">
              <a:off x="6588678" y="-464584"/>
              <a:ext cx="226970" cy="2791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6" name="直线连接符 705">
              <a:extLst>
                <a:ext uri="{FF2B5EF4-FFF2-40B4-BE49-F238E27FC236}">
                  <a16:creationId xmlns:a16="http://schemas.microsoft.com/office/drawing/2014/main" id="{BF76E478-68BE-8F49-BCE9-B2D915A84CD1}"/>
                </a:ext>
              </a:extLst>
            </p:cNvPr>
            <p:cNvCxnSpPr>
              <a:cxnSpLocks/>
              <a:stCxn id="611" idx="0"/>
              <a:endCxn id="598" idx="2"/>
            </p:cNvCxnSpPr>
            <p:nvPr/>
          </p:nvCxnSpPr>
          <p:spPr>
            <a:xfrm flipV="1">
              <a:off x="6815648" y="-412564"/>
              <a:ext cx="175539" cy="227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直线连接符 706">
              <a:extLst>
                <a:ext uri="{FF2B5EF4-FFF2-40B4-BE49-F238E27FC236}">
                  <a16:creationId xmlns:a16="http://schemas.microsoft.com/office/drawing/2014/main" id="{387523F2-A909-F94D-AC6B-6E517B8F99E8}"/>
                </a:ext>
              </a:extLst>
            </p:cNvPr>
            <p:cNvCxnSpPr>
              <a:cxnSpLocks/>
              <a:stCxn id="611" idx="3"/>
              <a:endCxn id="599" idx="1"/>
            </p:cNvCxnSpPr>
            <p:nvPr/>
          </p:nvCxnSpPr>
          <p:spPr>
            <a:xfrm flipV="1">
              <a:off x="6923648" y="-121816"/>
              <a:ext cx="346423" cy="83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8" name="直线连接符 707">
              <a:extLst>
                <a:ext uri="{FF2B5EF4-FFF2-40B4-BE49-F238E27FC236}">
                  <a16:creationId xmlns:a16="http://schemas.microsoft.com/office/drawing/2014/main" id="{78A009F8-7D98-C447-B749-D0F3E77ED597}"/>
                </a:ext>
              </a:extLst>
            </p:cNvPr>
            <p:cNvCxnSpPr>
              <a:cxnSpLocks/>
              <a:stCxn id="611" idx="3"/>
              <a:endCxn id="618" idx="0"/>
            </p:cNvCxnSpPr>
            <p:nvPr/>
          </p:nvCxnSpPr>
          <p:spPr>
            <a:xfrm>
              <a:off x="6923648" y="-113437"/>
              <a:ext cx="98336" cy="2640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9" name="直线连接符 708">
              <a:extLst>
                <a:ext uri="{FF2B5EF4-FFF2-40B4-BE49-F238E27FC236}">
                  <a16:creationId xmlns:a16="http://schemas.microsoft.com/office/drawing/2014/main" id="{DC2C89E0-273C-934E-A3CC-7903479EC541}"/>
                </a:ext>
              </a:extLst>
            </p:cNvPr>
            <p:cNvCxnSpPr>
              <a:cxnSpLocks/>
              <a:stCxn id="599" idx="2"/>
              <a:endCxn id="618" idx="0"/>
            </p:cNvCxnSpPr>
            <p:nvPr/>
          </p:nvCxnSpPr>
          <p:spPr>
            <a:xfrm flipH="1">
              <a:off x="7021984" y="-49810"/>
              <a:ext cx="356087" cy="2004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直线连接符 709">
              <a:extLst>
                <a:ext uri="{FF2B5EF4-FFF2-40B4-BE49-F238E27FC236}">
                  <a16:creationId xmlns:a16="http://schemas.microsoft.com/office/drawing/2014/main" id="{E865442C-9907-CA43-BF57-EEEA49C7C9E8}"/>
                </a:ext>
              </a:extLst>
            </p:cNvPr>
            <p:cNvCxnSpPr>
              <a:cxnSpLocks/>
              <a:stCxn id="599" idx="2"/>
              <a:endCxn id="619" idx="0"/>
            </p:cNvCxnSpPr>
            <p:nvPr/>
          </p:nvCxnSpPr>
          <p:spPr>
            <a:xfrm>
              <a:off x="7378071" y="-49810"/>
              <a:ext cx="83776" cy="2969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1" name="直线连接符 710">
              <a:extLst>
                <a:ext uri="{FF2B5EF4-FFF2-40B4-BE49-F238E27FC236}">
                  <a16:creationId xmlns:a16="http://schemas.microsoft.com/office/drawing/2014/main" id="{DAA5D307-8F70-C248-9BC7-7773291095CD}"/>
                </a:ext>
              </a:extLst>
            </p:cNvPr>
            <p:cNvCxnSpPr>
              <a:cxnSpLocks/>
              <a:stCxn id="612" idx="1"/>
              <a:endCxn id="619" idx="3"/>
            </p:cNvCxnSpPr>
            <p:nvPr/>
          </p:nvCxnSpPr>
          <p:spPr>
            <a:xfrm flipH="1">
              <a:off x="7569847" y="173638"/>
              <a:ext cx="116259" cy="1455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2" name="直线连接符 711">
              <a:extLst>
                <a:ext uri="{FF2B5EF4-FFF2-40B4-BE49-F238E27FC236}">
                  <a16:creationId xmlns:a16="http://schemas.microsoft.com/office/drawing/2014/main" id="{9001CD92-13AA-2348-8B16-F1A4A32E5A90}"/>
                </a:ext>
              </a:extLst>
            </p:cNvPr>
            <p:cNvCxnSpPr>
              <a:cxnSpLocks/>
              <a:stCxn id="616" idx="0"/>
              <a:endCxn id="597" idx="2"/>
            </p:cNvCxnSpPr>
            <p:nvPr/>
          </p:nvCxnSpPr>
          <p:spPr>
            <a:xfrm flipH="1" flipV="1">
              <a:off x="6480678" y="-392578"/>
              <a:ext cx="7294" cy="4415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直线连接符 712">
              <a:extLst>
                <a:ext uri="{FF2B5EF4-FFF2-40B4-BE49-F238E27FC236}">
                  <a16:creationId xmlns:a16="http://schemas.microsoft.com/office/drawing/2014/main" id="{CD7092A5-AE28-6F49-B386-58087CA3BA67}"/>
                </a:ext>
              </a:extLst>
            </p:cNvPr>
            <p:cNvCxnSpPr>
              <a:cxnSpLocks/>
              <a:stCxn id="616" idx="0"/>
              <a:endCxn id="607" idx="3"/>
            </p:cNvCxnSpPr>
            <p:nvPr/>
          </p:nvCxnSpPr>
          <p:spPr>
            <a:xfrm flipH="1" flipV="1">
              <a:off x="6130484" y="-88581"/>
              <a:ext cx="357488" cy="1375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直线连接符 713">
              <a:extLst>
                <a:ext uri="{FF2B5EF4-FFF2-40B4-BE49-F238E27FC236}">
                  <a16:creationId xmlns:a16="http://schemas.microsoft.com/office/drawing/2014/main" id="{BE3ACFAE-FBD4-D046-BE13-9AD485D952A4}"/>
                </a:ext>
              </a:extLst>
            </p:cNvPr>
            <p:cNvCxnSpPr>
              <a:cxnSpLocks/>
              <a:stCxn id="616" idx="1"/>
              <a:endCxn id="617" idx="3"/>
            </p:cNvCxnSpPr>
            <p:nvPr/>
          </p:nvCxnSpPr>
          <p:spPr>
            <a:xfrm flipH="1">
              <a:off x="5982982" y="120972"/>
              <a:ext cx="396990" cy="199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5" name="直线连接符 714">
              <a:extLst>
                <a:ext uri="{FF2B5EF4-FFF2-40B4-BE49-F238E27FC236}">
                  <a16:creationId xmlns:a16="http://schemas.microsoft.com/office/drawing/2014/main" id="{075C3980-6661-354A-9F36-0AE5EFEEF3C5}"/>
                </a:ext>
              </a:extLst>
            </p:cNvPr>
            <p:cNvCxnSpPr>
              <a:cxnSpLocks/>
              <a:stCxn id="616" idx="2"/>
              <a:endCxn id="622" idx="0"/>
            </p:cNvCxnSpPr>
            <p:nvPr/>
          </p:nvCxnSpPr>
          <p:spPr>
            <a:xfrm flipH="1">
              <a:off x="6347351" y="192978"/>
              <a:ext cx="140621" cy="3139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直线连接符 715">
              <a:extLst>
                <a:ext uri="{FF2B5EF4-FFF2-40B4-BE49-F238E27FC236}">
                  <a16:creationId xmlns:a16="http://schemas.microsoft.com/office/drawing/2014/main" id="{5F5ADF30-DB34-9A45-94FE-19FEE9669CFE}"/>
                </a:ext>
              </a:extLst>
            </p:cNvPr>
            <p:cNvCxnSpPr>
              <a:cxnSpLocks/>
              <a:stCxn id="616" idx="2"/>
              <a:endCxn id="621" idx="0"/>
            </p:cNvCxnSpPr>
            <p:nvPr/>
          </p:nvCxnSpPr>
          <p:spPr>
            <a:xfrm>
              <a:off x="6487972" y="192978"/>
              <a:ext cx="336818" cy="3390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" name="直线连接符 716">
              <a:extLst>
                <a:ext uri="{FF2B5EF4-FFF2-40B4-BE49-F238E27FC236}">
                  <a16:creationId xmlns:a16="http://schemas.microsoft.com/office/drawing/2014/main" id="{A7BF6A83-3B22-5C41-8298-D696738E5794}"/>
                </a:ext>
              </a:extLst>
            </p:cNvPr>
            <p:cNvCxnSpPr>
              <a:cxnSpLocks/>
              <a:stCxn id="616" idx="3"/>
              <a:endCxn id="618" idx="1"/>
            </p:cNvCxnSpPr>
            <p:nvPr/>
          </p:nvCxnSpPr>
          <p:spPr>
            <a:xfrm>
              <a:off x="6595972" y="120972"/>
              <a:ext cx="318012" cy="1016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" name="直线连接符 717">
              <a:extLst>
                <a:ext uri="{FF2B5EF4-FFF2-40B4-BE49-F238E27FC236}">
                  <a16:creationId xmlns:a16="http://schemas.microsoft.com/office/drawing/2014/main" id="{E4D16E41-76FF-1B40-9185-ADD9E7A1E645}"/>
                </a:ext>
              </a:extLst>
            </p:cNvPr>
            <p:cNvCxnSpPr>
              <a:cxnSpLocks/>
              <a:stCxn id="621" idx="0"/>
              <a:endCxn id="618" idx="2"/>
            </p:cNvCxnSpPr>
            <p:nvPr/>
          </p:nvCxnSpPr>
          <p:spPr>
            <a:xfrm flipV="1">
              <a:off x="6824790" y="294623"/>
              <a:ext cx="197194" cy="2373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直线连接符 718">
              <a:extLst>
                <a:ext uri="{FF2B5EF4-FFF2-40B4-BE49-F238E27FC236}">
                  <a16:creationId xmlns:a16="http://schemas.microsoft.com/office/drawing/2014/main" id="{3A72E7BF-94A8-6746-ABC7-A3799C211403}"/>
                </a:ext>
              </a:extLst>
            </p:cNvPr>
            <p:cNvCxnSpPr>
              <a:cxnSpLocks/>
              <a:stCxn id="620" idx="0"/>
              <a:endCxn id="618" idx="2"/>
            </p:cNvCxnSpPr>
            <p:nvPr/>
          </p:nvCxnSpPr>
          <p:spPr>
            <a:xfrm flipH="1" flipV="1">
              <a:off x="7021984" y="294623"/>
              <a:ext cx="260029" cy="259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" name="直线连接符 719">
              <a:extLst>
                <a:ext uri="{FF2B5EF4-FFF2-40B4-BE49-F238E27FC236}">
                  <a16:creationId xmlns:a16="http://schemas.microsoft.com/office/drawing/2014/main" id="{A6C6E99A-4E2D-1445-94FA-6E029B641A46}"/>
                </a:ext>
              </a:extLst>
            </p:cNvPr>
            <p:cNvCxnSpPr>
              <a:cxnSpLocks/>
              <a:stCxn id="619" idx="1"/>
              <a:endCxn id="618" idx="3"/>
            </p:cNvCxnSpPr>
            <p:nvPr/>
          </p:nvCxnSpPr>
          <p:spPr>
            <a:xfrm flipH="1" flipV="1">
              <a:off x="7129984" y="222617"/>
              <a:ext cx="223863" cy="965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" name="直线连接符 720">
              <a:extLst>
                <a:ext uri="{FF2B5EF4-FFF2-40B4-BE49-F238E27FC236}">
                  <a16:creationId xmlns:a16="http://schemas.microsoft.com/office/drawing/2014/main" id="{F7927F34-C531-1049-AB75-F98F73502FA8}"/>
                </a:ext>
              </a:extLst>
            </p:cNvPr>
            <p:cNvCxnSpPr>
              <a:cxnSpLocks/>
              <a:stCxn id="613" idx="0"/>
              <a:endCxn id="619" idx="3"/>
            </p:cNvCxnSpPr>
            <p:nvPr/>
          </p:nvCxnSpPr>
          <p:spPr>
            <a:xfrm flipH="1" flipV="1">
              <a:off x="7569847" y="319173"/>
              <a:ext cx="258488" cy="2538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" name="直线连接符 721">
              <a:extLst>
                <a:ext uri="{FF2B5EF4-FFF2-40B4-BE49-F238E27FC236}">
                  <a16:creationId xmlns:a16="http://schemas.microsoft.com/office/drawing/2014/main" id="{5F42D19D-20F1-8A4B-B388-CE3079728E0B}"/>
                </a:ext>
              </a:extLst>
            </p:cNvPr>
            <p:cNvCxnSpPr>
              <a:cxnSpLocks/>
              <a:stCxn id="620" idx="0"/>
              <a:endCxn id="619" idx="2"/>
            </p:cNvCxnSpPr>
            <p:nvPr/>
          </p:nvCxnSpPr>
          <p:spPr>
            <a:xfrm flipV="1">
              <a:off x="7282013" y="391179"/>
              <a:ext cx="179834" cy="1629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" name="直线连接符 722">
              <a:extLst>
                <a:ext uri="{FF2B5EF4-FFF2-40B4-BE49-F238E27FC236}">
                  <a16:creationId xmlns:a16="http://schemas.microsoft.com/office/drawing/2014/main" id="{8EDE08FE-1C2E-834D-9F6C-16B33B40A069}"/>
                </a:ext>
              </a:extLst>
            </p:cNvPr>
            <p:cNvCxnSpPr>
              <a:cxnSpLocks/>
              <a:stCxn id="620" idx="3"/>
              <a:endCxn id="613" idx="1"/>
            </p:cNvCxnSpPr>
            <p:nvPr/>
          </p:nvCxnSpPr>
          <p:spPr>
            <a:xfrm>
              <a:off x="7390013" y="626127"/>
              <a:ext cx="330322" cy="189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4" name="直线连接符 723">
              <a:extLst>
                <a:ext uri="{FF2B5EF4-FFF2-40B4-BE49-F238E27FC236}">
                  <a16:creationId xmlns:a16="http://schemas.microsoft.com/office/drawing/2014/main" id="{5609BCB9-0BBB-7549-842D-104FB5222EFD}"/>
                </a:ext>
              </a:extLst>
            </p:cNvPr>
            <p:cNvCxnSpPr>
              <a:cxnSpLocks/>
              <a:stCxn id="620" idx="2"/>
              <a:endCxn id="628" idx="0"/>
            </p:cNvCxnSpPr>
            <p:nvPr/>
          </p:nvCxnSpPr>
          <p:spPr>
            <a:xfrm>
              <a:off x="7282013" y="698133"/>
              <a:ext cx="240876" cy="165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5" name="直线连接符 724">
              <a:extLst>
                <a:ext uri="{FF2B5EF4-FFF2-40B4-BE49-F238E27FC236}">
                  <a16:creationId xmlns:a16="http://schemas.microsoft.com/office/drawing/2014/main" id="{6CAA4B24-DF2A-DF4D-8640-FD2295233CCB}"/>
                </a:ext>
              </a:extLst>
            </p:cNvPr>
            <p:cNvCxnSpPr>
              <a:cxnSpLocks/>
              <a:stCxn id="613" idx="1"/>
              <a:endCxn id="628" idx="0"/>
            </p:cNvCxnSpPr>
            <p:nvPr/>
          </p:nvCxnSpPr>
          <p:spPr>
            <a:xfrm flipH="1">
              <a:off x="7522889" y="645033"/>
              <a:ext cx="197446" cy="2186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6" name="直线连接符 725">
              <a:extLst>
                <a:ext uri="{FF2B5EF4-FFF2-40B4-BE49-F238E27FC236}">
                  <a16:creationId xmlns:a16="http://schemas.microsoft.com/office/drawing/2014/main" id="{F3352875-314C-BB4B-9E57-39F04F22C5FE}"/>
                </a:ext>
              </a:extLst>
            </p:cNvPr>
            <p:cNvCxnSpPr>
              <a:cxnSpLocks/>
              <a:stCxn id="614" idx="0"/>
              <a:endCxn id="628" idx="3"/>
            </p:cNvCxnSpPr>
            <p:nvPr/>
          </p:nvCxnSpPr>
          <p:spPr>
            <a:xfrm flipH="1" flipV="1">
              <a:off x="7630889" y="935699"/>
              <a:ext cx="303176" cy="1269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7" name="直线连接符 726">
              <a:extLst>
                <a:ext uri="{FF2B5EF4-FFF2-40B4-BE49-F238E27FC236}">
                  <a16:creationId xmlns:a16="http://schemas.microsoft.com/office/drawing/2014/main" id="{F2DC9F57-CC18-B44B-A088-E10AE54FA533}"/>
                </a:ext>
              </a:extLst>
            </p:cNvPr>
            <p:cNvCxnSpPr>
              <a:cxnSpLocks/>
              <a:stCxn id="629" idx="0"/>
              <a:endCxn id="628" idx="2"/>
            </p:cNvCxnSpPr>
            <p:nvPr/>
          </p:nvCxnSpPr>
          <p:spPr>
            <a:xfrm flipV="1">
              <a:off x="7491432" y="1007705"/>
              <a:ext cx="31457" cy="2951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8" name="直线连接符 727">
              <a:extLst>
                <a:ext uri="{FF2B5EF4-FFF2-40B4-BE49-F238E27FC236}">
                  <a16:creationId xmlns:a16="http://schemas.microsoft.com/office/drawing/2014/main" id="{397B6F34-6CA4-ED47-9E52-29ACA03999F7}"/>
                </a:ext>
              </a:extLst>
            </p:cNvPr>
            <p:cNvCxnSpPr>
              <a:cxnSpLocks/>
              <a:stCxn id="629" idx="0"/>
              <a:endCxn id="614" idx="1"/>
            </p:cNvCxnSpPr>
            <p:nvPr/>
          </p:nvCxnSpPr>
          <p:spPr>
            <a:xfrm flipV="1">
              <a:off x="7491432" y="1134685"/>
              <a:ext cx="334633" cy="16819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9" name="直线连接符 728">
              <a:extLst>
                <a:ext uri="{FF2B5EF4-FFF2-40B4-BE49-F238E27FC236}">
                  <a16:creationId xmlns:a16="http://schemas.microsoft.com/office/drawing/2014/main" id="{627D542C-751D-CC46-A098-6B60F6A38D73}"/>
                </a:ext>
              </a:extLst>
            </p:cNvPr>
            <p:cNvCxnSpPr>
              <a:cxnSpLocks/>
              <a:stCxn id="617" idx="3"/>
              <a:endCxn id="622" idx="1"/>
            </p:cNvCxnSpPr>
            <p:nvPr/>
          </p:nvCxnSpPr>
          <p:spPr>
            <a:xfrm>
              <a:off x="5982982" y="320395"/>
              <a:ext cx="256369" cy="258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0" name="直线连接符 729">
              <a:extLst>
                <a:ext uri="{FF2B5EF4-FFF2-40B4-BE49-F238E27FC236}">
                  <a16:creationId xmlns:a16="http://schemas.microsoft.com/office/drawing/2014/main" id="{764E1827-ECC9-FC4C-8264-8755683060CA}"/>
                </a:ext>
              </a:extLst>
            </p:cNvPr>
            <p:cNvCxnSpPr>
              <a:cxnSpLocks/>
              <a:stCxn id="617" idx="2"/>
              <a:endCxn id="630" idx="0"/>
            </p:cNvCxnSpPr>
            <p:nvPr/>
          </p:nvCxnSpPr>
          <p:spPr>
            <a:xfrm>
              <a:off x="5874982" y="392401"/>
              <a:ext cx="193454" cy="4208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1" name="直线连接符 730">
              <a:extLst>
                <a:ext uri="{FF2B5EF4-FFF2-40B4-BE49-F238E27FC236}">
                  <a16:creationId xmlns:a16="http://schemas.microsoft.com/office/drawing/2014/main" id="{5E1C085A-9819-7244-B780-C4A1905C7DD5}"/>
                </a:ext>
              </a:extLst>
            </p:cNvPr>
            <p:cNvCxnSpPr>
              <a:cxnSpLocks/>
              <a:stCxn id="626" idx="3"/>
              <a:endCxn id="630" idx="1"/>
            </p:cNvCxnSpPr>
            <p:nvPr/>
          </p:nvCxnSpPr>
          <p:spPr>
            <a:xfrm>
              <a:off x="5645055" y="780522"/>
              <a:ext cx="299047" cy="700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2" name="直线连接符 731">
              <a:extLst>
                <a:ext uri="{FF2B5EF4-FFF2-40B4-BE49-F238E27FC236}">
                  <a16:creationId xmlns:a16="http://schemas.microsoft.com/office/drawing/2014/main" id="{708607F2-BC28-F249-A01E-116344E44B01}"/>
                </a:ext>
              </a:extLst>
            </p:cNvPr>
            <p:cNvCxnSpPr>
              <a:cxnSpLocks/>
              <a:stCxn id="632" idx="0"/>
              <a:endCxn id="630" idx="2"/>
            </p:cNvCxnSpPr>
            <p:nvPr/>
          </p:nvCxnSpPr>
          <p:spPr>
            <a:xfrm flipV="1">
              <a:off x="5704144" y="950990"/>
              <a:ext cx="322186" cy="2327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3" name="直线连接符 732">
              <a:extLst>
                <a:ext uri="{FF2B5EF4-FFF2-40B4-BE49-F238E27FC236}">
                  <a16:creationId xmlns:a16="http://schemas.microsoft.com/office/drawing/2014/main" id="{8E6AE105-0464-C546-ABA9-C8D89941C1F1}"/>
                </a:ext>
              </a:extLst>
            </p:cNvPr>
            <p:cNvCxnSpPr>
              <a:cxnSpLocks/>
              <a:stCxn id="635" idx="0"/>
              <a:endCxn id="630" idx="2"/>
            </p:cNvCxnSpPr>
            <p:nvPr/>
          </p:nvCxnSpPr>
          <p:spPr>
            <a:xfrm flipH="1" flipV="1">
              <a:off x="6026330" y="950990"/>
              <a:ext cx="191659" cy="325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4" name="直线连接符 733">
              <a:extLst>
                <a:ext uri="{FF2B5EF4-FFF2-40B4-BE49-F238E27FC236}">
                  <a16:creationId xmlns:a16="http://schemas.microsoft.com/office/drawing/2014/main" id="{696F91C5-67E0-0747-842A-B7AA82FA112E}"/>
                </a:ext>
              </a:extLst>
            </p:cNvPr>
            <p:cNvCxnSpPr>
              <a:cxnSpLocks/>
              <a:stCxn id="630" idx="0"/>
              <a:endCxn id="622" idx="1"/>
            </p:cNvCxnSpPr>
            <p:nvPr/>
          </p:nvCxnSpPr>
          <p:spPr>
            <a:xfrm flipV="1">
              <a:off x="6068436" y="578954"/>
              <a:ext cx="170915" cy="234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5" name="直线连接符 734">
              <a:extLst>
                <a:ext uri="{FF2B5EF4-FFF2-40B4-BE49-F238E27FC236}">
                  <a16:creationId xmlns:a16="http://schemas.microsoft.com/office/drawing/2014/main" id="{B059ADBA-8B22-3145-BCBE-EC767E6E415B}"/>
                </a:ext>
              </a:extLst>
            </p:cNvPr>
            <p:cNvCxnSpPr>
              <a:cxnSpLocks/>
              <a:stCxn id="631" idx="0"/>
              <a:endCxn id="622" idx="2"/>
            </p:cNvCxnSpPr>
            <p:nvPr/>
          </p:nvCxnSpPr>
          <p:spPr>
            <a:xfrm flipH="1" flipV="1">
              <a:off x="6347351" y="650960"/>
              <a:ext cx="223063" cy="2468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6" name="直线连接符 735">
              <a:extLst>
                <a:ext uri="{FF2B5EF4-FFF2-40B4-BE49-F238E27FC236}">
                  <a16:creationId xmlns:a16="http://schemas.microsoft.com/office/drawing/2014/main" id="{6B670F0F-C84A-C145-B9E2-3B411310EFDF}"/>
                </a:ext>
              </a:extLst>
            </p:cNvPr>
            <p:cNvCxnSpPr>
              <a:cxnSpLocks/>
              <a:stCxn id="621" idx="1"/>
              <a:endCxn id="622" idx="3"/>
            </p:cNvCxnSpPr>
            <p:nvPr/>
          </p:nvCxnSpPr>
          <p:spPr>
            <a:xfrm flipH="1" flipV="1">
              <a:off x="6455351" y="578954"/>
              <a:ext cx="261439" cy="250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7" name="直线连接符 736">
              <a:extLst>
                <a:ext uri="{FF2B5EF4-FFF2-40B4-BE49-F238E27FC236}">
                  <a16:creationId xmlns:a16="http://schemas.microsoft.com/office/drawing/2014/main" id="{BDB206F2-3F7C-DD44-8C86-0953A709EC25}"/>
                </a:ext>
              </a:extLst>
            </p:cNvPr>
            <p:cNvCxnSpPr>
              <a:cxnSpLocks/>
              <a:stCxn id="620" idx="1"/>
              <a:endCxn id="621" idx="3"/>
            </p:cNvCxnSpPr>
            <p:nvPr/>
          </p:nvCxnSpPr>
          <p:spPr>
            <a:xfrm flipH="1" flipV="1">
              <a:off x="6932790" y="603999"/>
              <a:ext cx="241223" cy="22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8" name="直线连接符 737">
              <a:extLst>
                <a:ext uri="{FF2B5EF4-FFF2-40B4-BE49-F238E27FC236}">
                  <a16:creationId xmlns:a16="http://schemas.microsoft.com/office/drawing/2014/main" id="{9DDF33C0-8F75-E942-9D03-5407C2AB6DC1}"/>
                </a:ext>
              </a:extLst>
            </p:cNvPr>
            <p:cNvCxnSpPr>
              <a:cxnSpLocks/>
              <a:stCxn id="633" idx="0"/>
              <a:endCxn id="621" idx="2"/>
            </p:cNvCxnSpPr>
            <p:nvPr/>
          </p:nvCxnSpPr>
          <p:spPr>
            <a:xfrm flipH="1" flipV="1">
              <a:off x="6824790" y="676005"/>
              <a:ext cx="234131" cy="21606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9" name="直线连接符 738">
              <a:extLst>
                <a:ext uri="{FF2B5EF4-FFF2-40B4-BE49-F238E27FC236}">
                  <a16:creationId xmlns:a16="http://schemas.microsoft.com/office/drawing/2014/main" id="{AFBDA127-C4B6-2442-8D7E-8E3877767BF9}"/>
                </a:ext>
              </a:extLst>
            </p:cNvPr>
            <p:cNvCxnSpPr>
              <a:cxnSpLocks/>
              <a:stCxn id="631" idx="0"/>
              <a:endCxn id="621" idx="1"/>
            </p:cNvCxnSpPr>
            <p:nvPr/>
          </p:nvCxnSpPr>
          <p:spPr>
            <a:xfrm flipV="1">
              <a:off x="6570414" y="603999"/>
              <a:ext cx="146376" cy="2938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0" name="直线连接符 739">
              <a:extLst>
                <a:ext uri="{FF2B5EF4-FFF2-40B4-BE49-F238E27FC236}">
                  <a16:creationId xmlns:a16="http://schemas.microsoft.com/office/drawing/2014/main" id="{B6CD6718-BCED-1C45-B899-95038F2BB764}"/>
                </a:ext>
              </a:extLst>
            </p:cNvPr>
            <p:cNvCxnSpPr>
              <a:cxnSpLocks/>
              <a:stCxn id="631" idx="3"/>
              <a:endCxn id="633" idx="1"/>
            </p:cNvCxnSpPr>
            <p:nvPr/>
          </p:nvCxnSpPr>
          <p:spPr>
            <a:xfrm flipV="1">
              <a:off x="6667342" y="964077"/>
              <a:ext cx="283579" cy="200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" name="直线连接符 740">
              <a:extLst>
                <a:ext uri="{FF2B5EF4-FFF2-40B4-BE49-F238E27FC236}">
                  <a16:creationId xmlns:a16="http://schemas.microsoft.com/office/drawing/2014/main" id="{20EAB6A5-961A-FE4A-8BBA-145BB191D0A6}"/>
                </a:ext>
              </a:extLst>
            </p:cNvPr>
            <p:cNvCxnSpPr>
              <a:cxnSpLocks/>
              <a:stCxn id="633" idx="0"/>
              <a:endCxn id="620" idx="2"/>
            </p:cNvCxnSpPr>
            <p:nvPr/>
          </p:nvCxnSpPr>
          <p:spPr>
            <a:xfrm flipV="1">
              <a:off x="7058921" y="698133"/>
              <a:ext cx="223092" cy="1939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2" name="直线连接符 741">
              <a:extLst>
                <a:ext uri="{FF2B5EF4-FFF2-40B4-BE49-F238E27FC236}">
                  <a16:creationId xmlns:a16="http://schemas.microsoft.com/office/drawing/2014/main" id="{C404C94D-E01E-1247-9BE4-009375BD66CC}"/>
                </a:ext>
              </a:extLst>
            </p:cNvPr>
            <p:cNvCxnSpPr>
              <a:cxnSpLocks/>
              <a:stCxn id="633" idx="3"/>
              <a:endCxn id="628" idx="1"/>
            </p:cNvCxnSpPr>
            <p:nvPr/>
          </p:nvCxnSpPr>
          <p:spPr>
            <a:xfrm flipV="1">
              <a:off x="7166921" y="935699"/>
              <a:ext cx="247968" cy="283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3" name="直线连接符 742">
              <a:extLst>
                <a:ext uri="{FF2B5EF4-FFF2-40B4-BE49-F238E27FC236}">
                  <a16:creationId xmlns:a16="http://schemas.microsoft.com/office/drawing/2014/main" id="{DB4D41D1-E4B5-3746-A9C4-484CA408DE0D}"/>
                </a:ext>
              </a:extLst>
            </p:cNvPr>
            <p:cNvCxnSpPr>
              <a:cxnSpLocks/>
              <a:stCxn id="633" idx="2"/>
              <a:endCxn id="629" idx="1"/>
            </p:cNvCxnSpPr>
            <p:nvPr/>
          </p:nvCxnSpPr>
          <p:spPr>
            <a:xfrm>
              <a:off x="7058921" y="1036083"/>
              <a:ext cx="302851" cy="27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直线连接符 743">
              <a:extLst>
                <a:ext uri="{FF2B5EF4-FFF2-40B4-BE49-F238E27FC236}">
                  <a16:creationId xmlns:a16="http://schemas.microsoft.com/office/drawing/2014/main" id="{134AC9DB-BEBA-954E-A1ED-C785F5378553}"/>
                </a:ext>
              </a:extLst>
            </p:cNvPr>
            <p:cNvCxnSpPr>
              <a:cxnSpLocks/>
              <a:stCxn id="633" idx="2"/>
              <a:endCxn id="634" idx="0"/>
            </p:cNvCxnSpPr>
            <p:nvPr/>
          </p:nvCxnSpPr>
          <p:spPr>
            <a:xfrm flipH="1">
              <a:off x="6838962" y="1036083"/>
              <a:ext cx="219959" cy="3701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5" name="直线连接符 744">
              <a:extLst>
                <a:ext uri="{FF2B5EF4-FFF2-40B4-BE49-F238E27FC236}">
                  <a16:creationId xmlns:a16="http://schemas.microsoft.com/office/drawing/2014/main" id="{A5C3B3F1-66D5-F144-8002-36DE28C90245}"/>
                </a:ext>
              </a:extLst>
            </p:cNvPr>
            <p:cNvCxnSpPr>
              <a:cxnSpLocks/>
              <a:stCxn id="631" idx="2"/>
              <a:endCxn id="634" idx="0"/>
            </p:cNvCxnSpPr>
            <p:nvPr/>
          </p:nvCxnSpPr>
          <p:spPr>
            <a:xfrm>
              <a:off x="6550372" y="1040435"/>
              <a:ext cx="288590" cy="365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6" name="直线连接符 745">
              <a:extLst>
                <a:ext uri="{FF2B5EF4-FFF2-40B4-BE49-F238E27FC236}">
                  <a16:creationId xmlns:a16="http://schemas.microsoft.com/office/drawing/2014/main" id="{FDC73EA2-B0A7-7B42-9A71-4E5CAE203360}"/>
                </a:ext>
              </a:extLst>
            </p:cNvPr>
            <p:cNvCxnSpPr>
              <a:cxnSpLocks/>
              <a:stCxn id="631" idx="2"/>
              <a:endCxn id="635" idx="0"/>
            </p:cNvCxnSpPr>
            <p:nvPr/>
          </p:nvCxnSpPr>
          <p:spPr>
            <a:xfrm flipH="1">
              <a:off x="6217989" y="1040435"/>
              <a:ext cx="332383" cy="2360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直线连接符 746">
              <a:extLst>
                <a:ext uri="{FF2B5EF4-FFF2-40B4-BE49-F238E27FC236}">
                  <a16:creationId xmlns:a16="http://schemas.microsoft.com/office/drawing/2014/main" id="{5B0F82D5-58BC-944F-96A7-BC6E23C46CCD}"/>
                </a:ext>
              </a:extLst>
            </p:cNvPr>
            <p:cNvCxnSpPr>
              <a:cxnSpLocks/>
              <a:stCxn id="634" idx="1"/>
              <a:endCxn id="635" idx="3"/>
            </p:cNvCxnSpPr>
            <p:nvPr/>
          </p:nvCxnSpPr>
          <p:spPr>
            <a:xfrm flipH="1" flipV="1">
              <a:off x="6310266" y="1367788"/>
              <a:ext cx="420696" cy="1104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8" name="直线连接符 747">
              <a:extLst>
                <a:ext uri="{FF2B5EF4-FFF2-40B4-BE49-F238E27FC236}">
                  <a16:creationId xmlns:a16="http://schemas.microsoft.com/office/drawing/2014/main" id="{4AF875E2-8F50-4446-8410-DD88D0887D78}"/>
                </a:ext>
              </a:extLst>
            </p:cNvPr>
            <p:cNvCxnSpPr>
              <a:cxnSpLocks/>
              <a:stCxn id="629" idx="1"/>
              <a:endCxn id="634" idx="3"/>
            </p:cNvCxnSpPr>
            <p:nvPr/>
          </p:nvCxnSpPr>
          <p:spPr>
            <a:xfrm flipH="1">
              <a:off x="6946962" y="1308981"/>
              <a:ext cx="414810" cy="16922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9" name="直线连接符 748">
              <a:extLst>
                <a:ext uri="{FF2B5EF4-FFF2-40B4-BE49-F238E27FC236}">
                  <a16:creationId xmlns:a16="http://schemas.microsoft.com/office/drawing/2014/main" id="{D03AF34E-A878-F641-87CE-F93E68ED93C4}"/>
                </a:ext>
              </a:extLst>
            </p:cNvPr>
            <p:cNvCxnSpPr>
              <a:cxnSpLocks/>
              <a:stCxn id="632" idx="3"/>
              <a:endCxn id="635" idx="1"/>
            </p:cNvCxnSpPr>
            <p:nvPr/>
          </p:nvCxnSpPr>
          <p:spPr>
            <a:xfrm>
              <a:off x="5788112" y="1282731"/>
              <a:ext cx="310122" cy="438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0" name="直线连接符 749">
              <a:extLst>
                <a:ext uri="{FF2B5EF4-FFF2-40B4-BE49-F238E27FC236}">
                  <a16:creationId xmlns:a16="http://schemas.microsoft.com/office/drawing/2014/main" id="{BBD3CBAF-FE48-5C45-8EE9-841DB9C96AE9}"/>
                </a:ext>
              </a:extLst>
            </p:cNvPr>
            <p:cNvCxnSpPr>
              <a:cxnSpLocks/>
              <a:stCxn id="636" idx="0"/>
              <a:endCxn id="635" idx="2"/>
            </p:cNvCxnSpPr>
            <p:nvPr/>
          </p:nvCxnSpPr>
          <p:spPr>
            <a:xfrm flipV="1">
              <a:off x="5863753" y="1417864"/>
              <a:ext cx="326758" cy="21596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1" name="直线连接符 750">
              <a:extLst>
                <a:ext uri="{FF2B5EF4-FFF2-40B4-BE49-F238E27FC236}">
                  <a16:creationId xmlns:a16="http://schemas.microsoft.com/office/drawing/2014/main" id="{57BF4A9F-86D3-0943-8799-F84582C98534}"/>
                </a:ext>
              </a:extLst>
            </p:cNvPr>
            <p:cNvCxnSpPr>
              <a:cxnSpLocks/>
              <a:stCxn id="631" idx="1"/>
              <a:endCxn id="630" idx="3"/>
            </p:cNvCxnSpPr>
            <p:nvPr/>
          </p:nvCxnSpPr>
          <p:spPr>
            <a:xfrm flipH="1" flipV="1">
              <a:off x="6150664" y="913706"/>
              <a:ext cx="302780" cy="403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2" name="直线连接符 751">
              <a:extLst>
                <a:ext uri="{FF2B5EF4-FFF2-40B4-BE49-F238E27FC236}">
                  <a16:creationId xmlns:a16="http://schemas.microsoft.com/office/drawing/2014/main" id="{C41E2CC6-E1CE-A549-84EE-B407FA00269A}"/>
                </a:ext>
              </a:extLst>
            </p:cNvPr>
            <p:cNvCxnSpPr>
              <a:cxnSpLocks/>
              <a:stCxn id="637" idx="0"/>
              <a:endCxn id="635" idx="2"/>
            </p:cNvCxnSpPr>
            <p:nvPr/>
          </p:nvCxnSpPr>
          <p:spPr>
            <a:xfrm flipH="1" flipV="1">
              <a:off x="6190511" y="1417864"/>
              <a:ext cx="200229" cy="3373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3" name="直线连接符 752">
              <a:extLst>
                <a:ext uri="{FF2B5EF4-FFF2-40B4-BE49-F238E27FC236}">
                  <a16:creationId xmlns:a16="http://schemas.microsoft.com/office/drawing/2014/main" id="{86190BCE-323E-7148-9945-3FEE2CB97A5F}"/>
                </a:ext>
              </a:extLst>
            </p:cNvPr>
            <p:cNvCxnSpPr>
              <a:cxnSpLocks/>
              <a:stCxn id="637" idx="0"/>
              <a:endCxn id="634" idx="1"/>
            </p:cNvCxnSpPr>
            <p:nvPr/>
          </p:nvCxnSpPr>
          <p:spPr>
            <a:xfrm flipV="1">
              <a:off x="6390740" y="1478206"/>
              <a:ext cx="340222" cy="27702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4" name="直线连接符 753">
              <a:extLst>
                <a:ext uri="{FF2B5EF4-FFF2-40B4-BE49-F238E27FC236}">
                  <a16:creationId xmlns:a16="http://schemas.microsoft.com/office/drawing/2014/main" id="{E67A54DE-45CD-7F45-8B49-5ED5E4CB04A0}"/>
                </a:ext>
              </a:extLst>
            </p:cNvPr>
            <p:cNvCxnSpPr>
              <a:cxnSpLocks/>
              <a:stCxn id="637" idx="1"/>
              <a:endCxn id="636" idx="3"/>
            </p:cNvCxnSpPr>
            <p:nvPr/>
          </p:nvCxnSpPr>
          <p:spPr>
            <a:xfrm flipH="1" flipV="1">
              <a:off x="5971753" y="1705834"/>
              <a:ext cx="291877" cy="7569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5" name="直线连接符 754">
              <a:extLst>
                <a:ext uri="{FF2B5EF4-FFF2-40B4-BE49-F238E27FC236}">
                  <a16:creationId xmlns:a16="http://schemas.microsoft.com/office/drawing/2014/main" id="{E5BB7B99-3745-1541-B4D5-7CA035506771}"/>
                </a:ext>
              </a:extLst>
            </p:cNvPr>
            <p:cNvCxnSpPr>
              <a:cxnSpLocks/>
              <a:stCxn id="608" idx="2"/>
              <a:endCxn id="617" idx="0"/>
            </p:cNvCxnSpPr>
            <p:nvPr/>
          </p:nvCxnSpPr>
          <p:spPr>
            <a:xfrm>
              <a:off x="5607242" y="-12740"/>
              <a:ext cx="267740" cy="261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6" name="直线连接符 755">
              <a:extLst>
                <a:ext uri="{FF2B5EF4-FFF2-40B4-BE49-F238E27FC236}">
                  <a16:creationId xmlns:a16="http://schemas.microsoft.com/office/drawing/2014/main" id="{1EC1A631-F3A8-9B41-BB00-2C5E60F0C1D5}"/>
                </a:ext>
              </a:extLst>
            </p:cNvPr>
            <p:cNvCxnSpPr>
              <a:cxnSpLocks/>
              <a:stCxn id="606" idx="2"/>
              <a:endCxn id="615" idx="0"/>
            </p:cNvCxnSpPr>
            <p:nvPr/>
          </p:nvCxnSpPr>
          <p:spPr>
            <a:xfrm>
              <a:off x="5108076" y="10143"/>
              <a:ext cx="207958" cy="2500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7" name="直线连接符 756">
              <a:extLst>
                <a:ext uri="{FF2B5EF4-FFF2-40B4-BE49-F238E27FC236}">
                  <a16:creationId xmlns:a16="http://schemas.microsoft.com/office/drawing/2014/main" id="{20412DD0-86AE-224C-B687-79DA7310524D}"/>
                </a:ext>
              </a:extLst>
            </p:cNvPr>
            <p:cNvCxnSpPr>
              <a:cxnSpLocks/>
              <a:stCxn id="608" idx="1"/>
              <a:endCxn id="615" idx="0"/>
            </p:cNvCxnSpPr>
            <p:nvPr/>
          </p:nvCxnSpPr>
          <p:spPr>
            <a:xfrm flipH="1">
              <a:off x="5316034" y="-84746"/>
              <a:ext cx="183208" cy="3449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8" name="直线连接符 757">
              <a:extLst>
                <a:ext uri="{FF2B5EF4-FFF2-40B4-BE49-F238E27FC236}">
                  <a16:creationId xmlns:a16="http://schemas.microsoft.com/office/drawing/2014/main" id="{BC27E479-7EC2-134E-9E1D-6A7177D63EDA}"/>
                </a:ext>
              </a:extLst>
            </p:cNvPr>
            <p:cNvCxnSpPr>
              <a:cxnSpLocks/>
              <a:stCxn id="617" idx="1"/>
              <a:endCxn id="615" idx="3"/>
            </p:cNvCxnSpPr>
            <p:nvPr/>
          </p:nvCxnSpPr>
          <p:spPr>
            <a:xfrm flipH="1">
              <a:off x="5424034" y="320395"/>
              <a:ext cx="342948" cy="118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9" name="直线连接符 758">
              <a:extLst>
                <a:ext uri="{FF2B5EF4-FFF2-40B4-BE49-F238E27FC236}">
                  <a16:creationId xmlns:a16="http://schemas.microsoft.com/office/drawing/2014/main" id="{E9FB726F-A6A6-DB47-9596-10B5D5B7DF95}"/>
                </a:ext>
              </a:extLst>
            </p:cNvPr>
            <p:cNvCxnSpPr>
              <a:cxnSpLocks/>
              <a:stCxn id="626" idx="0"/>
              <a:endCxn id="615" idx="2"/>
            </p:cNvCxnSpPr>
            <p:nvPr/>
          </p:nvCxnSpPr>
          <p:spPr>
            <a:xfrm flipH="1" flipV="1">
              <a:off x="5316034" y="404206"/>
              <a:ext cx="252162" cy="2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0" name="直线连接符 759">
              <a:extLst>
                <a:ext uri="{FF2B5EF4-FFF2-40B4-BE49-F238E27FC236}">
                  <a16:creationId xmlns:a16="http://schemas.microsoft.com/office/drawing/2014/main" id="{846D907D-2A8B-1640-92F3-92578E90BBB6}"/>
                </a:ext>
              </a:extLst>
            </p:cNvPr>
            <p:cNvCxnSpPr>
              <a:cxnSpLocks/>
              <a:stCxn id="615" idx="1"/>
              <a:endCxn id="609" idx="3"/>
            </p:cNvCxnSpPr>
            <p:nvPr/>
          </p:nvCxnSpPr>
          <p:spPr>
            <a:xfrm flipH="1" flipV="1">
              <a:off x="4912180" y="245606"/>
              <a:ext cx="295854" cy="86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1" name="直线连接符 760">
              <a:extLst>
                <a:ext uri="{FF2B5EF4-FFF2-40B4-BE49-F238E27FC236}">
                  <a16:creationId xmlns:a16="http://schemas.microsoft.com/office/drawing/2014/main" id="{80D2330F-FB8F-CF4A-9D25-EA6CEE3518AF}"/>
                </a:ext>
              </a:extLst>
            </p:cNvPr>
            <p:cNvCxnSpPr>
              <a:cxnSpLocks/>
              <a:stCxn id="623" idx="0"/>
              <a:endCxn id="609" idx="2"/>
            </p:cNvCxnSpPr>
            <p:nvPr/>
          </p:nvCxnSpPr>
          <p:spPr>
            <a:xfrm flipH="1" flipV="1">
              <a:off x="4804180" y="317612"/>
              <a:ext cx="200184" cy="3076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2" name="直线连接符 761">
              <a:extLst>
                <a:ext uri="{FF2B5EF4-FFF2-40B4-BE49-F238E27FC236}">
                  <a16:creationId xmlns:a16="http://schemas.microsoft.com/office/drawing/2014/main" id="{53559DDA-4ABC-3542-BFA3-47556D6234F8}"/>
                </a:ext>
              </a:extLst>
            </p:cNvPr>
            <p:cNvCxnSpPr>
              <a:cxnSpLocks/>
              <a:stCxn id="623" idx="0"/>
              <a:endCxn id="615" idx="2"/>
            </p:cNvCxnSpPr>
            <p:nvPr/>
          </p:nvCxnSpPr>
          <p:spPr>
            <a:xfrm flipV="1">
              <a:off x="5004364" y="404206"/>
              <a:ext cx="311670" cy="2211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3" name="直线连接符 762">
              <a:extLst>
                <a:ext uri="{FF2B5EF4-FFF2-40B4-BE49-F238E27FC236}">
                  <a16:creationId xmlns:a16="http://schemas.microsoft.com/office/drawing/2014/main" id="{1CE75E80-C9BA-E04D-A1C4-6871866D0732}"/>
                </a:ext>
              </a:extLst>
            </p:cNvPr>
            <p:cNvCxnSpPr>
              <a:cxnSpLocks/>
              <a:stCxn id="623" idx="1"/>
              <a:endCxn id="610" idx="3"/>
            </p:cNvCxnSpPr>
            <p:nvPr/>
          </p:nvCxnSpPr>
          <p:spPr>
            <a:xfrm flipH="1" flipV="1">
              <a:off x="4565268" y="590145"/>
              <a:ext cx="331096" cy="107171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4" name="直线连接符 763">
              <a:extLst>
                <a:ext uri="{FF2B5EF4-FFF2-40B4-BE49-F238E27FC236}">
                  <a16:creationId xmlns:a16="http://schemas.microsoft.com/office/drawing/2014/main" id="{A2F3146F-7F17-7744-8872-42871B507270}"/>
                </a:ext>
              </a:extLst>
            </p:cNvPr>
            <p:cNvCxnSpPr>
              <a:cxnSpLocks/>
              <a:stCxn id="624" idx="1"/>
              <a:endCxn id="610" idx="2"/>
            </p:cNvCxnSpPr>
            <p:nvPr/>
          </p:nvCxnSpPr>
          <p:spPr>
            <a:xfrm flipH="1" flipV="1">
              <a:off x="4457268" y="662151"/>
              <a:ext cx="99189" cy="33676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5" name="直线连接符 764">
              <a:extLst>
                <a:ext uri="{FF2B5EF4-FFF2-40B4-BE49-F238E27FC236}">
                  <a16:creationId xmlns:a16="http://schemas.microsoft.com/office/drawing/2014/main" id="{64D0272E-68D1-2340-98A1-7FFF17FC8F9C}"/>
                </a:ext>
              </a:extLst>
            </p:cNvPr>
            <p:cNvCxnSpPr>
              <a:cxnSpLocks/>
              <a:stCxn id="624" idx="0"/>
              <a:endCxn id="623" idx="1"/>
            </p:cNvCxnSpPr>
            <p:nvPr/>
          </p:nvCxnSpPr>
          <p:spPr>
            <a:xfrm flipV="1">
              <a:off x="4682016" y="697316"/>
              <a:ext cx="214348" cy="26867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6" name="直线连接符 765">
              <a:extLst>
                <a:ext uri="{FF2B5EF4-FFF2-40B4-BE49-F238E27FC236}">
                  <a16:creationId xmlns:a16="http://schemas.microsoft.com/office/drawing/2014/main" id="{01A5836A-B561-A445-BF5A-E87BC281FE18}"/>
                </a:ext>
              </a:extLst>
            </p:cNvPr>
            <p:cNvCxnSpPr>
              <a:cxnSpLocks/>
              <a:stCxn id="623" idx="3"/>
              <a:endCxn id="626" idx="1"/>
            </p:cNvCxnSpPr>
            <p:nvPr/>
          </p:nvCxnSpPr>
          <p:spPr>
            <a:xfrm>
              <a:off x="5112364" y="697316"/>
              <a:ext cx="329717" cy="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7" name="直线连接符 766">
              <a:extLst>
                <a:ext uri="{FF2B5EF4-FFF2-40B4-BE49-F238E27FC236}">
                  <a16:creationId xmlns:a16="http://schemas.microsoft.com/office/drawing/2014/main" id="{79BC40DE-0D72-3448-B072-1F40A9E20E8B}"/>
                </a:ext>
              </a:extLst>
            </p:cNvPr>
            <p:cNvCxnSpPr>
              <a:cxnSpLocks/>
              <a:stCxn id="623" idx="2"/>
              <a:endCxn id="625" idx="0"/>
            </p:cNvCxnSpPr>
            <p:nvPr/>
          </p:nvCxnSpPr>
          <p:spPr>
            <a:xfrm>
              <a:off x="5004364" y="769322"/>
              <a:ext cx="181757" cy="27119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8" name="直线连接符 767">
              <a:extLst>
                <a:ext uri="{FF2B5EF4-FFF2-40B4-BE49-F238E27FC236}">
                  <a16:creationId xmlns:a16="http://schemas.microsoft.com/office/drawing/2014/main" id="{4DEC23BF-2FA2-E740-8824-E046C162B2DB}"/>
                </a:ext>
              </a:extLst>
            </p:cNvPr>
            <p:cNvCxnSpPr>
              <a:cxnSpLocks/>
              <a:stCxn id="626" idx="2"/>
              <a:endCxn id="625" idx="0"/>
            </p:cNvCxnSpPr>
            <p:nvPr/>
          </p:nvCxnSpPr>
          <p:spPr>
            <a:xfrm flipH="1">
              <a:off x="5186121" y="811247"/>
              <a:ext cx="332819" cy="229269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" name="直线连接符 768">
              <a:extLst>
                <a:ext uri="{FF2B5EF4-FFF2-40B4-BE49-F238E27FC236}">
                  <a16:creationId xmlns:a16="http://schemas.microsoft.com/office/drawing/2014/main" id="{6FD5BEF5-BC65-C84A-B3B1-8D1BECAA9248}"/>
                </a:ext>
              </a:extLst>
            </p:cNvPr>
            <p:cNvCxnSpPr>
              <a:cxnSpLocks/>
              <a:stCxn id="632" idx="1"/>
              <a:endCxn id="625" idx="3"/>
            </p:cNvCxnSpPr>
            <p:nvPr/>
          </p:nvCxnSpPr>
          <p:spPr>
            <a:xfrm flipH="1" flipV="1">
              <a:off x="5278398" y="1131807"/>
              <a:ext cx="302082" cy="9138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0" name="直线连接符 769">
              <a:extLst>
                <a:ext uri="{FF2B5EF4-FFF2-40B4-BE49-F238E27FC236}">
                  <a16:creationId xmlns:a16="http://schemas.microsoft.com/office/drawing/2014/main" id="{1B6BC7DE-CF22-D14B-8874-4E83302E5EDF}"/>
                </a:ext>
              </a:extLst>
            </p:cNvPr>
            <p:cNvCxnSpPr>
              <a:cxnSpLocks/>
              <a:stCxn id="627" idx="0"/>
              <a:endCxn id="625" idx="2"/>
            </p:cNvCxnSpPr>
            <p:nvPr/>
          </p:nvCxnSpPr>
          <p:spPr>
            <a:xfrm flipH="1" flipV="1">
              <a:off x="5158643" y="1181883"/>
              <a:ext cx="210978" cy="34792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1" name="直线连接符 770">
              <a:extLst>
                <a:ext uri="{FF2B5EF4-FFF2-40B4-BE49-F238E27FC236}">
                  <a16:creationId xmlns:a16="http://schemas.microsoft.com/office/drawing/2014/main" id="{79A94931-EC6D-BD4A-ACEE-9201ADC2DD2C}"/>
                </a:ext>
              </a:extLst>
            </p:cNvPr>
            <p:cNvCxnSpPr>
              <a:cxnSpLocks/>
              <a:stCxn id="627" idx="0"/>
              <a:endCxn id="632" idx="2"/>
            </p:cNvCxnSpPr>
            <p:nvPr/>
          </p:nvCxnSpPr>
          <p:spPr>
            <a:xfrm flipV="1">
              <a:off x="5369621" y="1322179"/>
              <a:ext cx="294827" cy="20763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2" name="直线连接符 771">
              <a:extLst>
                <a:ext uri="{FF2B5EF4-FFF2-40B4-BE49-F238E27FC236}">
                  <a16:creationId xmlns:a16="http://schemas.microsoft.com/office/drawing/2014/main" id="{E2480E80-CE16-064C-B53B-0DC56EB7DEFD}"/>
                </a:ext>
              </a:extLst>
            </p:cNvPr>
            <p:cNvCxnSpPr>
              <a:cxnSpLocks/>
              <a:stCxn id="625" idx="1"/>
              <a:endCxn id="624" idx="3"/>
            </p:cNvCxnSpPr>
            <p:nvPr/>
          </p:nvCxnSpPr>
          <p:spPr>
            <a:xfrm flipH="1" flipV="1">
              <a:off x="4760689" y="1069237"/>
              <a:ext cx="305677" cy="2135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3" name="直线连接符 772">
              <a:extLst>
                <a:ext uri="{FF2B5EF4-FFF2-40B4-BE49-F238E27FC236}">
                  <a16:creationId xmlns:a16="http://schemas.microsoft.com/office/drawing/2014/main" id="{CD1EA85D-4F06-B343-8EC3-5301D181AD74}"/>
                </a:ext>
              </a:extLst>
            </p:cNvPr>
            <p:cNvCxnSpPr>
              <a:cxnSpLocks/>
              <a:stCxn id="636" idx="1"/>
              <a:endCxn id="627" idx="3"/>
            </p:cNvCxnSpPr>
            <p:nvPr/>
          </p:nvCxnSpPr>
          <p:spPr>
            <a:xfrm flipH="1" flipV="1">
              <a:off x="5477621" y="1601818"/>
              <a:ext cx="278132" cy="104016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4" name="直线连接符 773">
              <a:extLst>
                <a:ext uri="{FF2B5EF4-FFF2-40B4-BE49-F238E27FC236}">
                  <a16:creationId xmlns:a16="http://schemas.microsoft.com/office/drawing/2014/main" id="{C20B2188-F0A3-6346-A47B-D73870279F96}"/>
                </a:ext>
              </a:extLst>
            </p:cNvPr>
            <p:cNvCxnSpPr>
              <a:cxnSpLocks/>
              <a:stCxn id="616" idx="0"/>
              <a:endCxn id="611" idx="1"/>
            </p:cNvCxnSpPr>
            <p:nvPr/>
          </p:nvCxnSpPr>
          <p:spPr>
            <a:xfrm flipV="1">
              <a:off x="6487972" y="-113437"/>
              <a:ext cx="219676" cy="1624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5" name="直线连接符 774">
              <a:extLst>
                <a:ext uri="{FF2B5EF4-FFF2-40B4-BE49-F238E27FC236}">
                  <a16:creationId xmlns:a16="http://schemas.microsoft.com/office/drawing/2014/main" id="{87EE33DB-0073-F143-8236-D529B16E7648}"/>
                </a:ext>
              </a:extLst>
            </p:cNvPr>
            <p:cNvCxnSpPr>
              <a:cxnSpLocks/>
              <a:stCxn id="610" idx="0"/>
              <a:endCxn id="609" idx="1"/>
            </p:cNvCxnSpPr>
            <p:nvPr/>
          </p:nvCxnSpPr>
          <p:spPr>
            <a:xfrm flipV="1">
              <a:off x="4457268" y="245606"/>
              <a:ext cx="238912" cy="27253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2102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A10D246-740B-B44B-8C8D-9EEA656D7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1485900"/>
            <a:ext cx="117475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099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组合 383">
            <a:extLst>
              <a:ext uri="{FF2B5EF4-FFF2-40B4-BE49-F238E27FC236}">
                <a16:creationId xmlns:a16="http://schemas.microsoft.com/office/drawing/2014/main" id="{AD95DE5C-8059-5444-98C1-4478617724C1}"/>
              </a:ext>
            </a:extLst>
          </p:cNvPr>
          <p:cNvGrpSpPr/>
          <p:nvPr/>
        </p:nvGrpSpPr>
        <p:grpSpPr>
          <a:xfrm>
            <a:off x="5623605" y="1446191"/>
            <a:ext cx="3488277" cy="4272536"/>
            <a:chOff x="5623605" y="1446191"/>
            <a:chExt cx="3488277" cy="427253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16B199D-B973-E243-B738-E9A59C74CE04}"/>
                </a:ext>
              </a:extLst>
            </p:cNvPr>
            <p:cNvSpPr/>
            <p:nvPr/>
          </p:nvSpPr>
          <p:spPr>
            <a:xfrm rot="3660000">
              <a:off x="8931872" y="1482201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97F6C95-3EA1-C04A-B867-568EBCF6A6AD}"/>
                </a:ext>
              </a:extLst>
            </p:cNvPr>
            <p:cNvSpPr/>
            <p:nvPr/>
          </p:nvSpPr>
          <p:spPr>
            <a:xfrm rot="780000">
              <a:off x="5757947" y="557471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A8252A6-6765-DC43-9090-C241892D4697}"/>
                </a:ext>
              </a:extLst>
            </p:cNvPr>
            <p:cNvSpPr/>
            <p:nvPr/>
          </p:nvSpPr>
          <p:spPr>
            <a:xfrm>
              <a:off x="8516089" y="186172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DCA3F88-9792-5A44-9683-965B44EC4BC2}"/>
                </a:ext>
              </a:extLst>
            </p:cNvPr>
            <p:cNvSpPr/>
            <p:nvPr/>
          </p:nvSpPr>
          <p:spPr>
            <a:xfrm rot="1080000">
              <a:off x="5920404" y="5088336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3067DA8-F716-D941-BDA7-6AD777B45A0D}"/>
                </a:ext>
              </a:extLst>
            </p:cNvPr>
            <p:cNvSpPr/>
            <p:nvPr/>
          </p:nvSpPr>
          <p:spPr>
            <a:xfrm>
              <a:off x="5790821" y="451738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CCED37F-2DE5-1C40-9AD6-7CFBCE2FFACE}"/>
                </a:ext>
              </a:extLst>
            </p:cNvPr>
            <p:cNvSpPr/>
            <p:nvPr/>
          </p:nvSpPr>
          <p:spPr>
            <a:xfrm>
              <a:off x="8210643" y="215239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CA7E4B08-0844-8E47-BACD-6199883CD770}"/>
                </a:ext>
              </a:extLst>
            </p:cNvPr>
            <p:cNvSpPr/>
            <p:nvPr/>
          </p:nvSpPr>
          <p:spPr>
            <a:xfrm>
              <a:off x="5623605" y="405263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85A921C-E4B2-7340-92ED-E5A557894B14}"/>
                </a:ext>
              </a:extLst>
            </p:cNvPr>
            <p:cNvSpPr/>
            <p:nvPr/>
          </p:nvSpPr>
          <p:spPr>
            <a:xfrm>
              <a:off x="5931064" y="366381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0D8241FF-7691-1246-B9F2-684831535F97}"/>
                </a:ext>
              </a:extLst>
            </p:cNvPr>
            <p:cNvSpPr/>
            <p:nvPr/>
          </p:nvSpPr>
          <p:spPr>
            <a:xfrm rot="480000">
              <a:off x="7248147" y="2185821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0C490A1F-E4DF-5A4B-88D3-253D68F16F34}"/>
                </a:ext>
              </a:extLst>
            </p:cNvPr>
            <p:cNvSpPr/>
            <p:nvPr/>
          </p:nvSpPr>
          <p:spPr>
            <a:xfrm>
              <a:off x="7746675" y="218076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B9C7676-B9F5-3941-B51E-491F2DED56CA}"/>
                </a:ext>
              </a:extLst>
            </p:cNvPr>
            <p:cNvSpPr/>
            <p:nvPr/>
          </p:nvSpPr>
          <p:spPr>
            <a:xfrm>
              <a:off x="6233766" y="3251282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192A7D4-5FAE-B145-8F85-88E14A934DA3}"/>
                </a:ext>
              </a:extLst>
            </p:cNvPr>
            <p:cNvSpPr/>
            <p:nvPr/>
          </p:nvSpPr>
          <p:spPr>
            <a:xfrm rot="660000">
              <a:off x="6892004" y="2563873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D1D8CB5-6D19-8847-BCA0-EBBBD90CF0FC}"/>
                </a:ext>
              </a:extLst>
            </p:cNvPr>
            <p:cNvSpPr/>
            <p:nvPr/>
          </p:nvSpPr>
          <p:spPr>
            <a:xfrm>
              <a:off x="6551507" y="292252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</p:grpSp>
      <p:cxnSp>
        <p:nvCxnSpPr>
          <p:cNvPr id="56" name="直线连接符 55">
            <a:extLst>
              <a:ext uri="{FF2B5EF4-FFF2-40B4-BE49-F238E27FC236}">
                <a16:creationId xmlns:a16="http://schemas.microsoft.com/office/drawing/2014/main" id="{4AF8D7C7-A627-0247-8804-10094007CF13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9092246" y="1648669"/>
            <a:ext cx="1508950" cy="304286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连接符 66">
            <a:extLst>
              <a:ext uri="{FF2B5EF4-FFF2-40B4-BE49-F238E27FC236}">
                <a16:creationId xmlns:a16="http://schemas.microsoft.com/office/drawing/2014/main" id="{11CFA0EA-4E79-854D-B39D-20775A3FD64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8615459" y="1589106"/>
            <a:ext cx="361450" cy="2724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连接符 67">
            <a:extLst>
              <a:ext uri="{FF2B5EF4-FFF2-40B4-BE49-F238E27FC236}">
                <a16:creationId xmlns:a16="http://schemas.microsoft.com/office/drawing/2014/main" id="{A10BF9E8-F4FF-594C-9BE2-86549262BEBB}"/>
              </a:ext>
            </a:extLst>
          </p:cNvPr>
          <p:cNvCxnSpPr>
            <a:cxnSpLocks/>
            <a:endCxn id="16" idx="3"/>
          </p:cNvCxnSpPr>
          <p:nvPr/>
        </p:nvCxnSpPr>
        <p:spPr>
          <a:xfrm flipH="1" flipV="1">
            <a:off x="8732089" y="1933732"/>
            <a:ext cx="1842811" cy="14634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线连接符 104">
            <a:extLst>
              <a:ext uri="{FF2B5EF4-FFF2-40B4-BE49-F238E27FC236}">
                <a16:creationId xmlns:a16="http://schemas.microsoft.com/office/drawing/2014/main" id="{F82E1283-FB4B-6146-8BA2-FAF9689593D7}"/>
              </a:ext>
            </a:extLst>
          </p:cNvPr>
          <p:cNvCxnSpPr>
            <a:cxnSpLocks/>
            <a:stCxn id="16" idx="1"/>
            <a:endCxn id="34" idx="0"/>
          </p:cNvCxnSpPr>
          <p:nvPr/>
        </p:nvCxnSpPr>
        <p:spPr>
          <a:xfrm flipH="1">
            <a:off x="8318643" y="1933732"/>
            <a:ext cx="197446" cy="2186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3" name="组合 582">
            <a:extLst>
              <a:ext uri="{FF2B5EF4-FFF2-40B4-BE49-F238E27FC236}">
                <a16:creationId xmlns:a16="http://schemas.microsoft.com/office/drawing/2014/main" id="{ADF20168-C734-1541-BEA8-0BCEFB497153}"/>
              </a:ext>
            </a:extLst>
          </p:cNvPr>
          <p:cNvGrpSpPr/>
          <p:nvPr/>
        </p:nvGrpSpPr>
        <p:grpSpPr>
          <a:xfrm>
            <a:off x="-48135" y="766090"/>
            <a:ext cx="3508047" cy="5053601"/>
            <a:chOff x="1154945" y="896333"/>
            <a:chExt cx="3508047" cy="5053601"/>
          </a:xfrm>
        </p:grpSpPr>
        <p:sp>
          <p:nvSpPr>
            <p:cNvPr id="386" name="矩形 385">
              <a:extLst>
                <a:ext uri="{FF2B5EF4-FFF2-40B4-BE49-F238E27FC236}">
                  <a16:creationId xmlns:a16="http://schemas.microsoft.com/office/drawing/2014/main" id="{C482F899-8F7A-D848-B808-924F5F0E6FB7}"/>
                </a:ext>
              </a:extLst>
            </p:cNvPr>
            <p:cNvSpPr/>
            <p:nvPr/>
          </p:nvSpPr>
          <p:spPr>
            <a:xfrm rot="18600000">
              <a:off x="1664804" y="131865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7" name="矩形 386">
              <a:extLst>
                <a:ext uri="{FF2B5EF4-FFF2-40B4-BE49-F238E27FC236}">
                  <a16:creationId xmlns:a16="http://schemas.microsoft.com/office/drawing/2014/main" id="{560D99A0-7BAA-9644-AB31-315B51C8190B}"/>
                </a:ext>
              </a:extLst>
            </p:cNvPr>
            <p:cNvSpPr/>
            <p:nvPr/>
          </p:nvSpPr>
          <p:spPr>
            <a:xfrm rot="17460000">
              <a:off x="1355174" y="185371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8" name="矩形 387">
              <a:extLst>
                <a:ext uri="{FF2B5EF4-FFF2-40B4-BE49-F238E27FC236}">
                  <a16:creationId xmlns:a16="http://schemas.microsoft.com/office/drawing/2014/main" id="{2CBA2245-778F-8A43-B922-F8605D9C44E5}"/>
                </a:ext>
              </a:extLst>
            </p:cNvPr>
            <p:cNvSpPr/>
            <p:nvPr/>
          </p:nvSpPr>
          <p:spPr>
            <a:xfrm rot="16920000">
              <a:off x="1159005" y="2454959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9" name="矩形 388">
              <a:extLst>
                <a:ext uri="{FF2B5EF4-FFF2-40B4-BE49-F238E27FC236}">
                  <a16:creationId xmlns:a16="http://schemas.microsoft.com/office/drawing/2014/main" id="{E1E8C9D8-5499-C548-ABF2-E6B5277F7950}"/>
                </a:ext>
              </a:extLst>
            </p:cNvPr>
            <p:cNvSpPr/>
            <p:nvPr/>
          </p:nvSpPr>
          <p:spPr>
            <a:xfrm rot="16140000">
              <a:off x="1118935" y="3027354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0" name="矩形 389">
              <a:extLst>
                <a:ext uri="{FF2B5EF4-FFF2-40B4-BE49-F238E27FC236}">
                  <a16:creationId xmlns:a16="http://schemas.microsoft.com/office/drawing/2014/main" id="{E243BDD3-5606-FB4C-BA48-80F1D2E2F6A5}"/>
                </a:ext>
              </a:extLst>
            </p:cNvPr>
            <p:cNvSpPr/>
            <p:nvPr/>
          </p:nvSpPr>
          <p:spPr>
            <a:xfrm rot="4380000">
              <a:off x="1167221" y="3646095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1" name="矩形 390">
              <a:extLst>
                <a:ext uri="{FF2B5EF4-FFF2-40B4-BE49-F238E27FC236}">
                  <a16:creationId xmlns:a16="http://schemas.microsoft.com/office/drawing/2014/main" id="{3978320F-4D38-7244-912E-0977C8B0BFEE}"/>
                </a:ext>
              </a:extLst>
            </p:cNvPr>
            <p:cNvSpPr/>
            <p:nvPr/>
          </p:nvSpPr>
          <p:spPr>
            <a:xfrm rot="3300000">
              <a:off x="1390874" y="420536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2" name="矩形 391">
              <a:extLst>
                <a:ext uri="{FF2B5EF4-FFF2-40B4-BE49-F238E27FC236}">
                  <a16:creationId xmlns:a16="http://schemas.microsoft.com/office/drawing/2014/main" id="{0901D98F-3D3F-AF41-AE0B-EF9D1888DDCD}"/>
                </a:ext>
              </a:extLst>
            </p:cNvPr>
            <p:cNvSpPr/>
            <p:nvPr/>
          </p:nvSpPr>
          <p:spPr>
            <a:xfrm rot="2100000">
              <a:off x="2074230" y="514220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3" name="矩形 392">
              <a:extLst>
                <a:ext uri="{FF2B5EF4-FFF2-40B4-BE49-F238E27FC236}">
                  <a16:creationId xmlns:a16="http://schemas.microsoft.com/office/drawing/2014/main" id="{3EEEAC4F-8ADE-204C-BFB1-F1958A75C72B}"/>
                </a:ext>
              </a:extLst>
            </p:cNvPr>
            <p:cNvSpPr/>
            <p:nvPr/>
          </p:nvSpPr>
          <p:spPr>
            <a:xfrm rot="3180000">
              <a:off x="1707356" y="473657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4" name="矩形 393">
              <a:extLst>
                <a:ext uri="{FF2B5EF4-FFF2-40B4-BE49-F238E27FC236}">
                  <a16:creationId xmlns:a16="http://schemas.microsoft.com/office/drawing/2014/main" id="{F39CE6B1-65B2-4045-BE26-0DB32E2C30C2}"/>
                </a:ext>
              </a:extLst>
            </p:cNvPr>
            <p:cNvSpPr/>
            <p:nvPr/>
          </p:nvSpPr>
          <p:spPr>
            <a:xfrm rot="1800000">
              <a:off x="2584265" y="549132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5" name="矩形 394">
              <a:extLst>
                <a:ext uri="{FF2B5EF4-FFF2-40B4-BE49-F238E27FC236}">
                  <a16:creationId xmlns:a16="http://schemas.microsoft.com/office/drawing/2014/main" id="{4CE5BCF5-F9F4-9146-AA94-490CCFB1C18D}"/>
                </a:ext>
              </a:extLst>
            </p:cNvPr>
            <p:cNvSpPr/>
            <p:nvPr/>
          </p:nvSpPr>
          <p:spPr>
            <a:xfrm rot="780000">
              <a:off x="3153419" y="57114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8" name="矩形 397">
              <a:extLst>
                <a:ext uri="{FF2B5EF4-FFF2-40B4-BE49-F238E27FC236}">
                  <a16:creationId xmlns:a16="http://schemas.microsoft.com/office/drawing/2014/main" id="{265C818F-43D8-DF4F-B62C-E4DE7D8E69BB}"/>
                </a:ext>
              </a:extLst>
            </p:cNvPr>
            <p:cNvSpPr/>
            <p:nvPr/>
          </p:nvSpPr>
          <p:spPr>
            <a:xfrm>
              <a:off x="1944464" y="189626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9" name="矩形 398">
              <a:extLst>
                <a:ext uri="{FF2B5EF4-FFF2-40B4-BE49-F238E27FC236}">
                  <a16:creationId xmlns:a16="http://schemas.microsoft.com/office/drawing/2014/main" id="{F0B68D92-6319-FE47-8B5A-166D7A174814}"/>
                </a:ext>
              </a:extLst>
            </p:cNvPr>
            <p:cNvSpPr/>
            <p:nvPr/>
          </p:nvSpPr>
          <p:spPr>
            <a:xfrm>
              <a:off x="1592588" y="22762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0" name="矩形 399">
              <a:extLst>
                <a:ext uri="{FF2B5EF4-FFF2-40B4-BE49-F238E27FC236}">
                  <a16:creationId xmlns:a16="http://schemas.microsoft.com/office/drawing/2014/main" id="{501B785B-23C8-1B4A-A514-40240A192637}"/>
                </a:ext>
              </a:extLst>
            </p:cNvPr>
            <p:cNvSpPr/>
            <p:nvPr/>
          </p:nvSpPr>
          <p:spPr>
            <a:xfrm>
              <a:off x="1560023" y="273540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1" name="矩形 400">
              <a:extLst>
                <a:ext uri="{FF2B5EF4-FFF2-40B4-BE49-F238E27FC236}">
                  <a16:creationId xmlns:a16="http://schemas.microsoft.com/office/drawing/2014/main" id="{554E7087-95C3-3D4C-AD11-8D12B9FC2AAD}"/>
                </a:ext>
              </a:extLst>
            </p:cNvPr>
            <p:cNvSpPr/>
            <p:nvPr/>
          </p:nvSpPr>
          <p:spPr>
            <a:xfrm rot="20220000">
              <a:off x="1470849" y="32279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2" name="矩形 401">
              <a:extLst>
                <a:ext uri="{FF2B5EF4-FFF2-40B4-BE49-F238E27FC236}">
                  <a16:creationId xmlns:a16="http://schemas.microsoft.com/office/drawing/2014/main" id="{E052D998-6AEB-7145-A47D-D6E1976F60A5}"/>
                </a:ext>
              </a:extLst>
            </p:cNvPr>
            <p:cNvSpPr/>
            <p:nvPr/>
          </p:nvSpPr>
          <p:spPr>
            <a:xfrm>
              <a:off x="1666909" y="358092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3" name="矩形 402">
              <a:extLst>
                <a:ext uri="{FF2B5EF4-FFF2-40B4-BE49-F238E27FC236}">
                  <a16:creationId xmlns:a16="http://schemas.microsoft.com/office/drawing/2014/main" id="{86D6675A-BBAB-F147-B91D-EAB7DE590DC1}"/>
                </a:ext>
              </a:extLst>
            </p:cNvPr>
            <p:cNvSpPr/>
            <p:nvPr/>
          </p:nvSpPr>
          <p:spPr>
            <a:xfrm rot="19440000">
              <a:off x="1966290" y="412279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4" name="矩形 403">
              <a:extLst>
                <a:ext uri="{FF2B5EF4-FFF2-40B4-BE49-F238E27FC236}">
                  <a16:creationId xmlns:a16="http://schemas.microsoft.com/office/drawing/2014/main" id="{67D49655-9521-6D47-AF07-BDEEAF5EE0EA}"/>
                </a:ext>
              </a:extLst>
            </p:cNvPr>
            <p:cNvSpPr/>
            <p:nvPr/>
          </p:nvSpPr>
          <p:spPr>
            <a:xfrm>
              <a:off x="2337547" y="48811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5" name="矩形 404">
              <a:extLst>
                <a:ext uri="{FF2B5EF4-FFF2-40B4-BE49-F238E27FC236}">
                  <a16:creationId xmlns:a16="http://schemas.microsoft.com/office/drawing/2014/main" id="{6231716F-09C9-4D45-A602-35ABFD318A84}"/>
                </a:ext>
              </a:extLst>
            </p:cNvPr>
            <p:cNvSpPr/>
            <p:nvPr/>
          </p:nvSpPr>
          <p:spPr>
            <a:xfrm rot="1500000">
              <a:off x="2281098" y="442491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6" name="矩形 405">
              <a:extLst>
                <a:ext uri="{FF2B5EF4-FFF2-40B4-BE49-F238E27FC236}">
                  <a16:creationId xmlns:a16="http://schemas.microsoft.com/office/drawing/2014/main" id="{4A491313-B637-F84D-AE7C-D3571483AAB0}"/>
                </a:ext>
              </a:extLst>
            </p:cNvPr>
            <p:cNvSpPr/>
            <p:nvPr/>
          </p:nvSpPr>
          <p:spPr>
            <a:xfrm>
              <a:off x="1892425" y="24127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8" name="矩形 407">
              <a:extLst>
                <a:ext uri="{FF2B5EF4-FFF2-40B4-BE49-F238E27FC236}">
                  <a16:creationId xmlns:a16="http://schemas.microsoft.com/office/drawing/2014/main" id="{6B320E43-1975-0F4A-955B-3759DAE1BC67}"/>
                </a:ext>
              </a:extLst>
            </p:cNvPr>
            <p:cNvSpPr/>
            <p:nvPr/>
          </p:nvSpPr>
          <p:spPr>
            <a:xfrm>
              <a:off x="2540494" y="194358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9" name="矩形 408">
              <a:extLst>
                <a:ext uri="{FF2B5EF4-FFF2-40B4-BE49-F238E27FC236}">
                  <a16:creationId xmlns:a16="http://schemas.microsoft.com/office/drawing/2014/main" id="{3936EDF5-35E5-8841-B070-488621923C21}"/>
                </a:ext>
              </a:extLst>
            </p:cNvPr>
            <p:cNvSpPr/>
            <p:nvPr/>
          </p:nvSpPr>
          <p:spPr>
            <a:xfrm>
              <a:off x="2281098" y="239994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0" name="矩形 409">
              <a:extLst>
                <a:ext uri="{FF2B5EF4-FFF2-40B4-BE49-F238E27FC236}">
                  <a16:creationId xmlns:a16="http://schemas.microsoft.com/office/drawing/2014/main" id="{EB1ACB1A-E203-F94F-A938-EF25AEF06628}"/>
                </a:ext>
              </a:extLst>
            </p:cNvPr>
            <p:cNvSpPr/>
            <p:nvPr/>
          </p:nvSpPr>
          <p:spPr>
            <a:xfrm rot="1440000">
              <a:off x="2818112" y="496154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2" name="矩形 411">
              <a:extLst>
                <a:ext uri="{FF2B5EF4-FFF2-40B4-BE49-F238E27FC236}">
                  <a16:creationId xmlns:a16="http://schemas.microsoft.com/office/drawing/2014/main" id="{F69B354B-7DB1-4345-936F-C1A9F54755A3}"/>
                </a:ext>
              </a:extLst>
            </p:cNvPr>
            <p:cNvSpPr/>
            <p:nvPr/>
          </p:nvSpPr>
          <p:spPr>
            <a:xfrm rot="1080000">
              <a:off x="3315876" y="522508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3" name="矩形 412">
              <a:extLst>
                <a:ext uri="{FF2B5EF4-FFF2-40B4-BE49-F238E27FC236}">
                  <a16:creationId xmlns:a16="http://schemas.microsoft.com/office/drawing/2014/main" id="{680109E8-74B1-7B4E-86BB-9790C179DA89}"/>
                </a:ext>
              </a:extLst>
            </p:cNvPr>
            <p:cNvSpPr/>
            <p:nvPr/>
          </p:nvSpPr>
          <p:spPr>
            <a:xfrm>
              <a:off x="2038754" y="279191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4" name="矩形 413">
              <a:extLst>
                <a:ext uri="{FF2B5EF4-FFF2-40B4-BE49-F238E27FC236}">
                  <a16:creationId xmlns:a16="http://schemas.microsoft.com/office/drawing/2014/main" id="{C5ACE84C-19E0-CF4B-ADD9-E0F5BC766102}"/>
                </a:ext>
              </a:extLst>
            </p:cNvPr>
            <p:cNvSpPr/>
            <p:nvPr/>
          </p:nvSpPr>
          <p:spPr>
            <a:xfrm rot="21420000">
              <a:off x="1781744" y="30749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6" name="矩形 415">
              <a:extLst>
                <a:ext uri="{FF2B5EF4-FFF2-40B4-BE49-F238E27FC236}">
                  <a16:creationId xmlns:a16="http://schemas.microsoft.com/office/drawing/2014/main" id="{894BF74C-7C86-0541-993F-35E7B9D0571A}"/>
                </a:ext>
              </a:extLst>
            </p:cNvPr>
            <p:cNvSpPr/>
            <p:nvPr/>
          </p:nvSpPr>
          <p:spPr>
            <a:xfrm rot="1140000">
              <a:off x="2741799" y="238751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7" name="矩形 416">
              <a:extLst>
                <a:ext uri="{FF2B5EF4-FFF2-40B4-BE49-F238E27FC236}">
                  <a16:creationId xmlns:a16="http://schemas.microsoft.com/office/drawing/2014/main" id="{D87E633A-FCB4-2D4F-AA45-0737537837E3}"/>
                </a:ext>
              </a:extLst>
            </p:cNvPr>
            <p:cNvSpPr/>
            <p:nvPr/>
          </p:nvSpPr>
          <p:spPr>
            <a:xfrm>
              <a:off x="2475114" y="283164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8" name="矩形 417">
              <a:extLst>
                <a:ext uri="{FF2B5EF4-FFF2-40B4-BE49-F238E27FC236}">
                  <a16:creationId xmlns:a16="http://schemas.microsoft.com/office/drawing/2014/main" id="{A91E9549-CC1E-F545-9277-0793329F39FD}"/>
                </a:ext>
              </a:extLst>
            </p:cNvPr>
            <p:cNvSpPr/>
            <p:nvPr/>
          </p:nvSpPr>
          <p:spPr>
            <a:xfrm>
              <a:off x="2157904" y="320860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9" name="矩形 418">
              <a:extLst>
                <a:ext uri="{FF2B5EF4-FFF2-40B4-BE49-F238E27FC236}">
                  <a16:creationId xmlns:a16="http://schemas.microsoft.com/office/drawing/2014/main" id="{097E7C86-2655-EA4C-8AA1-2EDF7F007893}"/>
                </a:ext>
              </a:extLst>
            </p:cNvPr>
            <p:cNvSpPr/>
            <p:nvPr/>
          </p:nvSpPr>
          <p:spPr>
            <a:xfrm>
              <a:off x="2182230" y="36429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0" name="矩形 419">
              <a:extLst>
                <a:ext uri="{FF2B5EF4-FFF2-40B4-BE49-F238E27FC236}">
                  <a16:creationId xmlns:a16="http://schemas.microsoft.com/office/drawing/2014/main" id="{48A18C15-F3D1-A44E-AED2-D23ED4153892}"/>
                </a:ext>
              </a:extLst>
            </p:cNvPr>
            <p:cNvSpPr/>
            <p:nvPr/>
          </p:nvSpPr>
          <p:spPr>
            <a:xfrm>
              <a:off x="2622821" y="338380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1" name="矩形 420">
              <a:extLst>
                <a:ext uri="{FF2B5EF4-FFF2-40B4-BE49-F238E27FC236}">
                  <a16:creationId xmlns:a16="http://schemas.microsoft.com/office/drawing/2014/main" id="{40F804AF-F51F-2149-838F-90B6256C0C9F}"/>
                </a:ext>
              </a:extLst>
            </p:cNvPr>
            <p:cNvSpPr/>
            <p:nvPr/>
          </p:nvSpPr>
          <p:spPr>
            <a:xfrm>
              <a:off x="2944944" y="28790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2" name="矩形 421">
              <a:extLst>
                <a:ext uri="{FF2B5EF4-FFF2-40B4-BE49-F238E27FC236}">
                  <a16:creationId xmlns:a16="http://schemas.microsoft.com/office/drawing/2014/main" id="{A29DB0BF-43CB-FD44-8536-65C504D56A37}"/>
                </a:ext>
              </a:extLst>
            </p:cNvPr>
            <p:cNvSpPr/>
            <p:nvPr/>
          </p:nvSpPr>
          <p:spPr>
            <a:xfrm rot="660000">
              <a:off x="3255608" y="246463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4" name="矩形 423">
              <a:extLst>
                <a:ext uri="{FF2B5EF4-FFF2-40B4-BE49-F238E27FC236}">
                  <a16:creationId xmlns:a16="http://schemas.microsoft.com/office/drawing/2014/main" id="{A9D2FD6E-2C5D-9149-865B-7AA20E2D8437}"/>
                </a:ext>
              </a:extLst>
            </p:cNvPr>
            <p:cNvSpPr/>
            <p:nvPr/>
          </p:nvSpPr>
          <p:spPr>
            <a:xfrm>
              <a:off x="3452847" y="295525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5" name="矩形 424">
              <a:extLst>
                <a:ext uri="{FF2B5EF4-FFF2-40B4-BE49-F238E27FC236}">
                  <a16:creationId xmlns:a16="http://schemas.microsoft.com/office/drawing/2014/main" id="{6420F136-2D33-E241-8B84-DAA44A2B6DDC}"/>
                </a:ext>
              </a:extLst>
            </p:cNvPr>
            <p:cNvSpPr/>
            <p:nvPr/>
          </p:nvSpPr>
          <p:spPr>
            <a:xfrm>
              <a:off x="2540494" y="398328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6" name="矩形 425">
              <a:extLst>
                <a:ext uri="{FF2B5EF4-FFF2-40B4-BE49-F238E27FC236}">
                  <a16:creationId xmlns:a16="http://schemas.microsoft.com/office/drawing/2014/main" id="{54887832-0B4F-0442-AEDF-B3CAB635E832}"/>
                </a:ext>
              </a:extLst>
            </p:cNvPr>
            <p:cNvSpPr/>
            <p:nvPr/>
          </p:nvSpPr>
          <p:spPr>
            <a:xfrm>
              <a:off x="2696833" y="45313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7" name="矩形 426">
              <a:extLst>
                <a:ext uri="{FF2B5EF4-FFF2-40B4-BE49-F238E27FC236}">
                  <a16:creationId xmlns:a16="http://schemas.microsoft.com/office/drawing/2014/main" id="{EF40F844-CC0B-FA4F-9D2E-809DD1AF901D}"/>
                </a:ext>
              </a:extLst>
            </p:cNvPr>
            <p:cNvSpPr/>
            <p:nvPr/>
          </p:nvSpPr>
          <p:spPr>
            <a:xfrm>
              <a:off x="3186293" y="465413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9" name="矩形 428">
              <a:extLst>
                <a:ext uri="{FF2B5EF4-FFF2-40B4-BE49-F238E27FC236}">
                  <a16:creationId xmlns:a16="http://schemas.microsoft.com/office/drawing/2014/main" id="{A9D02C13-E89F-4C4A-BC52-8F17AD901E00}"/>
                </a:ext>
              </a:extLst>
            </p:cNvPr>
            <p:cNvSpPr/>
            <p:nvPr/>
          </p:nvSpPr>
          <p:spPr>
            <a:xfrm>
              <a:off x="3136991" y="335513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0" name="矩形 429">
              <a:extLst>
                <a:ext uri="{FF2B5EF4-FFF2-40B4-BE49-F238E27FC236}">
                  <a16:creationId xmlns:a16="http://schemas.microsoft.com/office/drawing/2014/main" id="{F43A0C13-EB62-6F46-B305-4F6BAF3FF72E}"/>
                </a:ext>
              </a:extLst>
            </p:cNvPr>
            <p:cNvSpPr/>
            <p:nvPr/>
          </p:nvSpPr>
          <p:spPr>
            <a:xfrm>
              <a:off x="2893342" y="373956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1" name="矩形 430">
              <a:extLst>
                <a:ext uri="{FF2B5EF4-FFF2-40B4-BE49-F238E27FC236}">
                  <a16:creationId xmlns:a16="http://schemas.microsoft.com/office/drawing/2014/main" id="{E6993B75-D3FB-6F4A-80E6-308F63AA425E}"/>
                </a:ext>
              </a:extLst>
            </p:cNvPr>
            <p:cNvSpPr/>
            <p:nvPr/>
          </p:nvSpPr>
          <p:spPr>
            <a:xfrm>
              <a:off x="3019077" y="418938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2" name="矩形 431">
              <a:extLst>
                <a:ext uri="{FF2B5EF4-FFF2-40B4-BE49-F238E27FC236}">
                  <a16:creationId xmlns:a16="http://schemas.microsoft.com/office/drawing/2014/main" id="{66BCED52-C081-4340-B356-A0FE6B5C2403}"/>
                </a:ext>
              </a:extLst>
            </p:cNvPr>
            <p:cNvSpPr/>
            <p:nvPr/>
          </p:nvSpPr>
          <p:spPr>
            <a:xfrm>
              <a:off x="3326536" y="38005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5" name="矩形 434">
              <a:extLst>
                <a:ext uri="{FF2B5EF4-FFF2-40B4-BE49-F238E27FC236}">
                  <a16:creationId xmlns:a16="http://schemas.microsoft.com/office/drawing/2014/main" id="{F0A9AFF0-4AB2-E347-A889-4F37A9DE936F}"/>
                </a:ext>
              </a:extLst>
            </p:cNvPr>
            <p:cNvSpPr/>
            <p:nvPr/>
          </p:nvSpPr>
          <p:spPr>
            <a:xfrm>
              <a:off x="3629238" y="33880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8" name="矩形 437">
              <a:extLst>
                <a:ext uri="{FF2B5EF4-FFF2-40B4-BE49-F238E27FC236}">
                  <a16:creationId xmlns:a16="http://schemas.microsoft.com/office/drawing/2014/main" id="{E7396570-F182-8340-8D21-689A496A34FB}"/>
                </a:ext>
              </a:extLst>
            </p:cNvPr>
            <p:cNvSpPr/>
            <p:nvPr/>
          </p:nvSpPr>
          <p:spPr>
            <a:xfrm>
              <a:off x="3946979" y="305927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grpSp>
          <p:nvGrpSpPr>
            <p:cNvPr id="582" name="组合 581">
              <a:extLst>
                <a:ext uri="{FF2B5EF4-FFF2-40B4-BE49-F238E27FC236}">
                  <a16:creationId xmlns:a16="http://schemas.microsoft.com/office/drawing/2014/main" id="{EF7B64D7-5F30-9C4F-A847-294C650B5466}"/>
                </a:ext>
              </a:extLst>
            </p:cNvPr>
            <p:cNvGrpSpPr/>
            <p:nvPr/>
          </p:nvGrpSpPr>
          <p:grpSpPr>
            <a:xfrm>
              <a:off x="2081370" y="896333"/>
              <a:ext cx="2581622" cy="5053601"/>
              <a:chOff x="2081370" y="896333"/>
              <a:chExt cx="2581622" cy="5053601"/>
            </a:xfrm>
            <a:noFill/>
          </p:grpSpPr>
          <p:sp>
            <p:nvSpPr>
              <p:cNvPr id="385" name="矩形 384">
                <a:extLst>
                  <a:ext uri="{FF2B5EF4-FFF2-40B4-BE49-F238E27FC236}">
                    <a16:creationId xmlns:a16="http://schemas.microsoft.com/office/drawing/2014/main" id="{EFD8DC69-9901-6644-8DAD-B4D6CEA18C7D}"/>
                  </a:ext>
                </a:extLst>
              </p:cNvPr>
              <p:cNvSpPr/>
              <p:nvPr/>
            </p:nvSpPr>
            <p:spPr>
              <a:xfrm rot="19380000">
                <a:off x="2081370" y="896333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96" name="矩形 395">
                <a:extLst>
                  <a:ext uri="{FF2B5EF4-FFF2-40B4-BE49-F238E27FC236}">
                    <a16:creationId xmlns:a16="http://schemas.microsoft.com/office/drawing/2014/main" id="{930E2410-A888-384D-94DF-E3C25E8E9B3D}"/>
                  </a:ext>
                </a:extLst>
              </p:cNvPr>
              <p:cNvSpPr/>
              <p:nvPr/>
            </p:nvSpPr>
            <p:spPr>
              <a:xfrm>
                <a:off x="3746520" y="580592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97" name="矩形 396">
                <a:extLst>
                  <a:ext uri="{FF2B5EF4-FFF2-40B4-BE49-F238E27FC236}">
                    <a16:creationId xmlns:a16="http://schemas.microsoft.com/office/drawing/2014/main" id="{BE5F5C3E-681C-7147-B511-36204305FD71}"/>
                  </a:ext>
                </a:extLst>
              </p:cNvPr>
              <p:cNvSpPr/>
              <p:nvPr/>
            </p:nvSpPr>
            <p:spPr>
              <a:xfrm>
                <a:off x="2328673" y="1376454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46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07" name="矩形 406">
                <a:extLst>
                  <a:ext uri="{FF2B5EF4-FFF2-40B4-BE49-F238E27FC236}">
                    <a16:creationId xmlns:a16="http://schemas.microsoft.com/office/drawing/2014/main" id="{8EF7349E-1C07-2F4F-B898-E9C8F76807B9}"/>
                  </a:ext>
                </a:extLst>
              </p:cNvPr>
              <p:cNvSpPr/>
              <p:nvPr/>
            </p:nvSpPr>
            <p:spPr>
              <a:xfrm>
                <a:off x="2887406" y="1599046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47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1" name="矩形 410">
                <a:extLst>
                  <a:ext uri="{FF2B5EF4-FFF2-40B4-BE49-F238E27FC236}">
                    <a16:creationId xmlns:a16="http://schemas.microsoft.com/office/drawing/2014/main" id="{48E1C711-F8CC-7142-B91A-1C7010ECC252}"/>
                  </a:ext>
                </a:extLst>
              </p:cNvPr>
              <p:cNvSpPr/>
              <p:nvPr/>
            </p:nvSpPr>
            <p:spPr>
              <a:xfrm rot="20520000">
                <a:off x="3859123" y="5230705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5" name="矩形 414">
                <a:extLst>
                  <a:ext uri="{FF2B5EF4-FFF2-40B4-BE49-F238E27FC236}">
                    <a16:creationId xmlns:a16="http://schemas.microsoft.com/office/drawing/2014/main" id="{EAA8C234-4E07-0E44-80C4-98EE2B158812}"/>
                  </a:ext>
                </a:extLst>
              </p:cNvPr>
              <p:cNvSpPr/>
              <p:nvPr/>
            </p:nvSpPr>
            <p:spPr>
              <a:xfrm>
                <a:off x="3087590" y="2050756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51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3" name="矩形 422">
                <a:extLst>
                  <a:ext uri="{FF2B5EF4-FFF2-40B4-BE49-F238E27FC236}">
                    <a16:creationId xmlns:a16="http://schemas.microsoft.com/office/drawing/2014/main" id="{C12DA5AD-242C-5643-BF34-27AB5C55AFC4}"/>
                  </a:ext>
                </a:extLst>
              </p:cNvPr>
              <p:cNvSpPr/>
              <p:nvPr/>
            </p:nvSpPr>
            <p:spPr>
              <a:xfrm rot="1200000">
                <a:off x="3626794" y="2097024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8" name="矩形 427">
                <a:extLst>
                  <a:ext uri="{FF2B5EF4-FFF2-40B4-BE49-F238E27FC236}">
                    <a16:creationId xmlns:a16="http://schemas.microsoft.com/office/drawing/2014/main" id="{36E8E737-21B9-2242-97C9-01B6827A078D}"/>
                  </a:ext>
                </a:extLst>
              </p:cNvPr>
              <p:cNvSpPr/>
              <p:nvPr/>
            </p:nvSpPr>
            <p:spPr>
              <a:xfrm>
                <a:off x="3575933" y="4827618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3" name="矩形 432">
                <a:extLst>
                  <a:ext uri="{FF2B5EF4-FFF2-40B4-BE49-F238E27FC236}">
                    <a16:creationId xmlns:a16="http://schemas.microsoft.com/office/drawing/2014/main" id="{296A8827-AD9E-CB4F-AA0F-4DD673974B2F}"/>
                  </a:ext>
                </a:extLst>
              </p:cNvPr>
              <p:cNvSpPr/>
              <p:nvPr/>
            </p:nvSpPr>
            <p:spPr>
              <a:xfrm rot="960000">
                <a:off x="3767522" y="260640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49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4" name="矩形 433">
                <a:extLst>
                  <a:ext uri="{FF2B5EF4-FFF2-40B4-BE49-F238E27FC236}">
                    <a16:creationId xmlns:a16="http://schemas.microsoft.com/office/drawing/2014/main" id="{F7444571-E9BE-BB4F-AB2E-C86A8BA5306A}"/>
                  </a:ext>
                </a:extLst>
              </p:cNvPr>
              <p:cNvSpPr/>
              <p:nvPr/>
            </p:nvSpPr>
            <p:spPr>
              <a:xfrm>
                <a:off x="3544644" y="4332743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6" name="矩形 435">
                <a:extLst>
                  <a:ext uri="{FF2B5EF4-FFF2-40B4-BE49-F238E27FC236}">
                    <a16:creationId xmlns:a16="http://schemas.microsoft.com/office/drawing/2014/main" id="{D4B1A8C6-B683-A844-8763-8BEF86B1240E}"/>
                  </a:ext>
                </a:extLst>
              </p:cNvPr>
              <p:cNvSpPr/>
              <p:nvPr/>
            </p:nvSpPr>
            <p:spPr>
              <a:xfrm rot="840000">
                <a:off x="3806022" y="3863660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7" name="矩形 436">
                <a:extLst>
                  <a:ext uri="{FF2B5EF4-FFF2-40B4-BE49-F238E27FC236}">
                    <a16:creationId xmlns:a16="http://schemas.microsoft.com/office/drawing/2014/main" id="{2997C378-0F15-EE4F-B6EE-B23D0B55F8F5}"/>
                  </a:ext>
                </a:extLst>
              </p:cNvPr>
              <p:cNvSpPr/>
              <p:nvPr/>
            </p:nvSpPr>
            <p:spPr>
              <a:xfrm rot="660000">
                <a:off x="4287476" y="270062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50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9" name="矩形 438">
                <a:extLst>
                  <a:ext uri="{FF2B5EF4-FFF2-40B4-BE49-F238E27FC236}">
                    <a16:creationId xmlns:a16="http://schemas.microsoft.com/office/drawing/2014/main" id="{2FE126F1-91C2-C849-B7EA-047EB5D1BE89}"/>
                  </a:ext>
                </a:extLst>
              </p:cNvPr>
              <p:cNvSpPr/>
              <p:nvPr/>
            </p:nvSpPr>
            <p:spPr>
              <a:xfrm rot="1320000">
                <a:off x="4446992" y="317543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48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40" name="矩形 439">
                <a:extLst>
                  <a:ext uri="{FF2B5EF4-FFF2-40B4-BE49-F238E27FC236}">
                    <a16:creationId xmlns:a16="http://schemas.microsoft.com/office/drawing/2014/main" id="{443EBCAC-26C9-CD47-A9BB-8279938B051C}"/>
                  </a:ext>
                </a:extLst>
              </p:cNvPr>
              <p:cNvSpPr/>
              <p:nvPr/>
            </p:nvSpPr>
            <p:spPr>
              <a:xfrm>
                <a:off x="4116709" y="3528987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p:grpSp>
        <p:cxnSp>
          <p:nvCxnSpPr>
            <p:cNvPr id="441" name="直线连接符 440">
              <a:extLst>
                <a:ext uri="{FF2B5EF4-FFF2-40B4-BE49-F238E27FC236}">
                  <a16:creationId xmlns:a16="http://schemas.microsoft.com/office/drawing/2014/main" id="{4A7E2EB1-A4CE-E542-8E5F-B9B43DD815FE}"/>
                </a:ext>
              </a:extLst>
            </p:cNvPr>
            <p:cNvCxnSpPr>
              <a:cxnSpLocks/>
              <a:stCxn id="386" idx="3"/>
              <a:endCxn id="385" idx="1"/>
            </p:cNvCxnSpPr>
            <p:nvPr/>
          </p:nvCxnSpPr>
          <p:spPr>
            <a:xfrm flipV="1">
              <a:off x="1842241" y="1033335"/>
              <a:ext cx="260877" cy="27458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线连接符 441">
              <a:extLst>
                <a:ext uri="{FF2B5EF4-FFF2-40B4-BE49-F238E27FC236}">
                  <a16:creationId xmlns:a16="http://schemas.microsoft.com/office/drawing/2014/main" id="{41166872-F802-FF4B-9FD0-BBAF01F4CC45}"/>
                </a:ext>
              </a:extLst>
            </p:cNvPr>
            <p:cNvCxnSpPr>
              <a:cxnSpLocks/>
              <a:stCxn id="387" idx="3"/>
              <a:endCxn id="386" idx="1"/>
            </p:cNvCxnSpPr>
            <p:nvPr/>
          </p:nvCxnSpPr>
          <p:spPr>
            <a:xfrm flipV="1">
              <a:off x="1501891" y="1473395"/>
              <a:ext cx="201496" cy="3514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线连接符 442">
              <a:extLst>
                <a:ext uri="{FF2B5EF4-FFF2-40B4-BE49-F238E27FC236}">
                  <a16:creationId xmlns:a16="http://schemas.microsoft.com/office/drawing/2014/main" id="{0EB71044-2EC7-F54D-8C17-C241142AA597}"/>
                </a:ext>
              </a:extLst>
            </p:cNvPr>
            <p:cNvCxnSpPr>
              <a:cxnSpLocks/>
              <a:stCxn id="388" idx="3"/>
              <a:endCxn id="387" idx="1"/>
            </p:cNvCxnSpPr>
            <p:nvPr/>
          </p:nvCxnSpPr>
          <p:spPr>
            <a:xfrm flipV="1">
              <a:off x="1289472" y="2026546"/>
              <a:ext cx="135005" cy="394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线连接符 443">
              <a:extLst>
                <a:ext uri="{FF2B5EF4-FFF2-40B4-BE49-F238E27FC236}">
                  <a16:creationId xmlns:a16="http://schemas.microsoft.com/office/drawing/2014/main" id="{8D50CCD0-223B-D04A-AF28-028436C6A00C}"/>
                </a:ext>
              </a:extLst>
            </p:cNvPr>
            <p:cNvCxnSpPr>
              <a:cxnSpLocks/>
              <a:stCxn id="388" idx="1"/>
              <a:endCxn id="389" idx="3"/>
            </p:cNvCxnSpPr>
            <p:nvPr/>
          </p:nvCxnSpPr>
          <p:spPr>
            <a:xfrm flipH="1">
              <a:off x="1225060" y="2632608"/>
              <a:ext cx="19498" cy="3587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线连接符 444">
              <a:extLst>
                <a:ext uri="{FF2B5EF4-FFF2-40B4-BE49-F238E27FC236}">
                  <a16:creationId xmlns:a16="http://schemas.microsoft.com/office/drawing/2014/main" id="{10DA2592-F3E6-EE44-B7D3-C854CA87EECB}"/>
                </a:ext>
              </a:extLst>
            </p:cNvPr>
            <p:cNvCxnSpPr>
              <a:cxnSpLocks/>
              <a:stCxn id="390" idx="3"/>
              <a:endCxn id="391" idx="1"/>
            </p:cNvCxnSpPr>
            <p:nvPr/>
          </p:nvCxnSpPr>
          <p:spPr>
            <a:xfrm>
              <a:off x="1306810" y="3821385"/>
              <a:ext cx="130122" cy="3674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线连接符 445">
              <a:extLst>
                <a:ext uri="{FF2B5EF4-FFF2-40B4-BE49-F238E27FC236}">
                  <a16:creationId xmlns:a16="http://schemas.microsoft.com/office/drawing/2014/main" id="{50FE76B5-7FC9-454B-AF1B-667EC2E92FD9}"/>
                </a:ext>
              </a:extLst>
            </p:cNvPr>
            <p:cNvCxnSpPr>
              <a:cxnSpLocks/>
              <a:stCxn id="391" idx="3"/>
              <a:endCxn id="393" idx="1"/>
            </p:cNvCxnSpPr>
            <p:nvPr/>
          </p:nvCxnSpPr>
          <p:spPr>
            <a:xfrm>
              <a:off x="1560836" y="4365837"/>
              <a:ext cx="189528" cy="3564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线连接符 446">
              <a:extLst>
                <a:ext uri="{FF2B5EF4-FFF2-40B4-BE49-F238E27FC236}">
                  <a16:creationId xmlns:a16="http://schemas.microsoft.com/office/drawing/2014/main" id="{68546547-E4EF-5945-9812-AF8A0B3712A6}"/>
                </a:ext>
              </a:extLst>
            </p:cNvPr>
            <p:cNvCxnSpPr>
              <a:cxnSpLocks/>
              <a:stCxn id="394" idx="3"/>
              <a:endCxn id="395" idx="1"/>
            </p:cNvCxnSpPr>
            <p:nvPr/>
          </p:nvCxnSpPr>
          <p:spPr>
            <a:xfrm>
              <a:off x="2785795" y="5617328"/>
              <a:ext cx="370392" cy="1418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线连接符 447">
              <a:extLst>
                <a:ext uri="{FF2B5EF4-FFF2-40B4-BE49-F238E27FC236}">
                  <a16:creationId xmlns:a16="http://schemas.microsoft.com/office/drawing/2014/main" id="{BF36C386-37AE-244C-B5FD-CEEA03475250}"/>
                </a:ext>
              </a:extLst>
            </p:cNvPr>
            <p:cNvCxnSpPr>
              <a:cxnSpLocks/>
              <a:stCxn id="395" idx="3"/>
              <a:endCxn id="396" idx="1"/>
            </p:cNvCxnSpPr>
            <p:nvPr/>
          </p:nvCxnSpPr>
          <p:spPr>
            <a:xfrm>
              <a:off x="3366651" y="5807764"/>
              <a:ext cx="379869" cy="701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线连接符 448">
              <a:extLst>
                <a:ext uri="{FF2B5EF4-FFF2-40B4-BE49-F238E27FC236}">
                  <a16:creationId xmlns:a16="http://schemas.microsoft.com/office/drawing/2014/main" id="{0667A4A0-1846-A54D-A62E-F54626BA7E2D}"/>
                </a:ext>
              </a:extLst>
            </p:cNvPr>
            <p:cNvCxnSpPr>
              <a:cxnSpLocks/>
              <a:stCxn id="389" idx="1"/>
              <a:endCxn id="390" idx="1"/>
            </p:cNvCxnSpPr>
            <p:nvPr/>
          </p:nvCxnSpPr>
          <p:spPr>
            <a:xfrm>
              <a:off x="1228830" y="3207348"/>
              <a:ext cx="14822" cy="4074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线连接符 449">
              <a:extLst>
                <a:ext uri="{FF2B5EF4-FFF2-40B4-BE49-F238E27FC236}">
                  <a16:creationId xmlns:a16="http://schemas.microsoft.com/office/drawing/2014/main" id="{81C16366-7699-3547-A868-B29601F19C3D}"/>
                </a:ext>
              </a:extLst>
            </p:cNvPr>
            <p:cNvCxnSpPr>
              <a:cxnSpLocks/>
              <a:stCxn id="393" idx="3"/>
              <a:endCxn id="392" idx="1"/>
            </p:cNvCxnSpPr>
            <p:nvPr/>
          </p:nvCxnSpPr>
          <p:spPr>
            <a:xfrm>
              <a:off x="1880368" y="4894837"/>
              <a:ext cx="213393" cy="2574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线连接符 450">
              <a:extLst>
                <a:ext uri="{FF2B5EF4-FFF2-40B4-BE49-F238E27FC236}">
                  <a16:creationId xmlns:a16="http://schemas.microsoft.com/office/drawing/2014/main" id="{DE021BB5-584C-A942-B76C-01457FBCF4A0}"/>
                </a:ext>
              </a:extLst>
            </p:cNvPr>
            <p:cNvCxnSpPr>
              <a:cxnSpLocks/>
              <a:stCxn id="392" idx="3"/>
              <a:endCxn id="394" idx="1"/>
            </p:cNvCxnSpPr>
            <p:nvPr/>
          </p:nvCxnSpPr>
          <p:spPr>
            <a:xfrm>
              <a:off x="2270698" y="5276161"/>
              <a:ext cx="328036" cy="2331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线连接符 451">
              <a:extLst>
                <a:ext uri="{FF2B5EF4-FFF2-40B4-BE49-F238E27FC236}">
                  <a16:creationId xmlns:a16="http://schemas.microsoft.com/office/drawing/2014/main" id="{6B225463-65B6-5447-8B4F-36161F5E08D1}"/>
                </a:ext>
              </a:extLst>
            </p:cNvPr>
            <p:cNvCxnSpPr>
              <a:cxnSpLocks/>
              <a:stCxn id="396" idx="0"/>
              <a:endCxn id="412" idx="2"/>
            </p:cNvCxnSpPr>
            <p:nvPr/>
          </p:nvCxnSpPr>
          <p:spPr>
            <a:xfrm flipH="1" flipV="1">
              <a:off x="3401625" y="5365573"/>
              <a:ext cx="452895" cy="4403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线连接符 452">
              <a:extLst>
                <a:ext uri="{FF2B5EF4-FFF2-40B4-BE49-F238E27FC236}">
                  <a16:creationId xmlns:a16="http://schemas.microsoft.com/office/drawing/2014/main" id="{5A540BD3-56F1-704E-833F-757905DB725C}"/>
                </a:ext>
              </a:extLst>
            </p:cNvPr>
            <p:cNvCxnSpPr>
              <a:cxnSpLocks/>
              <a:stCxn id="396" idx="0"/>
              <a:endCxn id="411" idx="2"/>
            </p:cNvCxnSpPr>
            <p:nvPr/>
          </p:nvCxnSpPr>
          <p:spPr>
            <a:xfrm flipV="1">
              <a:off x="3854520" y="5371194"/>
              <a:ext cx="134854" cy="43472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线连接符 453">
              <a:extLst>
                <a:ext uri="{FF2B5EF4-FFF2-40B4-BE49-F238E27FC236}">
                  <a16:creationId xmlns:a16="http://schemas.microsoft.com/office/drawing/2014/main" id="{B15E02CA-FDD8-9B4B-99BB-A87628F3AB68}"/>
                </a:ext>
              </a:extLst>
            </p:cNvPr>
            <p:cNvCxnSpPr>
              <a:cxnSpLocks/>
              <a:stCxn id="395" idx="0"/>
              <a:endCxn id="412" idx="2"/>
            </p:cNvCxnSpPr>
            <p:nvPr/>
          </p:nvCxnSpPr>
          <p:spPr>
            <a:xfrm flipV="1">
              <a:off x="3277617" y="5365573"/>
              <a:ext cx="124008" cy="3477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线连接符 454">
              <a:extLst>
                <a:ext uri="{FF2B5EF4-FFF2-40B4-BE49-F238E27FC236}">
                  <a16:creationId xmlns:a16="http://schemas.microsoft.com/office/drawing/2014/main" id="{5DC85592-B191-9E49-90DA-6A0485945F04}"/>
                </a:ext>
              </a:extLst>
            </p:cNvPr>
            <p:cNvCxnSpPr>
              <a:cxnSpLocks/>
              <a:stCxn id="394" idx="0"/>
              <a:endCxn id="412" idx="2"/>
            </p:cNvCxnSpPr>
            <p:nvPr/>
          </p:nvCxnSpPr>
          <p:spPr>
            <a:xfrm flipV="1">
              <a:off x="2728268" y="5365573"/>
              <a:ext cx="673357" cy="1353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线连接符 455">
              <a:extLst>
                <a:ext uri="{FF2B5EF4-FFF2-40B4-BE49-F238E27FC236}">
                  <a16:creationId xmlns:a16="http://schemas.microsoft.com/office/drawing/2014/main" id="{1364EE28-40DB-3E44-AA0B-E61A449D2335}"/>
                </a:ext>
              </a:extLst>
            </p:cNvPr>
            <p:cNvCxnSpPr>
              <a:cxnSpLocks/>
              <a:stCxn id="397" idx="0"/>
              <a:endCxn id="385" idx="2"/>
            </p:cNvCxnSpPr>
            <p:nvPr/>
          </p:nvCxnSpPr>
          <p:spPr>
            <a:xfrm flipH="1" flipV="1">
              <a:off x="2232705" y="1025845"/>
              <a:ext cx="203968" cy="35060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线连接符 456">
              <a:extLst>
                <a:ext uri="{FF2B5EF4-FFF2-40B4-BE49-F238E27FC236}">
                  <a16:creationId xmlns:a16="http://schemas.microsoft.com/office/drawing/2014/main" id="{D1068BC8-51DD-BA49-81D8-605A8A12A473}"/>
                </a:ext>
              </a:extLst>
            </p:cNvPr>
            <p:cNvCxnSpPr>
              <a:cxnSpLocks/>
              <a:stCxn id="397" idx="1"/>
              <a:endCxn id="386" idx="2"/>
            </p:cNvCxnSpPr>
            <p:nvPr/>
          </p:nvCxnSpPr>
          <p:spPr>
            <a:xfrm flipH="1" flipV="1">
              <a:off x="1827969" y="1436936"/>
              <a:ext cx="500704" cy="115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线连接符 457">
              <a:extLst>
                <a:ext uri="{FF2B5EF4-FFF2-40B4-BE49-F238E27FC236}">
                  <a16:creationId xmlns:a16="http://schemas.microsoft.com/office/drawing/2014/main" id="{12478462-1500-A94F-9F93-1829C33FB804}"/>
                </a:ext>
              </a:extLst>
            </p:cNvPr>
            <p:cNvCxnSpPr>
              <a:cxnSpLocks/>
              <a:stCxn id="398" idx="0"/>
              <a:endCxn id="386" idx="2"/>
            </p:cNvCxnSpPr>
            <p:nvPr/>
          </p:nvCxnSpPr>
          <p:spPr>
            <a:xfrm flipH="1" flipV="1">
              <a:off x="1827969" y="1436936"/>
              <a:ext cx="224495" cy="45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线连接符 458">
              <a:extLst>
                <a:ext uri="{FF2B5EF4-FFF2-40B4-BE49-F238E27FC236}">
                  <a16:creationId xmlns:a16="http://schemas.microsoft.com/office/drawing/2014/main" id="{D8E6579C-987D-3940-8F2C-36701B3B4036}"/>
                </a:ext>
              </a:extLst>
            </p:cNvPr>
            <p:cNvCxnSpPr>
              <a:cxnSpLocks/>
              <a:stCxn id="398" idx="1"/>
              <a:endCxn id="387" idx="2"/>
            </p:cNvCxnSpPr>
            <p:nvPr/>
          </p:nvCxnSpPr>
          <p:spPr>
            <a:xfrm flipH="1" flipV="1">
              <a:off x="1530402" y="1951512"/>
              <a:ext cx="414062" cy="167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线连接符 459">
              <a:extLst>
                <a:ext uri="{FF2B5EF4-FFF2-40B4-BE49-F238E27FC236}">
                  <a16:creationId xmlns:a16="http://schemas.microsoft.com/office/drawing/2014/main" id="{809C6DF4-D88B-D043-8135-AB9164287DD9}"/>
                </a:ext>
              </a:extLst>
            </p:cNvPr>
            <p:cNvCxnSpPr>
              <a:cxnSpLocks/>
              <a:stCxn id="399" idx="0"/>
              <a:endCxn id="387" idx="2"/>
            </p:cNvCxnSpPr>
            <p:nvPr/>
          </p:nvCxnSpPr>
          <p:spPr>
            <a:xfrm flipH="1" flipV="1">
              <a:off x="1530402" y="1951512"/>
              <a:ext cx="170186" cy="3247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线连接符 460">
              <a:extLst>
                <a:ext uri="{FF2B5EF4-FFF2-40B4-BE49-F238E27FC236}">
                  <a16:creationId xmlns:a16="http://schemas.microsoft.com/office/drawing/2014/main" id="{1F37501F-BCD7-DD4D-AD7E-DA040EAF0694}"/>
                </a:ext>
              </a:extLst>
            </p:cNvPr>
            <p:cNvCxnSpPr>
              <a:cxnSpLocks/>
              <a:stCxn id="399" idx="1"/>
              <a:endCxn id="388" idx="2"/>
            </p:cNvCxnSpPr>
            <p:nvPr/>
          </p:nvCxnSpPr>
          <p:spPr>
            <a:xfrm flipH="1">
              <a:off x="1337442" y="2348295"/>
              <a:ext cx="255146" cy="193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线连接符 461">
              <a:extLst>
                <a:ext uri="{FF2B5EF4-FFF2-40B4-BE49-F238E27FC236}">
                  <a16:creationId xmlns:a16="http://schemas.microsoft.com/office/drawing/2014/main" id="{935539D2-ECBD-254C-93D5-38442E0A1B24}"/>
                </a:ext>
              </a:extLst>
            </p:cNvPr>
            <p:cNvCxnSpPr>
              <a:cxnSpLocks/>
              <a:stCxn id="400" idx="1"/>
              <a:endCxn id="388" idx="2"/>
            </p:cNvCxnSpPr>
            <p:nvPr/>
          </p:nvCxnSpPr>
          <p:spPr>
            <a:xfrm flipH="1" flipV="1">
              <a:off x="1337442" y="2541928"/>
              <a:ext cx="222581" cy="265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线连接符 462">
              <a:extLst>
                <a:ext uri="{FF2B5EF4-FFF2-40B4-BE49-F238E27FC236}">
                  <a16:creationId xmlns:a16="http://schemas.microsoft.com/office/drawing/2014/main" id="{96A55F9D-886F-C247-ADCF-23CDB288E7AF}"/>
                </a:ext>
              </a:extLst>
            </p:cNvPr>
            <p:cNvCxnSpPr>
              <a:cxnSpLocks/>
              <a:stCxn id="400" idx="1"/>
              <a:endCxn id="389" idx="2"/>
            </p:cNvCxnSpPr>
            <p:nvPr/>
          </p:nvCxnSpPr>
          <p:spPr>
            <a:xfrm flipH="1">
              <a:off x="1298934" y="2807414"/>
              <a:ext cx="261089" cy="2906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线连接符 463">
              <a:extLst>
                <a:ext uri="{FF2B5EF4-FFF2-40B4-BE49-F238E27FC236}">
                  <a16:creationId xmlns:a16="http://schemas.microsoft.com/office/drawing/2014/main" id="{2B8AC61B-8A4A-0E4B-81CC-AC6517DC3AC2}"/>
                </a:ext>
              </a:extLst>
            </p:cNvPr>
            <p:cNvCxnSpPr>
              <a:cxnSpLocks/>
              <a:stCxn id="401" idx="1"/>
              <a:endCxn id="389" idx="2"/>
            </p:cNvCxnSpPr>
            <p:nvPr/>
          </p:nvCxnSpPr>
          <p:spPr>
            <a:xfrm flipH="1" flipV="1">
              <a:off x="1298934" y="3098097"/>
              <a:ext cx="180501" cy="2440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线连接符 464">
              <a:extLst>
                <a:ext uri="{FF2B5EF4-FFF2-40B4-BE49-F238E27FC236}">
                  <a16:creationId xmlns:a16="http://schemas.microsoft.com/office/drawing/2014/main" id="{5D266594-D52D-7F4D-97E5-E988C068FBBE}"/>
                </a:ext>
              </a:extLst>
            </p:cNvPr>
            <p:cNvCxnSpPr>
              <a:cxnSpLocks/>
              <a:stCxn id="401" idx="1"/>
              <a:endCxn id="390" idx="0"/>
            </p:cNvCxnSpPr>
            <p:nvPr/>
          </p:nvCxnSpPr>
          <p:spPr>
            <a:xfrm flipH="1">
              <a:off x="1344085" y="3342135"/>
              <a:ext cx="135350" cy="3549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线连接符 465">
              <a:extLst>
                <a:ext uri="{FF2B5EF4-FFF2-40B4-BE49-F238E27FC236}">
                  <a16:creationId xmlns:a16="http://schemas.microsoft.com/office/drawing/2014/main" id="{4B2D514A-B53D-1B49-B419-99F8139A6C95}"/>
                </a:ext>
              </a:extLst>
            </p:cNvPr>
            <p:cNvCxnSpPr>
              <a:cxnSpLocks/>
              <a:stCxn id="402" idx="1"/>
              <a:endCxn id="390" idx="0"/>
            </p:cNvCxnSpPr>
            <p:nvPr/>
          </p:nvCxnSpPr>
          <p:spPr>
            <a:xfrm flipH="1">
              <a:off x="1344085" y="3652934"/>
              <a:ext cx="322824" cy="441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线连接符 466">
              <a:extLst>
                <a:ext uri="{FF2B5EF4-FFF2-40B4-BE49-F238E27FC236}">
                  <a16:creationId xmlns:a16="http://schemas.microsoft.com/office/drawing/2014/main" id="{E07DD17B-9654-8046-8376-E2E3F6800EF2}"/>
                </a:ext>
              </a:extLst>
            </p:cNvPr>
            <p:cNvCxnSpPr>
              <a:cxnSpLocks/>
              <a:stCxn id="402" idx="2"/>
              <a:endCxn id="391" idx="0"/>
            </p:cNvCxnSpPr>
            <p:nvPr/>
          </p:nvCxnSpPr>
          <p:spPr>
            <a:xfrm flipH="1">
              <a:off x="1557863" y="3724940"/>
              <a:ext cx="217046" cy="5111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线连接符 467">
              <a:extLst>
                <a:ext uri="{FF2B5EF4-FFF2-40B4-BE49-F238E27FC236}">
                  <a16:creationId xmlns:a16="http://schemas.microsoft.com/office/drawing/2014/main" id="{F47DB34B-DD80-154D-AD5E-5182BAFA51EE}"/>
                </a:ext>
              </a:extLst>
            </p:cNvPr>
            <p:cNvCxnSpPr>
              <a:cxnSpLocks/>
              <a:stCxn id="403" idx="0"/>
              <a:endCxn id="391" idx="0"/>
            </p:cNvCxnSpPr>
            <p:nvPr/>
          </p:nvCxnSpPr>
          <p:spPr>
            <a:xfrm flipH="1">
              <a:off x="1557863" y="4136547"/>
              <a:ext cx="474103" cy="995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线连接符 468">
              <a:extLst>
                <a:ext uri="{FF2B5EF4-FFF2-40B4-BE49-F238E27FC236}">
                  <a16:creationId xmlns:a16="http://schemas.microsoft.com/office/drawing/2014/main" id="{6B034857-F088-9143-9FF5-DF66BB827C1A}"/>
                </a:ext>
              </a:extLst>
            </p:cNvPr>
            <p:cNvCxnSpPr>
              <a:cxnSpLocks/>
              <a:stCxn id="403" idx="1"/>
            </p:cNvCxnSpPr>
            <p:nvPr/>
          </p:nvCxnSpPr>
          <p:spPr>
            <a:xfrm flipH="1">
              <a:off x="1835038" y="4258283"/>
              <a:ext cx="151878" cy="5104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线连接符 469">
              <a:extLst>
                <a:ext uri="{FF2B5EF4-FFF2-40B4-BE49-F238E27FC236}">
                  <a16:creationId xmlns:a16="http://schemas.microsoft.com/office/drawing/2014/main" id="{358B829B-0439-4E4F-9184-131A20F50C7D}"/>
                </a:ext>
              </a:extLst>
            </p:cNvPr>
            <p:cNvCxnSpPr>
              <a:cxnSpLocks/>
              <a:stCxn id="405" idx="1"/>
              <a:endCxn id="393" idx="0"/>
            </p:cNvCxnSpPr>
            <p:nvPr/>
          </p:nvCxnSpPr>
          <p:spPr>
            <a:xfrm flipH="1">
              <a:off x="1872868" y="4451282"/>
              <a:ext cx="418349" cy="313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线连接符 470">
              <a:extLst>
                <a:ext uri="{FF2B5EF4-FFF2-40B4-BE49-F238E27FC236}">
                  <a16:creationId xmlns:a16="http://schemas.microsoft.com/office/drawing/2014/main" id="{31C0CB9A-EBC2-EA4E-A8F2-97D1DC1EDE85}"/>
                </a:ext>
              </a:extLst>
            </p:cNvPr>
            <p:cNvCxnSpPr>
              <a:cxnSpLocks/>
              <a:stCxn id="404" idx="1"/>
              <a:endCxn id="393" idx="0"/>
            </p:cNvCxnSpPr>
            <p:nvPr/>
          </p:nvCxnSpPr>
          <p:spPr>
            <a:xfrm flipH="1" flipV="1">
              <a:off x="1872868" y="4765245"/>
              <a:ext cx="464679" cy="1878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线连接符 471">
              <a:extLst>
                <a:ext uri="{FF2B5EF4-FFF2-40B4-BE49-F238E27FC236}">
                  <a16:creationId xmlns:a16="http://schemas.microsoft.com/office/drawing/2014/main" id="{B7A675C7-B961-6440-81F0-5E85E3819B86}"/>
                </a:ext>
              </a:extLst>
            </p:cNvPr>
            <p:cNvCxnSpPr>
              <a:cxnSpLocks/>
              <a:stCxn id="404" idx="2"/>
              <a:endCxn id="392" idx="0"/>
            </p:cNvCxnSpPr>
            <p:nvPr/>
          </p:nvCxnSpPr>
          <p:spPr>
            <a:xfrm flipH="1">
              <a:off x="2223531" y="5025124"/>
              <a:ext cx="222016" cy="130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线连接符 472">
              <a:extLst>
                <a:ext uri="{FF2B5EF4-FFF2-40B4-BE49-F238E27FC236}">
                  <a16:creationId xmlns:a16="http://schemas.microsoft.com/office/drawing/2014/main" id="{1746399F-BB3D-3E47-8333-90467D2C8D9B}"/>
                </a:ext>
              </a:extLst>
            </p:cNvPr>
            <p:cNvCxnSpPr>
              <a:cxnSpLocks/>
              <a:stCxn id="404" idx="2"/>
              <a:endCxn id="394" idx="0"/>
            </p:cNvCxnSpPr>
            <p:nvPr/>
          </p:nvCxnSpPr>
          <p:spPr>
            <a:xfrm>
              <a:off x="2445547" y="5025124"/>
              <a:ext cx="282721" cy="4758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线连接符 473">
              <a:extLst>
                <a:ext uri="{FF2B5EF4-FFF2-40B4-BE49-F238E27FC236}">
                  <a16:creationId xmlns:a16="http://schemas.microsoft.com/office/drawing/2014/main" id="{42C7136C-357D-5A43-9385-3B571F25B158}"/>
                </a:ext>
              </a:extLst>
            </p:cNvPr>
            <p:cNvCxnSpPr>
              <a:cxnSpLocks/>
              <a:stCxn id="410" idx="2"/>
              <a:endCxn id="394" idx="0"/>
            </p:cNvCxnSpPr>
            <p:nvPr/>
          </p:nvCxnSpPr>
          <p:spPr>
            <a:xfrm flipH="1">
              <a:off x="2728268" y="5099329"/>
              <a:ext cx="168556" cy="401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线连接符 474">
              <a:extLst>
                <a:ext uri="{FF2B5EF4-FFF2-40B4-BE49-F238E27FC236}">
                  <a16:creationId xmlns:a16="http://schemas.microsoft.com/office/drawing/2014/main" id="{24CFC1C6-3919-4745-9BAA-0B4D35A6078A}"/>
                </a:ext>
              </a:extLst>
            </p:cNvPr>
            <p:cNvCxnSpPr>
              <a:cxnSpLocks/>
              <a:stCxn id="397" idx="2"/>
              <a:endCxn id="398" idx="0"/>
            </p:cNvCxnSpPr>
            <p:nvPr/>
          </p:nvCxnSpPr>
          <p:spPr>
            <a:xfrm flipH="1">
              <a:off x="2052464" y="1520466"/>
              <a:ext cx="384209" cy="3758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线连接符 475">
              <a:extLst>
                <a:ext uri="{FF2B5EF4-FFF2-40B4-BE49-F238E27FC236}">
                  <a16:creationId xmlns:a16="http://schemas.microsoft.com/office/drawing/2014/main" id="{20DF64A7-E4AB-754F-B825-C6BBFF445591}"/>
                </a:ext>
              </a:extLst>
            </p:cNvPr>
            <p:cNvCxnSpPr>
              <a:cxnSpLocks/>
              <a:stCxn id="398" idx="2"/>
              <a:endCxn id="399" idx="0"/>
            </p:cNvCxnSpPr>
            <p:nvPr/>
          </p:nvCxnSpPr>
          <p:spPr>
            <a:xfrm flipH="1">
              <a:off x="1700588" y="2040279"/>
              <a:ext cx="351876" cy="2360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线连接符 476">
              <a:extLst>
                <a:ext uri="{FF2B5EF4-FFF2-40B4-BE49-F238E27FC236}">
                  <a16:creationId xmlns:a16="http://schemas.microsoft.com/office/drawing/2014/main" id="{91255AF2-7DF6-1B48-9DC2-97012151DAE4}"/>
                </a:ext>
              </a:extLst>
            </p:cNvPr>
            <p:cNvCxnSpPr>
              <a:cxnSpLocks/>
              <a:stCxn id="399" idx="2"/>
              <a:endCxn id="400" idx="0"/>
            </p:cNvCxnSpPr>
            <p:nvPr/>
          </p:nvCxnSpPr>
          <p:spPr>
            <a:xfrm flipH="1">
              <a:off x="1668023" y="2420301"/>
              <a:ext cx="32565" cy="315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线连接符 477">
              <a:extLst>
                <a:ext uri="{FF2B5EF4-FFF2-40B4-BE49-F238E27FC236}">
                  <a16:creationId xmlns:a16="http://schemas.microsoft.com/office/drawing/2014/main" id="{7EEFED4C-5F6D-4247-B20F-F5094CFC9415}"/>
                </a:ext>
              </a:extLst>
            </p:cNvPr>
            <p:cNvCxnSpPr>
              <a:cxnSpLocks/>
              <a:endCxn id="401" idx="0"/>
            </p:cNvCxnSpPr>
            <p:nvPr/>
          </p:nvCxnSpPr>
          <p:spPr>
            <a:xfrm flipH="1">
              <a:off x="1550714" y="2881838"/>
              <a:ext cx="101576" cy="3518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线连接符 478">
              <a:extLst>
                <a:ext uri="{FF2B5EF4-FFF2-40B4-BE49-F238E27FC236}">
                  <a16:creationId xmlns:a16="http://schemas.microsoft.com/office/drawing/2014/main" id="{4D329E5A-3A43-4F46-865E-AF478BA055B8}"/>
                </a:ext>
              </a:extLst>
            </p:cNvPr>
            <p:cNvCxnSpPr>
              <a:cxnSpLocks/>
              <a:stCxn id="401" idx="2"/>
              <a:endCxn id="402" idx="0"/>
            </p:cNvCxnSpPr>
            <p:nvPr/>
          </p:nvCxnSpPr>
          <p:spPr>
            <a:xfrm>
              <a:off x="1606984" y="3366218"/>
              <a:ext cx="167925" cy="2147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线连接符 479">
              <a:extLst>
                <a:ext uri="{FF2B5EF4-FFF2-40B4-BE49-F238E27FC236}">
                  <a16:creationId xmlns:a16="http://schemas.microsoft.com/office/drawing/2014/main" id="{21524FEB-175F-024C-BB75-762935793C2C}"/>
                </a:ext>
              </a:extLst>
            </p:cNvPr>
            <p:cNvCxnSpPr>
              <a:cxnSpLocks/>
              <a:stCxn id="402" idx="2"/>
              <a:endCxn id="403" idx="0"/>
            </p:cNvCxnSpPr>
            <p:nvPr/>
          </p:nvCxnSpPr>
          <p:spPr>
            <a:xfrm>
              <a:off x="1774909" y="3724940"/>
              <a:ext cx="257057" cy="4116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线连接符 480">
              <a:extLst>
                <a:ext uri="{FF2B5EF4-FFF2-40B4-BE49-F238E27FC236}">
                  <a16:creationId xmlns:a16="http://schemas.microsoft.com/office/drawing/2014/main" id="{8B11EA80-ED53-9143-AAE4-EE4BF5F58C85}"/>
                </a:ext>
              </a:extLst>
            </p:cNvPr>
            <p:cNvCxnSpPr>
              <a:cxnSpLocks/>
              <a:stCxn id="403" idx="2"/>
              <a:endCxn id="405" idx="1"/>
            </p:cNvCxnSpPr>
            <p:nvPr/>
          </p:nvCxnSpPr>
          <p:spPr>
            <a:xfrm>
              <a:off x="2116614" y="4253056"/>
              <a:ext cx="174603" cy="1982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线连接符 481">
              <a:extLst>
                <a:ext uri="{FF2B5EF4-FFF2-40B4-BE49-F238E27FC236}">
                  <a16:creationId xmlns:a16="http://schemas.microsoft.com/office/drawing/2014/main" id="{DB45C046-2667-2F42-A4BE-F021D99096B7}"/>
                </a:ext>
              </a:extLst>
            </p:cNvPr>
            <p:cNvCxnSpPr>
              <a:cxnSpLocks/>
              <a:stCxn id="405" idx="2"/>
              <a:endCxn id="404" idx="0"/>
            </p:cNvCxnSpPr>
            <p:nvPr/>
          </p:nvCxnSpPr>
          <p:spPr>
            <a:xfrm>
              <a:off x="2358667" y="4562185"/>
              <a:ext cx="86880" cy="3189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线连接符 482">
              <a:extLst>
                <a:ext uri="{FF2B5EF4-FFF2-40B4-BE49-F238E27FC236}">
                  <a16:creationId xmlns:a16="http://schemas.microsoft.com/office/drawing/2014/main" id="{720A586C-90F4-4D4D-9C50-B4C26B011584}"/>
                </a:ext>
              </a:extLst>
            </p:cNvPr>
            <p:cNvCxnSpPr>
              <a:cxnSpLocks/>
              <a:stCxn id="410" idx="1"/>
              <a:endCxn id="404" idx="3"/>
            </p:cNvCxnSpPr>
            <p:nvPr/>
          </p:nvCxnSpPr>
          <p:spPr>
            <a:xfrm flipH="1" flipV="1">
              <a:off x="2553547" y="4953118"/>
              <a:ext cx="273902" cy="36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线连接符 483">
              <a:extLst>
                <a:ext uri="{FF2B5EF4-FFF2-40B4-BE49-F238E27FC236}">
                  <a16:creationId xmlns:a16="http://schemas.microsoft.com/office/drawing/2014/main" id="{86ED4CD7-1D82-2C4D-A677-583E0479C868}"/>
                </a:ext>
              </a:extLst>
            </p:cNvPr>
            <p:cNvCxnSpPr>
              <a:cxnSpLocks/>
              <a:stCxn id="423" idx="2"/>
              <a:endCxn id="433" idx="0"/>
            </p:cNvCxnSpPr>
            <p:nvPr/>
          </p:nvCxnSpPr>
          <p:spPr>
            <a:xfrm>
              <a:off x="3710166" y="2236693"/>
              <a:ext cx="185204" cy="37249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线连接符 484">
              <a:extLst>
                <a:ext uri="{FF2B5EF4-FFF2-40B4-BE49-F238E27FC236}">
                  <a16:creationId xmlns:a16="http://schemas.microsoft.com/office/drawing/2014/main" id="{BED310E8-0D1D-EE46-924A-64299FF2B37D}"/>
                </a:ext>
              </a:extLst>
            </p:cNvPr>
            <p:cNvCxnSpPr>
              <a:cxnSpLocks/>
              <a:stCxn id="433" idx="2"/>
              <a:endCxn id="438" idx="0"/>
            </p:cNvCxnSpPr>
            <p:nvPr/>
          </p:nvCxnSpPr>
          <p:spPr>
            <a:xfrm>
              <a:off x="3855674" y="2747625"/>
              <a:ext cx="199305" cy="3116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直线连接符 485">
              <a:extLst>
                <a:ext uri="{FF2B5EF4-FFF2-40B4-BE49-F238E27FC236}">
                  <a16:creationId xmlns:a16="http://schemas.microsoft.com/office/drawing/2014/main" id="{1D8AEE27-55D0-664D-9B77-562B653A83DE}"/>
                </a:ext>
              </a:extLst>
            </p:cNvPr>
            <p:cNvCxnSpPr>
              <a:cxnSpLocks/>
              <a:stCxn id="438" idx="2"/>
              <a:endCxn id="440" idx="0"/>
            </p:cNvCxnSpPr>
            <p:nvPr/>
          </p:nvCxnSpPr>
          <p:spPr>
            <a:xfrm>
              <a:off x="4054979" y="3203286"/>
              <a:ext cx="169730" cy="3257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线连接符 486">
              <a:extLst>
                <a:ext uri="{FF2B5EF4-FFF2-40B4-BE49-F238E27FC236}">
                  <a16:creationId xmlns:a16="http://schemas.microsoft.com/office/drawing/2014/main" id="{C6935C5D-A7D5-F14D-9DA7-BEA4146B5174}"/>
                </a:ext>
              </a:extLst>
            </p:cNvPr>
            <p:cNvCxnSpPr>
              <a:cxnSpLocks/>
              <a:stCxn id="407" idx="1"/>
              <a:endCxn id="397" idx="3"/>
            </p:cNvCxnSpPr>
            <p:nvPr/>
          </p:nvCxnSpPr>
          <p:spPr>
            <a:xfrm flipH="1" flipV="1">
              <a:off x="2544673" y="1448460"/>
              <a:ext cx="342733" cy="22259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直线连接符 487">
              <a:extLst>
                <a:ext uri="{FF2B5EF4-FFF2-40B4-BE49-F238E27FC236}">
                  <a16:creationId xmlns:a16="http://schemas.microsoft.com/office/drawing/2014/main" id="{4EAD2AA7-0F25-F44B-960A-567D2F367859}"/>
                </a:ext>
              </a:extLst>
            </p:cNvPr>
            <p:cNvCxnSpPr>
              <a:cxnSpLocks/>
              <a:stCxn id="408" idx="0"/>
              <a:endCxn id="397" idx="2"/>
            </p:cNvCxnSpPr>
            <p:nvPr/>
          </p:nvCxnSpPr>
          <p:spPr>
            <a:xfrm flipH="1" flipV="1">
              <a:off x="2436673" y="1520466"/>
              <a:ext cx="211821" cy="4231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线连接符 488">
              <a:extLst>
                <a:ext uri="{FF2B5EF4-FFF2-40B4-BE49-F238E27FC236}">
                  <a16:creationId xmlns:a16="http://schemas.microsoft.com/office/drawing/2014/main" id="{20E691E2-0304-4D42-87E2-EE5C625EFDB2}"/>
                </a:ext>
              </a:extLst>
            </p:cNvPr>
            <p:cNvCxnSpPr>
              <a:cxnSpLocks/>
              <a:stCxn id="408" idx="1"/>
              <a:endCxn id="398" idx="3"/>
            </p:cNvCxnSpPr>
            <p:nvPr/>
          </p:nvCxnSpPr>
          <p:spPr>
            <a:xfrm flipH="1" flipV="1">
              <a:off x="2160464" y="1968273"/>
              <a:ext cx="380030" cy="473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线连接符 489">
              <a:extLst>
                <a:ext uri="{FF2B5EF4-FFF2-40B4-BE49-F238E27FC236}">
                  <a16:creationId xmlns:a16="http://schemas.microsoft.com/office/drawing/2014/main" id="{0A9BF99C-2055-154A-BAA6-F4B5479A3C35}"/>
                </a:ext>
              </a:extLst>
            </p:cNvPr>
            <p:cNvCxnSpPr>
              <a:cxnSpLocks/>
              <a:stCxn id="409" idx="0"/>
              <a:endCxn id="398" idx="2"/>
            </p:cNvCxnSpPr>
            <p:nvPr/>
          </p:nvCxnSpPr>
          <p:spPr>
            <a:xfrm flipH="1" flipV="1">
              <a:off x="2052464" y="2040279"/>
              <a:ext cx="336634" cy="3596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线连接符 490">
              <a:extLst>
                <a:ext uri="{FF2B5EF4-FFF2-40B4-BE49-F238E27FC236}">
                  <a16:creationId xmlns:a16="http://schemas.microsoft.com/office/drawing/2014/main" id="{00E84AFC-D7F5-DE4A-B512-BE4356AC64E2}"/>
                </a:ext>
              </a:extLst>
            </p:cNvPr>
            <p:cNvCxnSpPr>
              <a:cxnSpLocks/>
              <a:stCxn id="406" idx="1"/>
              <a:endCxn id="399" idx="3"/>
            </p:cNvCxnSpPr>
            <p:nvPr/>
          </p:nvCxnSpPr>
          <p:spPr>
            <a:xfrm flipH="1" flipV="1">
              <a:off x="1808588" y="2348295"/>
              <a:ext cx="83837" cy="1364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线连接符 491">
              <a:extLst>
                <a:ext uri="{FF2B5EF4-FFF2-40B4-BE49-F238E27FC236}">
                  <a16:creationId xmlns:a16="http://schemas.microsoft.com/office/drawing/2014/main" id="{637E6C32-F80D-C342-B4B1-048078D863C5}"/>
                </a:ext>
              </a:extLst>
            </p:cNvPr>
            <p:cNvCxnSpPr>
              <a:cxnSpLocks/>
              <a:stCxn id="406" idx="0"/>
              <a:endCxn id="398" idx="2"/>
            </p:cNvCxnSpPr>
            <p:nvPr/>
          </p:nvCxnSpPr>
          <p:spPr>
            <a:xfrm flipV="1">
              <a:off x="2000425" y="2040279"/>
              <a:ext cx="52039" cy="372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线连接符 492">
              <a:extLst>
                <a:ext uri="{FF2B5EF4-FFF2-40B4-BE49-F238E27FC236}">
                  <a16:creationId xmlns:a16="http://schemas.microsoft.com/office/drawing/2014/main" id="{1A79A5AF-0568-AB43-B496-CCC832AD9A48}"/>
                </a:ext>
              </a:extLst>
            </p:cNvPr>
            <p:cNvCxnSpPr>
              <a:cxnSpLocks/>
              <a:stCxn id="400" idx="0"/>
              <a:endCxn id="406" idx="1"/>
            </p:cNvCxnSpPr>
            <p:nvPr/>
          </p:nvCxnSpPr>
          <p:spPr>
            <a:xfrm flipV="1">
              <a:off x="1668023" y="2484736"/>
              <a:ext cx="224402" cy="2506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线连接符 493">
              <a:extLst>
                <a:ext uri="{FF2B5EF4-FFF2-40B4-BE49-F238E27FC236}">
                  <a16:creationId xmlns:a16="http://schemas.microsoft.com/office/drawing/2014/main" id="{5FDE6154-3C39-2542-A26A-F53A55CB06A4}"/>
                </a:ext>
              </a:extLst>
            </p:cNvPr>
            <p:cNvCxnSpPr>
              <a:cxnSpLocks/>
              <a:stCxn id="433" idx="3"/>
              <a:endCxn id="437" idx="1"/>
            </p:cNvCxnSpPr>
            <p:nvPr/>
          </p:nvCxnSpPr>
          <p:spPr>
            <a:xfrm>
              <a:off x="3979338" y="2708177"/>
              <a:ext cx="310122" cy="4384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线连接符 494">
              <a:extLst>
                <a:ext uri="{FF2B5EF4-FFF2-40B4-BE49-F238E27FC236}">
                  <a16:creationId xmlns:a16="http://schemas.microsoft.com/office/drawing/2014/main" id="{B3016B18-62BA-1E49-8ADD-6A6FA3AF3F5B}"/>
                </a:ext>
              </a:extLst>
            </p:cNvPr>
            <p:cNvCxnSpPr>
              <a:cxnSpLocks/>
              <a:stCxn id="438" idx="0"/>
              <a:endCxn id="437" idx="2"/>
            </p:cNvCxnSpPr>
            <p:nvPr/>
          </p:nvCxnSpPr>
          <p:spPr>
            <a:xfrm flipV="1">
              <a:off x="4054979" y="2843310"/>
              <a:ext cx="326758" cy="215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线连接符 495">
              <a:extLst>
                <a:ext uri="{FF2B5EF4-FFF2-40B4-BE49-F238E27FC236}">
                  <a16:creationId xmlns:a16="http://schemas.microsoft.com/office/drawing/2014/main" id="{E216EC8D-EC4A-734C-859B-36A39FEE708B}"/>
                </a:ext>
              </a:extLst>
            </p:cNvPr>
            <p:cNvCxnSpPr>
              <a:cxnSpLocks/>
              <a:stCxn id="439" idx="0"/>
              <a:endCxn id="437" idx="2"/>
            </p:cNvCxnSpPr>
            <p:nvPr/>
          </p:nvCxnSpPr>
          <p:spPr>
            <a:xfrm flipH="1" flipV="1">
              <a:off x="4381737" y="2843310"/>
              <a:ext cx="200229" cy="33736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线连接符 496">
              <a:extLst>
                <a:ext uri="{FF2B5EF4-FFF2-40B4-BE49-F238E27FC236}">
                  <a16:creationId xmlns:a16="http://schemas.microsoft.com/office/drawing/2014/main" id="{9DFAAE4F-249C-4041-9AB0-EF70FCB5EA1E}"/>
                </a:ext>
              </a:extLst>
            </p:cNvPr>
            <p:cNvCxnSpPr>
              <a:cxnSpLocks/>
              <a:stCxn id="439" idx="1"/>
              <a:endCxn id="438" idx="3"/>
            </p:cNvCxnSpPr>
            <p:nvPr/>
          </p:nvCxnSpPr>
          <p:spPr>
            <a:xfrm flipH="1" flipV="1">
              <a:off x="4162979" y="3131280"/>
              <a:ext cx="291877" cy="75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线连接符 497">
              <a:extLst>
                <a:ext uri="{FF2B5EF4-FFF2-40B4-BE49-F238E27FC236}">
                  <a16:creationId xmlns:a16="http://schemas.microsoft.com/office/drawing/2014/main" id="{A647ACAA-7E01-6D47-822C-7C13134C1A2A}"/>
                </a:ext>
              </a:extLst>
            </p:cNvPr>
            <p:cNvCxnSpPr>
              <a:cxnSpLocks/>
              <a:stCxn id="439" idx="2"/>
              <a:endCxn id="440" idx="0"/>
            </p:cNvCxnSpPr>
            <p:nvPr/>
          </p:nvCxnSpPr>
          <p:spPr>
            <a:xfrm flipH="1">
              <a:off x="4224709" y="3314200"/>
              <a:ext cx="303309" cy="21478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线连接符 498">
              <a:extLst>
                <a:ext uri="{FF2B5EF4-FFF2-40B4-BE49-F238E27FC236}">
                  <a16:creationId xmlns:a16="http://schemas.microsoft.com/office/drawing/2014/main" id="{1AD68929-4CD9-9C43-A485-C84252A76B4B}"/>
                </a:ext>
              </a:extLst>
            </p:cNvPr>
            <p:cNvCxnSpPr>
              <a:cxnSpLocks/>
              <a:stCxn id="411" idx="1"/>
              <a:endCxn id="412" idx="3"/>
            </p:cNvCxnSpPr>
            <p:nvPr/>
          </p:nvCxnSpPr>
          <p:spPr>
            <a:xfrm flipH="1" flipV="1">
              <a:off x="3526590" y="5330465"/>
              <a:ext cx="337819" cy="56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线连接符 499">
              <a:extLst>
                <a:ext uri="{FF2B5EF4-FFF2-40B4-BE49-F238E27FC236}">
                  <a16:creationId xmlns:a16="http://schemas.microsoft.com/office/drawing/2014/main" id="{137676F2-5C05-4F40-9C1F-2F44F24609DF}"/>
                </a:ext>
              </a:extLst>
            </p:cNvPr>
            <p:cNvCxnSpPr>
              <a:cxnSpLocks/>
              <a:stCxn id="412" idx="1"/>
              <a:endCxn id="410" idx="3"/>
            </p:cNvCxnSpPr>
            <p:nvPr/>
          </p:nvCxnSpPr>
          <p:spPr>
            <a:xfrm flipH="1" flipV="1">
              <a:off x="3024775" y="5077476"/>
              <a:ext cx="296387" cy="1862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直线连接符 500">
              <a:extLst>
                <a:ext uri="{FF2B5EF4-FFF2-40B4-BE49-F238E27FC236}">
                  <a16:creationId xmlns:a16="http://schemas.microsoft.com/office/drawing/2014/main" id="{2E89AABF-DEA3-3C45-83C7-59DD0D48AA90}"/>
                </a:ext>
              </a:extLst>
            </p:cNvPr>
            <p:cNvCxnSpPr>
              <a:cxnSpLocks/>
              <a:stCxn id="415" idx="0"/>
              <a:endCxn id="407" idx="2"/>
            </p:cNvCxnSpPr>
            <p:nvPr/>
          </p:nvCxnSpPr>
          <p:spPr>
            <a:xfrm flipH="1" flipV="1">
              <a:off x="2995406" y="1743058"/>
              <a:ext cx="200184" cy="30769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线连接符 501">
              <a:extLst>
                <a:ext uri="{FF2B5EF4-FFF2-40B4-BE49-F238E27FC236}">
                  <a16:creationId xmlns:a16="http://schemas.microsoft.com/office/drawing/2014/main" id="{CC944438-813C-9149-AC87-D6BE467661E5}"/>
                </a:ext>
              </a:extLst>
            </p:cNvPr>
            <p:cNvCxnSpPr>
              <a:cxnSpLocks/>
              <a:stCxn id="415" idx="1"/>
              <a:endCxn id="408" idx="3"/>
            </p:cNvCxnSpPr>
            <p:nvPr/>
          </p:nvCxnSpPr>
          <p:spPr>
            <a:xfrm flipH="1" flipV="1">
              <a:off x="2756494" y="2015591"/>
              <a:ext cx="331096" cy="1071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直线连接符 502">
              <a:extLst>
                <a:ext uri="{FF2B5EF4-FFF2-40B4-BE49-F238E27FC236}">
                  <a16:creationId xmlns:a16="http://schemas.microsoft.com/office/drawing/2014/main" id="{B0DE53CA-F6FC-5045-8BA0-1FA7BCB326B2}"/>
                </a:ext>
              </a:extLst>
            </p:cNvPr>
            <p:cNvCxnSpPr>
              <a:cxnSpLocks/>
              <a:stCxn id="408" idx="2"/>
              <a:endCxn id="409" idx="0"/>
            </p:cNvCxnSpPr>
            <p:nvPr/>
          </p:nvCxnSpPr>
          <p:spPr>
            <a:xfrm flipH="1">
              <a:off x="2389098" y="2087597"/>
              <a:ext cx="259396" cy="3123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线连接符 503">
              <a:extLst>
                <a:ext uri="{FF2B5EF4-FFF2-40B4-BE49-F238E27FC236}">
                  <a16:creationId xmlns:a16="http://schemas.microsoft.com/office/drawing/2014/main" id="{3FE082D9-733D-BE4F-B858-18D141A7C462}"/>
                </a:ext>
              </a:extLst>
            </p:cNvPr>
            <p:cNvCxnSpPr>
              <a:cxnSpLocks/>
              <a:stCxn id="416" idx="1"/>
              <a:endCxn id="409" idx="3"/>
            </p:cNvCxnSpPr>
            <p:nvPr/>
          </p:nvCxnSpPr>
          <p:spPr>
            <a:xfrm flipH="1">
              <a:off x="2497098" y="2424361"/>
              <a:ext cx="250585" cy="47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线连接符 504">
              <a:extLst>
                <a:ext uri="{FF2B5EF4-FFF2-40B4-BE49-F238E27FC236}">
                  <a16:creationId xmlns:a16="http://schemas.microsoft.com/office/drawing/2014/main" id="{DFEBC622-F5A2-E848-BB6F-DCE9C72F59EC}"/>
                </a:ext>
              </a:extLst>
            </p:cNvPr>
            <p:cNvCxnSpPr>
              <a:cxnSpLocks/>
              <a:stCxn id="417" idx="0"/>
              <a:endCxn id="409" idx="2"/>
            </p:cNvCxnSpPr>
            <p:nvPr/>
          </p:nvCxnSpPr>
          <p:spPr>
            <a:xfrm flipH="1" flipV="1">
              <a:off x="2389098" y="2543961"/>
              <a:ext cx="194016" cy="2876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线连接符 505">
              <a:extLst>
                <a:ext uri="{FF2B5EF4-FFF2-40B4-BE49-F238E27FC236}">
                  <a16:creationId xmlns:a16="http://schemas.microsoft.com/office/drawing/2014/main" id="{F51271A1-041C-D943-AB3E-9A83CFA7A12D}"/>
                </a:ext>
              </a:extLst>
            </p:cNvPr>
            <p:cNvCxnSpPr>
              <a:cxnSpLocks/>
              <a:stCxn id="413" idx="0"/>
              <a:endCxn id="409" idx="2"/>
            </p:cNvCxnSpPr>
            <p:nvPr/>
          </p:nvCxnSpPr>
          <p:spPr>
            <a:xfrm flipV="1">
              <a:off x="2146754" y="2543961"/>
              <a:ext cx="242344" cy="2479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线连接符 506">
              <a:extLst>
                <a:ext uri="{FF2B5EF4-FFF2-40B4-BE49-F238E27FC236}">
                  <a16:creationId xmlns:a16="http://schemas.microsoft.com/office/drawing/2014/main" id="{088A5BCC-214A-E04E-9CA7-D97B1E745853}"/>
                </a:ext>
              </a:extLst>
            </p:cNvPr>
            <p:cNvCxnSpPr>
              <a:cxnSpLocks/>
              <a:stCxn id="413" idx="0"/>
              <a:endCxn id="406" idx="2"/>
            </p:cNvCxnSpPr>
            <p:nvPr/>
          </p:nvCxnSpPr>
          <p:spPr>
            <a:xfrm flipH="1" flipV="1">
              <a:off x="2000425" y="2556742"/>
              <a:ext cx="146329" cy="2351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直线连接符 507">
              <a:extLst>
                <a:ext uri="{FF2B5EF4-FFF2-40B4-BE49-F238E27FC236}">
                  <a16:creationId xmlns:a16="http://schemas.microsoft.com/office/drawing/2014/main" id="{245DEFAB-0BF4-9A40-B25B-DCFCC136C5C9}"/>
                </a:ext>
              </a:extLst>
            </p:cNvPr>
            <p:cNvCxnSpPr>
              <a:cxnSpLocks/>
              <a:stCxn id="413" idx="1"/>
              <a:endCxn id="400" idx="3"/>
            </p:cNvCxnSpPr>
            <p:nvPr/>
          </p:nvCxnSpPr>
          <p:spPr>
            <a:xfrm flipH="1" flipV="1">
              <a:off x="1776023" y="2807414"/>
              <a:ext cx="262731" cy="56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直线连接符 508">
              <a:extLst>
                <a:ext uri="{FF2B5EF4-FFF2-40B4-BE49-F238E27FC236}">
                  <a16:creationId xmlns:a16="http://schemas.microsoft.com/office/drawing/2014/main" id="{3ECD6A9C-9278-554E-ABA0-7D52E25B02CA}"/>
                </a:ext>
              </a:extLst>
            </p:cNvPr>
            <p:cNvCxnSpPr>
              <a:cxnSpLocks/>
              <a:stCxn id="414" idx="0"/>
              <a:endCxn id="400" idx="2"/>
            </p:cNvCxnSpPr>
            <p:nvPr/>
          </p:nvCxnSpPr>
          <p:spPr>
            <a:xfrm flipH="1" flipV="1">
              <a:off x="1668023" y="2879420"/>
              <a:ext cx="217952" cy="1956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线连接符 509">
              <a:extLst>
                <a:ext uri="{FF2B5EF4-FFF2-40B4-BE49-F238E27FC236}">
                  <a16:creationId xmlns:a16="http://schemas.microsoft.com/office/drawing/2014/main" id="{BE084FA1-4F60-4646-BA0D-12BCE951A87D}"/>
                </a:ext>
              </a:extLst>
            </p:cNvPr>
            <p:cNvCxnSpPr>
              <a:cxnSpLocks/>
              <a:stCxn id="414" idx="0"/>
              <a:endCxn id="413" idx="1"/>
            </p:cNvCxnSpPr>
            <p:nvPr/>
          </p:nvCxnSpPr>
          <p:spPr>
            <a:xfrm flipV="1">
              <a:off x="1885975" y="2863921"/>
              <a:ext cx="152779" cy="2111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线连接符 510">
              <a:extLst>
                <a:ext uri="{FF2B5EF4-FFF2-40B4-BE49-F238E27FC236}">
                  <a16:creationId xmlns:a16="http://schemas.microsoft.com/office/drawing/2014/main" id="{3FC7803F-7F09-0F49-B4EE-0FE41B45083A}"/>
                </a:ext>
              </a:extLst>
            </p:cNvPr>
            <p:cNvCxnSpPr>
              <a:cxnSpLocks/>
              <a:stCxn id="414" idx="1"/>
              <a:endCxn id="401" idx="3"/>
            </p:cNvCxnSpPr>
            <p:nvPr/>
          </p:nvCxnSpPr>
          <p:spPr>
            <a:xfrm flipH="1">
              <a:off x="1678264" y="3152600"/>
              <a:ext cx="103628" cy="1051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线连接符 511">
              <a:extLst>
                <a:ext uri="{FF2B5EF4-FFF2-40B4-BE49-F238E27FC236}">
                  <a16:creationId xmlns:a16="http://schemas.microsoft.com/office/drawing/2014/main" id="{3850CE47-E722-864C-9910-1DE468BB16CD}"/>
                </a:ext>
              </a:extLst>
            </p:cNvPr>
            <p:cNvCxnSpPr>
              <a:cxnSpLocks/>
              <a:stCxn id="414" idx="2"/>
              <a:endCxn id="402" idx="0"/>
            </p:cNvCxnSpPr>
            <p:nvPr/>
          </p:nvCxnSpPr>
          <p:spPr>
            <a:xfrm flipH="1">
              <a:off x="1774909" y="3218855"/>
              <a:ext cx="118604" cy="3620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线连接符 512">
              <a:extLst>
                <a:ext uri="{FF2B5EF4-FFF2-40B4-BE49-F238E27FC236}">
                  <a16:creationId xmlns:a16="http://schemas.microsoft.com/office/drawing/2014/main" id="{2BE6DDF2-55D1-E348-AB2D-B7B6419C73C6}"/>
                </a:ext>
              </a:extLst>
            </p:cNvPr>
            <p:cNvCxnSpPr>
              <a:cxnSpLocks/>
              <a:stCxn id="418" idx="1"/>
              <a:endCxn id="402" idx="3"/>
            </p:cNvCxnSpPr>
            <p:nvPr/>
          </p:nvCxnSpPr>
          <p:spPr>
            <a:xfrm flipH="1">
              <a:off x="1882909" y="3280611"/>
              <a:ext cx="274995" cy="3723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线连接符 513">
              <a:extLst>
                <a:ext uri="{FF2B5EF4-FFF2-40B4-BE49-F238E27FC236}">
                  <a16:creationId xmlns:a16="http://schemas.microsoft.com/office/drawing/2014/main" id="{D10B490D-A391-6845-B573-E304B500968A}"/>
                </a:ext>
              </a:extLst>
            </p:cNvPr>
            <p:cNvCxnSpPr>
              <a:cxnSpLocks/>
              <a:stCxn id="419" idx="1"/>
              <a:endCxn id="402" idx="3"/>
            </p:cNvCxnSpPr>
            <p:nvPr/>
          </p:nvCxnSpPr>
          <p:spPr>
            <a:xfrm flipH="1" flipV="1">
              <a:off x="1882909" y="3652934"/>
              <a:ext cx="299321" cy="619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直线连接符 514">
              <a:extLst>
                <a:ext uri="{FF2B5EF4-FFF2-40B4-BE49-F238E27FC236}">
                  <a16:creationId xmlns:a16="http://schemas.microsoft.com/office/drawing/2014/main" id="{6B273A93-C638-3B46-96B1-F71073B85A1D}"/>
                </a:ext>
              </a:extLst>
            </p:cNvPr>
            <p:cNvCxnSpPr>
              <a:cxnSpLocks/>
              <a:stCxn id="418" idx="2"/>
              <a:endCxn id="419" idx="0"/>
            </p:cNvCxnSpPr>
            <p:nvPr/>
          </p:nvCxnSpPr>
          <p:spPr>
            <a:xfrm>
              <a:off x="2265904" y="3352617"/>
              <a:ext cx="24326" cy="2902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线连接符 515">
              <a:extLst>
                <a:ext uri="{FF2B5EF4-FFF2-40B4-BE49-F238E27FC236}">
                  <a16:creationId xmlns:a16="http://schemas.microsoft.com/office/drawing/2014/main" id="{79304F28-883B-5D4E-8AB6-BABBC5B04276}"/>
                </a:ext>
              </a:extLst>
            </p:cNvPr>
            <p:cNvCxnSpPr>
              <a:cxnSpLocks/>
              <a:stCxn id="414" idx="3"/>
              <a:endCxn id="418" idx="1"/>
            </p:cNvCxnSpPr>
            <p:nvPr/>
          </p:nvCxnSpPr>
          <p:spPr>
            <a:xfrm>
              <a:off x="1997596" y="3141296"/>
              <a:ext cx="160308" cy="139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线连接符 516">
              <a:extLst>
                <a:ext uri="{FF2B5EF4-FFF2-40B4-BE49-F238E27FC236}">
                  <a16:creationId xmlns:a16="http://schemas.microsoft.com/office/drawing/2014/main" id="{06A7AF8C-98C8-CC46-8248-1CBED932D1A4}"/>
                </a:ext>
              </a:extLst>
            </p:cNvPr>
            <p:cNvCxnSpPr>
              <a:cxnSpLocks/>
              <a:stCxn id="419" idx="2"/>
              <a:endCxn id="403" idx="0"/>
            </p:cNvCxnSpPr>
            <p:nvPr/>
          </p:nvCxnSpPr>
          <p:spPr>
            <a:xfrm flipH="1">
              <a:off x="2031966" y="3786924"/>
              <a:ext cx="258264" cy="3496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线连接符 517">
              <a:extLst>
                <a:ext uri="{FF2B5EF4-FFF2-40B4-BE49-F238E27FC236}">
                  <a16:creationId xmlns:a16="http://schemas.microsoft.com/office/drawing/2014/main" id="{3F17752E-0961-674F-BBD1-0794C37663F2}"/>
                </a:ext>
              </a:extLst>
            </p:cNvPr>
            <p:cNvCxnSpPr>
              <a:cxnSpLocks/>
              <a:stCxn id="417" idx="0"/>
              <a:endCxn id="416" idx="2"/>
            </p:cNvCxnSpPr>
            <p:nvPr/>
          </p:nvCxnSpPr>
          <p:spPr>
            <a:xfrm flipV="1">
              <a:off x="2583114" y="2527605"/>
              <a:ext cx="243242" cy="3040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线连接符 518">
              <a:extLst>
                <a:ext uri="{FF2B5EF4-FFF2-40B4-BE49-F238E27FC236}">
                  <a16:creationId xmlns:a16="http://schemas.microsoft.com/office/drawing/2014/main" id="{9367D670-4E8C-8240-BF1F-2EEE43D05718}"/>
                </a:ext>
              </a:extLst>
            </p:cNvPr>
            <p:cNvCxnSpPr>
              <a:cxnSpLocks/>
              <a:stCxn id="417" idx="1"/>
              <a:endCxn id="413" idx="3"/>
            </p:cNvCxnSpPr>
            <p:nvPr/>
          </p:nvCxnSpPr>
          <p:spPr>
            <a:xfrm flipH="1" flipV="1">
              <a:off x="2254754" y="2863921"/>
              <a:ext cx="220360" cy="397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线连接符 519">
              <a:extLst>
                <a:ext uri="{FF2B5EF4-FFF2-40B4-BE49-F238E27FC236}">
                  <a16:creationId xmlns:a16="http://schemas.microsoft.com/office/drawing/2014/main" id="{F022B834-2105-9641-89F3-FEA051D8A740}"/>
                </a:ext>
              </a:extLst>
            </p:cNvPr>
            <p:cNvCxnSpPr>
              <a:cxnSpLocks/>
              <a:stCxn id="409" idx="1"/>
              <a:endCxn id="406" idx="3"/>
            </p:cNvCxnSpPr>
            <p:nvPr/>
          </p:nvCxnSpPr>
          <p:spPr>
            <a:xfrm flipH="1">
              <a:off x="2108425" y="2471955"/>
              <a:ext cx="172673" cy="127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直线连接符 520">
              <a:extLst>
                <a:ext uri="{FF2B5EF4-FFF2-40B4-BE49-F238E27FC236}">
                  <a16:creationId xmlns:a16="http://schemas.microsoft.com/office/drawing/2014/main" id="{CCA79E32-7DE0-5441-805E-1E99B3E42719}"/>
                </a:ext>
              </a:extLst>
            </p:cNvPr>
            <p:cNvCxnSpPr>
              <a:cxnSpLocks/>
              <a:stCxn id="416" idx="1"/>
              <a:endCxn id="408" idx="2"/>
            </p:cNvCxnSpPr>
            <p:nvPr/>
          </p:nvCxnSpPr>
          <p:spPr>
            <a:xfrm flipH="1" flipV="1">
              <a:off x="2648494" y="2087597"/>
              <a:ext cx="99189" cy="336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直线连接符 521">
              <a:extLst>
                <a:ext uri="{FF2B5EF4-FFF2-40B4-BE49-F238E27FC236}">
                  <a16:creationId xmlns:a16="http://schemas.microsoft.com/office/drawing/2014/main" id="{0556C663-D635-3743-82F2-00E64047107A}"/>
                </a:ext>
              </a:extLst>
            </p:cNvPr>
            <p:cNvCxnSpPr>
              <a:cxnSpLocks/>
              <a:stCxn id="416" idx="0"/>
              <a:endCxn id="415" idx="1"/>
            </p:cNvCxnSpPr>
            <p:nvPr/>
          </p:nvCxnSpPr>
          <p:spPr>
            <a:xfrm flipV="1">
              <a:off x="2873242" y="2122762"/>
              <a:ext cx="214348" cy="2686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直线连接符 522">
              <a:extLst>
                <a:ext uri="{FF2B5EF4-FFF2-40B4-BE49-F238E27FC236}">
                  <a16:creationId xmlns:a16="http://schemas.microsoft.com/office/drawing/2014/main" id="{BC6A0BDD-17E0-F545-9251-A8F0DA307083}"/>
                </a:ext>
              </a:extLst>
            </p:cNvPr>
            <p:cNvCxnSpPr>
              <a:cxnSpLocks/>
              <a:stCxn id="415" idx="3"/>
              <a:endCxn id="423" idx="1"/>
            </p:cNvCxnSpPr>
            <p:nvPr/>
          </p:nvCxnSpPr>
          <p:spPr>
            <a:xfrm>
              <a:off x="3303590" y="2122762"/>
              <a:ext cx="329717" cy="933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直线连接符 523">
              <a:extLst>
                <a:ext uri="{FF2B5EF4-FFF2-40B4-BE49-F238E27FC236}">
                  <a16:creationId xmlns:a16="http://schemas.microsoft.com/office/drawing/2014/main" id="{3E2009D0-4AC4-F546-8605-A9F9D7489AB1}"/>
                </a:ext>
              </a:extLst>
            </p:cNvPr>
            <p:cNvCxnSpPr>
              <a:cxnSpLocks/>
              <a:stCxn id="415" idx="2"/>
              <a:endCxn id="422" idx="0"/>
            </p:cNvCxnSpPr>
            <p:nvPr/>
          </p:nvCxnSpPr>
          <p:spPr>
            <a:xfrm>
              <a:off x="3195590" y="2194768"/>
              <a:ext cx="181757" cy="2711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直线连接符 524">
              <a:extLst>
                <a:ext uri="{FF2B5EF4-FFF2-40B4-BE49-F238E27FC236}">
                  <a16:creationId xmlns:a16="http://schemas.microsoft.com/office/drawing/2014/main" id="{0C7C117D-D53A-7C4C-91CC-51AAD3722F59}"/>
                </a:ext>
              </a:extLst>
            </p:cNvPr>
            <p:cNvCxnSpPr>
              <a:cxnSpLocks/>
              <a:stCxn id="423" idx="2"/>
              <a:endCxn id="422" idx="0"/>
            </p:cNvCxnSpPr>
            <p:nvPr/>
          </p:nvCxnSpPr>
          <p:spPr>
            <a:xfrm flipH="1">
              <a:off x="3377347" y="2236693"/>
              <a:ext cx="332819" cy="2292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直线连接符 525">
              <a:extLst>
                <a:ext uri="{FF2B5EF4-FFF2-40B4-BE49-F238E27FC236}">
                  <a16:creationId xmlns:a16="http://schemas.microsoft.com/office/drawing/2014/main" id="{B332F153-AA43-E144-A4F9-769DA4C87623}"/>
                </a:ext>
              </a:extLst>
            </p:cNvPr>
            <p:cNvCxnSpPr>
              <a:cxnSpLocks/>
              <a:stCxn id="433" idx="1"/>
              <a:endCxn id="422" idx="3"/>
            </p:cNvCxnSpPr>
            <p:nvPr/>
          </p:nvCxnSpPr>
          <p:spPr>
            <a:xfrm flipH="1" flipV="1">
              <a:off x="3469624" y="2557253"/>
              <a:ext cx="302082" cy="913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直线连接符 526">
              <a:extLst>
                <a:ext uri="{FF2B5EF4-FFF2-40B4-BE49-F238E27FC236}">
                  <a16:creationId xmlns:a16="http://schemas.microsoft.com/office/drawing/2014/main" id="{1F515E49-A324-CE47-8700-21449A0D5404}"/>
                </a:ext>
              </a:extLst>
            </p:cNvPr>
            <p:cNvCxnSpPr>
              <a:cxnSpLocks/>
              <a:stCxn id="424" idx="0"/>
              <a:endCxn id="422" idx="2"/>
            </p:cNvCxnSpPr>
            <p:nvPr/>
          </p:nvCxnSpPr>
          <p:spPr>
            <a:xfrm flipH="1" flipV="1">
              <a:off x="3349869" y="2607329"/>
              <a:ext cx="210978" cy="3479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直线连接符 527">
              <a:extLst>
                <a:ext uri="{FF2B5EF4-FFF2-40B4-BE49-F238E27FC236}">
                  <a16:creationId xmlns:a16="http://schemas.microsoft.com/office/drawing/2014/main" id="{DEE8B941-AFD6-B648-BD57-DAF00278738C}"/>
                </a:ext>
              </a:extLst>
            </p:cNvPr>
            <p:cNvCxnSpPr>
              <a:cxnSpLocks/>
              <a:stCxn id="424" idx="0"/>
              <a:endCxn id="433" idx="2"/>
            </p:cNvCxnSpPr>
            <p:nvPr/>
          </p:nvCxnSpPr>
          <p:spPr>
            <a:xfrm flipV="1">
              <a:off x="3560847" y="2747625"/>
              <a:ext cx="294827" cy="2076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直线连接符 528">
              <a:extLst>
                <a:ext uri="{FF2B5EF4-FFF2-40B4-BE49-F238E27FC236}">
                  <a16:creationId xmlns:a16="http://schemas.microsoft.com/office/drawing/2014/main" id="{05447A31-ED9B-8B45-BE8B-9AA3721C15B9}"/>
                </a:ext>
              </a:extLst>
            </p:cNvPr>
            <p:cNvCxnSpPr>
              <a:cxnSpLocks/>
              <a:stCxn id="422" idx="1"/>
              <a:endCxn id="416" idx="3"/>
            </p:cNvCxnSpPr>
            <p:nvPr/>
          </p:nvCxnSpPr>
          <p:spPr>
            <a:xfrm flipH="1" flipV="1">
              <a:off x="2951915" y="2494683"/>
              <a:ext cx="305677" cy="213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直线连接符 529">
              <a:extLst>
                <a:ext uri="{FF2B5EF4-FFF2-40B4-BE49-F238E27FC236}">
                  <a16:creationId xmlns:a16="http://schemas.microsoft.com/office/drawing/2014/main" id="{CD740954-0F10-F949-A039-2F6277183675}"/>
                </a:ext>
              </a:extLst>
            </p:cNvPr>
            <p:cNvCxnSpPr>
              <a:cxnSpLocks/>
              <a:stCxn id="421" idx="0"/>
              <a:endCxn id="416" idx="2"/>
            </p:cNvCxnSpPr>
            <p:nvPr/>
          </p:nvCxnSpPr>
          <p:spPr>
            <a:xfrm flipH="1" flipV="1">
              <a:off x="2826356" y="2527605"/>
              <a:ext cx="226588" cy="351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线连接符 530">
              <a:extLst>
                <a:ext uri="{FF2B5EF4-FFF2-40B4-BE49-F238E27FC236}">
                  <a16:creationId xmlns:a16="http://schemas.microsoft.com/office/drawing/2014/main" id="{16533E05-3451-B642-A1BE-557061B98971}"/>
                </a:ext>
              </a:extLst>
            </p:cNvPr>
            <p:cNvCxnSpPr>
              <a:cxnSpLocks/>
              <a:stCxn id="418" idx="0"/>
              <a:endCxn id="417" idx="1"/>
            </p:cNvCxnSpPr>
            <p:nvPr/>
          </p:nvCxnSpPr>
          <p:spPr>
            <a:xfrm flipV="1">
              <a:off x="2265904" y="2903652"/>
              <a:ext cx="209210" cy="3049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线连接符 531">
              <a:extLst>
                <a:ext uri="{FF2B5EF4-FFF2-40B4-BE49-F238E27FC236}">
                  <a16:creationId xmlns:a16="http://schemas.microsoft.com/office/drawing/2014/main" id="{63375B02-6481-7B40-BF71-AD1678B41C2C}"/>
                </a:ext>
              </a:extLst>
            </p:cNvPr>
            <p:cNvCxnSpPr>
              <a:cxnSpLocks/>
              <a:stCxn id="418" idx="0"/>
              <a:endCxn id="413" idx="2"/>
            </p:cNvCxnSpPr>
            <p:nvPr/>
          </p:nvCxnSpPr>
          <p:spPr>
            <a:xfrm flipH="1" flipV="1">
              <a:off x="2146754" y="2935927"/>
              <a:ext cx="119150" cy="2726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直线连接符 532">
              <a:extLst>
                <a:ext uri="{FF2B5EF4-FFF2-40B4-BE49-F238E27FC236}">
                  <a16:creationId xmlns:a16="http://schemas.microsoft.com/office/drawing/2014/main" id="{55A67477-E1C3-7945-A81F-646C8712D27F}"/>
                </a:ext>
              </a:extLst>
            </p:cNvPr>
            <p:cNvCxnSpPr>
              <a:cxnSpLocks/>
              <a:stCxn id="420" idx="0"/>
              <a:endCxn id="417" idx="2"/>
            </p:cNvCxnSpPr>
            <p:nvPr/>
          </p:nvCxnSpPr>
          <p:spPr>
            <a:xfrm flipH="1" flipV="1">
              <a:off x="2583114" y="2975658"/>
              <a:ext cx="147707" cy="408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直线连接符 533">
              <a:extLst>
                <a:ext uri="{FF2B5EF4-FFF2-40B4-BE49-F238E27FC236}">
                  <a16:creationId xmlns:a16="http://schemas.microsoft.com/office/drawing/2014/main" id="{42E3EE26-5ED4-104A-AAD8-5B96A194E4B9}"/>
                </a:ext>
              </a:extLst>
            </p:cNvPr>
            <p:cNvCxnSpPr>
              <a:cxnSpLocks/>
              <a:stCxn id="420" idx="1"/>
              <a:endCxn id="418" idx="3"/>
            </p:cNvCxnSpPr>
            <p:nvPr/>
          </p:nvCxnSpPr>
          <p:spPr>
            <a:xfrm flipH="1" flipV="1">
              <a:off x="2373904" y="3280611"/>
              <a:ext cx="248917" cy="1751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直线连接符 534">
              <a:extLst>
                <a:ext uri="{FF2B5EF4-FFF2-40B4-BE49-F238E27FC236}">
                  <a16:creationId xmlns:a16="http://schemas.microsoft.com/office/drawing/2014/main" id="{9C6B6D05-542B-E34A-81FB-803AF3688296}"/>
                </a:ext>
              </a:extLst>
            </p:cNvPr>
            <p:cNvCxnSpPr>
              <a:cxnSpLocks/>
              <a:stCxn id="420" idx="1"/>
              <a:endCxn id="419" idx="3"/>
            </p:cNvCxnSpPr>
            <p:nvPr/>
          </p:nvCxnSpPr>
          <p:spPr>
            <a:xfrm flipH="1">
              <a:off x="2398230" y="3455807"/>
              <a:ext cx="224591" cy="2591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直线连接符 535">
              <a:extLst>
                <a:ext uri="{FF2B5EF4-FFF2-40B4-BE49-F238E27FC236}">
                  <a16:creationId xmlns:a16="http://schemas.microsoft.com/office/drawing/2014/main" id="{61468538-5321-7640-8FD8-A24AE9EC1ECC}"/>
                </a:ext>
              </a:extLst>
            </p:cNvPr>
            <p:cNvCxnSpPr>
              <a:cxnSpLocks/>
              <a:stCxn id="421" idx="1"/>
              <a:endCxn id="417" idx="3"/>
            </p:cNvCxnSpPr>
            <p:nvPr/>
          </p:nvCxnSpPr>
          <p:spPr>
            <a:xfrm flipH="1" flipV="1">
              <a:off x="2691114" y="2903652"/>
              <a:ext cx="253830" cy="474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直线连接符 536">
              <a:extLst>
                <a:ext uri="{FF2B5EF4-FFF2-40B4-BE49-F238E27FC236}">
                  <a16:creationId xmlns:a16="http://schemas.microsoft.com/office/drawing/2014/main" id="{4BA56B91-6439-374E-809A-56E4C291199E}"/>
                </a:ext>
              </a:extLst>
            </p:cNvPr>
            <p:cNvCxnSpPr>
              <a:cxnSpLocks/>
              <a:stCxn id="421" idx="0"/>
              <a:endCxn id="422" idx="2"/>
            </p:cNvCxnSpPr>
            <p:nvPr/>
          </p:nvCxnSpPr>
          <p:spPr>
            <a:xfrm flipV="1">
              <a:off x="3052944" y="2607329"/>
              <a:ext cx="296925" cy="271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直线连接符 537">
              <a:extLst>
                <a:ext uri="{FF2B5EF4-FFF2-40B4-BE49-F238E27FC236}">
                  <a16:creationId xmlns:a16="http://schemas.microsoft.com/office/drawing/2014/main" id="{657D1002-272D-E948-82C8-DAD9A7E56E22}"/>
                </a:ext>
              </a:extLst>
            </p:cNvPr>
            <p:cNvCxnSpPr>
              <a:cxnSpLocks/>
              <a:stCxn id="421" idx="3"/>
              <a:endCxn id="424" idx="1"/>
            </p:cNvCxnSpPr>
            <p:nvPr/>
          </p:nvCxnSpPr>
          <p:spPr>
            <a:xfrm>
              <a:off x="3160944" y="2951098"/>
              <a:ext cx="291903" cy="761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直线连接符 538">
              <a:extLst>
                <a:ext uri="{FF2B5EF4-FFF2-40B4-BE49-F238E27FC236}">
                  <a16:creationId xmlns:a16="http://schemas.microsoft.com/office/drawing/2014/main" id="{D594E8E5-AA5E-2A4C-8219-6905B0742514}"/>
                </a:ext>
              </a:extLst>
            </p:cNvPr>
            <p:cNvCxnSpPr>
              <a:cxnSpLocks/>
              <a:stCxn id="438" idx="1"/>
              <a:endCxn id="424" idx="3"/>
            </p:cNvCxnSpPr>
            <p:nvPr/>
          </p:nvCxnSpPr>
          <p:spPr>
            <a:xfrm flipH="1" flipV="1">
              <a:off x="3668847" y="3027264"/>
              <a:ext cx="278132" cy="1040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直线连接符 539">
              <a:extLst>
                <a:ext uri="{FF2B5EF4-FFF2-40B4-BE49-F238E27FC236}">
                  <a16:creationId xmlns:a16="http://schemas.microsoft.com/office/drawing/2014/main" id="{D8C13EBC-7114-FD4F-A376-9B15EDAB3BA4}"/>
                </a:ext>
              </a:extLst>
            </p:cNvPr>
            <p:cNvCxnSpPr>
              <a:cxnSpLocks/>
              <a:stCxn id="435" idx="0"/>
              <a:endCxn id="424" idx="2"/>
            </p:cNvCxnSpPr>
            <p:nvPr/>
          </p:nvCxnSpPr>
          <p:spPr>
            <a:xfrm flipH="1" flipV="1">
              <a:off x="3560847" y="3099270"/>
              <a:ext cx="176391" cy="288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直线连接符 540">
              <a:extLst>
                <a:ext uri="{FF2B5EF4-FFF2-40B4-BE49-F238E27FC236}">
                  <a16:creationId xmlns:a16="http://schemas.microsoft.com/office/drawing/2014/main" id="{E927668C-126E-1D40-AFFA-EEB461CA81C2}"/>
                </a:ext>
              </a:extLst>
            </p:cNvPr>
            <p:cNvCxnSpPr>
              <a:cxnSpLocks/>
              <a:stCxn id="435" idx="0"/>
              <a:endCxn id="438" idx="1"/>
            </p:cNvCxnSpPr>
            <p:nvPr/>
          </p:nvCxnSpPr>
          <p:spPr>
            <a:xfrm flipV="1">
              <a:off x="3737238" y="3131280"/>
              <a:ext cx="209741" cy="2567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直线连接符 541">
              <a:extLst>
                <a:ext uri="{FF2B5EF4-FFF2-40B4-BE49-F238E27FC236}">
                  <a16:creationId xmlns:a16="http://schemas.microsoft.com/office/drawing/2014/main" id="{B40F299E-4D89-384D-81B7-5DD8D11C01B3}"/>
                </a:ext>
              </a:extLst>
            </p:cNvPr>
            <p:cNvCxnSpPr>
              <a:cxnSpLocks/>
              <a:stCxn id="429" idx="0"/>
              <a:endCxn id="421" idx="2"/>
            </p:cNvCxnSpPr>
            <p:nvPr/>
          </p:nvCxnSpPr>
          <p:spPr>
            <a:xfrm flipH="1" flipV="1">
              <a:off x="3052944" y="3023104"/>
              <a:ext cx="192047" cy="3320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直线连接符 542">
              <a:extLst>
                <a:ext uri="{FF2B5EF4-FFF2-40B4-BE49-F238E27FC236}">
                  <a16:creationId xmlns:a16="http://schemas.microsoft.com/office/drawing/2014/main" id="{4477514B-67E2-3842-9009-B181E664F0E6}"/>
                </a:ext>
              </a:extLst>
            </p:cNvPr>
            <p:cNvCxnSpPr>
              <a:cxnSpLocks/>
              <a:stCxn id="420" idx="0"/>
              <a:endCxn id="421" idx="2"/>
            </p:cNvCxnSpPr>
            <p:nvPr/>
          </p:nvCxnSpPr>
          <p:spPr>
            <a:xfrm flipV="1">
              <a:off x="2730821" y="3023104"/>
              <a:ext cx="322123" cy="3606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直线连接符 543">
              <a:extLst>
                <a:ext uri="{FF2B5EF4-FFF2-40B4-BE49-F238E27FC236}">
                  <a16:creationId xmlns:a16="http://schemas.microsoft.com/office/drawing/2014/main" id="{2381AAD3-5774-9148-B28D-53F03B120BD3}"/>
                </a:ext>
              </a:extLst>
            </p:cNvPr>
            <p:cNvCxnSpPr>
              <a:cxnSpLocks/>
              <a:stCxn id="420" idx="3"/>
              <a:endCxn id="429" idx="1"/>
            </p:cNvCxnSpPr>
            <p:nvPr/>
          </p:nvCxnSpPr>
          <p:spPr>
            <a:xfrm flipV="1">
              <a:off x="2838821" y="3427139"/>
              <a:ext cx="298170" cy="286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直线连接符 544">
              <a:extLst>
                <a:ext uri="{FF2B5EF4-FFF2-40B4-BE49-F238E27FC236}">
                  <a16:creationId xmlns:a16="http://schemas.microsoft.com/office/drawing/2014/main" id="{5488956A-73D7-B948-B17B-D40549A03ECE}"/>
                </a:ext>
              </a:extLst>
            </p:cNvPr>
            <p:cNvCxnSpPr>
              <a:cxnSpLocks/>
              <a:stCxn id="429" idx="0"/>
              <a:endCxn id="424" idx="2"/>
            </p:cNvCxnSpPr>
            <p:nvPr/>
          </p:nvCxnSpPr>
          <p:spPr>
            <a:xfrm flipV="1">
              <a:off x="3244991" y="3099270"/>
              <a:ext cx="315856" cy="2558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直线连接符 545">
              <a:extLst>
                <a:ext uri="{FF2B5EF4-FFF2-40B4-BE49-F238E27FC236}">
                  <a16:creationId xmlns:a16="http://schemas.microsoft.com/office/drawing/2014/main" id="{98F8EF03-2C73-BE4F-BAB6-B17A29423150}"/>
                </a:ext>
              </a:extLst>
            </p:cNvPr>
            <p:cNvCxnSpPr>
              <a:cxnSpLocks/>
              <a:stCxn id="429" idx="3"/>
              <a:endCxn id="435" idx="1"/>
            </p:cNvCxnSpPr>
            <p:nvPr/>
          </p:nvCxnSpPr>
          <p:spPr>
            <a:xfrm>
              <a:off x="3352991" y="3427139"/>
              <a:ext cx="276247" cy="3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直线连接符 546">
              <a:extLst>
                <a:ext uri="{FF2B5EF4-FFF2-40B4-BE49-F238E27FC236}">
                  <a16:creationId xmlns:a16="http://schemas.microsoft.com/office/drawing/2014/main" id="{63D11FFC-8BE6-024B-B4DF-6A2C90CD3949}"/>
                </a:ext>
              </a:extLst>
            </p:cNvPr>
            <p:cNvCxnSpPr>
              <a:cxnSpLocks/>
              <a:stCxn id="440" idx="1"/>
              <a:endCxn id="435" idx="3"/>
            </p:cNvCxnSpPr>
            <p:nvPr/>
          </p:nvCxnSpPr>
          <p:spPr>
            <a:xfrm flipH="1" flipV="1">
              <a:off x="3845238" y="3460037"/>
              <a:ext cx="271471" cy="1409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直线连接符 547">
              <a:extLst>
                <a:ext uri="{FF2B5EF4-FFF2-40B4-BE49-F238E27FC236}">
                  <a16:creationId xmlns:a16="http://schemas.microsoft.com/office/drawing/2014/main" id="{BE215C29-9C6C-C246-945A-7136A8E37B3A}"/>
                </a:ext>
              </a:extLst>
            </p:cNvPr>
            <p:cNvCxnSpPr>
              <a:cxnSpLocks/>
              <a:stCxn id="436" idx="0"/>
              <a:endCxn id="435" idx="2"/>
            </p:cNvCxnSpPr>
            <p:nvPr/>
          </p:nvCxnSpPr>
          <p:spPr>
            <a:xfrm flipH="1" flipV="1">
              <a:off x="3737238" y="3532043"/>
              <a:ext cx="194204" cy="333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直线连接符 548">
              <a:extLst>
                <a:ext uri="{FF2B5EF4-FFF2-40B4-BE49-F238E27FC236}">
                  <a16:creationId xmlns:a16="http://schemas.microsoft.com/office/drawing/2014/main" id="{2C8FA999-DB20-E142-9A5D-E8364C7E5624}"/>
                </a:ext>
              </a:extLst>
            </p:cNvPr>
            <p:cNvCxnSpPr>
              <a:cxnSpLocks/>
              <a:stCxn id="436" idx="0"/>
              <a:endCxn id="440" idx="2"/>
            </p:cNvCxnSpPr>
            <p:nvPr/>
          </p:nvCxnSpPr>
          <p:spPr>
            <a:xfrm flipV="1">
              <a:off x="3931442" y="3673000"/>
              <a:ext cx="293267" cy="19279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直线连接符 549">
              <a:extLst>
                <a:ext uri="{FF2B5EF4-FFF2-40B4-BE49-F238E27FC236}">
                  <a16:creationId xmlns:a16="http://schemas.microsoft.com/office/drawing/2014/main" id="{903EFE45-D5D0-FB4F-B6FE-C6D80D4D1C18}"/>
                </a:ext>
              </a:extLst>
            </p:cNvPr>
            <p:cNvCxnSpPr>
              <a:cxnSpLocks/>
              <a:stCxn id="429" idx="2"/>
              <a:endCxn id="432" idx="0"/>
            </p:cNvCxnSpPr>
            <p:nvPr/>
          </p:nvCxnSpPr>
          <p:spPr>
            <a:xfrm>
              <a:off x="3244991" y="3499145"/>
              <a:ext cx="189545" cy="3014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直线连接符 550">
              <a:extLst>
                <a:ext uri="{FF2B5EF4-FFF2-40B4-BE49-F238E27FC236}">
                  <a16:creationId xmlns:a16="http://schemas.microsoft.com/office/drawing/2014/main" id="{E73F368A-FDE8-954C-BEA3-B85B13E9E4C2}"/>
                </a:ext>
              </a:extLst>
            </p:cNvPr>
            <p:cNvCxnSpPr>
              <a:cxnSpLocks/>
              <a:stCxn id="435" idx="2"/>
              <a:endCxn id="432" idx="0"/>
            </p:cNvCxnSpPr>
            <p:nvPr/>
          </p:nvCxnSpPr>
          <p:spPr>
            <a:xfrm flipH="1">
              <a:off x="3434536" y="3532043"/>
              <a:ext cx="302702" cy="2685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直线连接符 551">
              <a:extLst>
                <a:ext uri="{FF2B5EF4-FFF2-40B4-BE49-F238E27FC236}">
                  <a16:creationId xmlns:a16="http://schemas.microsoft.com/office/drawing/2014/main" id="{31B541A6-0416-124D-874D-BE306AB2AB19}"/>
                </a:ext>
              </a:extLst>
            </p:cNvPr>
            <p:cNvCxnSpPr>
              <a:cxnSpLocks/>
              <a:stCxn id="420" idx="2"/>
              <a:endCxn id="430" idx="0"/>
            </p:cNvCxnSpPr>
            <p:nvPr/>
          </p:nvCxnSpPr>
          <p:spPr>
            <a:xfrm>
              <a:off x="2730821" y="3527813"/>
              <a:ext cx="270521" cy="211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直线连接符 552">
              <a:extLst>
                <a:ext uri="{FF2B5EF4-FFF2-40B4-BE49-F238E27FC236}">
                  <a16:creationId xmlns:a16="http://schemas.microsoft.com/office/drawing/2014/main" id="{C379EC9F-BDF3-A343-A9A5-0D905CC2A40C}"/>
                </a:ext>
              </a:extLst>
            </p:cNvPr>
            <p:cNvCxnSpPr>
              <a:cxnSpLocks/>
              <a:stCxn id="420" idx="2"/>
              <a:endCxn id="425" idx="0"/>
            </p:cNvCxnSpPr>
            <p:nvPr/>
          </p:nvCxnSpPr>
          <p:spPr>
            <a:xfrm flipH="1">
              <a:off x="2648494" y="3527813"/>
              <a:ext cx="82327" cy="4554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直线连接符 553">
              <a:extLst>
                <a:ext uri="{FF2B5EF4-FFF2-40B4-BE49-F238E27FC236}">
                  <a16:creationId xmlns:a16="http://schemas.microsoft.com/office/drawing/2014/main" id="{A8C9A099-2DB4-5B48-92B1-EC61ADF58494}"/>
                </a:ext>
              </a:extLst>
            </p:cNvPr>
            <p:cNvCxnSpPr>
              <a:cxnSpLocks/>
              <a:stCxn id="419" idx="2"/>
              <a:endCxn id="425" idx="1"/>
            </p:cNvCxnSpPr>
            <p:nvPr/>
          </p:nvCxnSpPr>
          <p:spPr>
            <a:xfrm>
              <a:off x="2290230" y="3786924"/>
              <a:ext cx="250264" cy="2683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直线连接符 554">
              <a:extLst>
                <a:ext uri="{FF2B5EF4-FFF2-40B4-BE49-F238E27FC236}">
                  <a16:creationId xmlns:a16="http://schemas.microsoft.com/office/drawing/2014/main" id="{02295BB2-5EDD-D544-8B92-53991838337E}"/>
                </a:ext>
              </a:extLst>
            </p:cNvPr>
            <p:cNvCxnSpPr>
              <a:cxnSpLocks/>
              <a:stCxn id="403" idx="3"/>
              <a:endCxn id="425" idx="1"/>
            </p:cNvCxnSpPr>
            <p:nvPr/>
          </p:nvCxnSpPr>
          <p:spPr>
            <a:xfrm flipV="1">
              <a:off x="2161664" y="4055296"/>
              <a:ext cx="378830" cy="760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直线连接符 555">
              <a:extLst>
                <a:ext uri="{FF2B5EF4-FFF2-40B4-BE49-F238E27FC236}">
                  <a16:creationId xmlns:a16="http://schemas.microsoft.com/office/drawing/2014/main" id="{5D0E2541-69AC-544A-A8A2-8BA899273D2C}"/>
                </a:ext>
              </a:extLst>
            </p:cNvPr>
            <p:cNvCxnSpPr>
              <a:cxnSpLocks/>
              <a:stCxn id="430" idx="1"/>
              <a:endCxn id="425" idx="0"/>
            </p:cNvCxnSpPr>
            <p:nvPr/>
          </p:nvCxnSpPr>
          <p:spPr>
            <a:xfrm flipH="1">
              <a:off x="2648494" y="3811575"/>
              <a:ext cx="244848" cy="1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直线连接符 556">
              <a:extLst>
                <a:ext uri="{FF2B5EF4-FFF2-40B4-BE49-F238E27FC236}">
                  <a16:creationId xmlns:a16="http://schemas.microsoft.com/office/drawing/2014/main" id="{0E862E54-D595-DE42-BDDE-6531F77FE728}"/>
                </a:ext>
              </a:extLst>
            </p:cNvPr>
            <p:cNvCxnSpPr>
              <a:cxnSpLocks/>
              <a:stCxn id="429" idx="2"/>
              <a:endCxn id="430" idx="0"/>
            </p:cNvCxnSpPr>
            <p:nvPr/>
          </p:nvCxnSpPr>
          <p:spPr>
            <a:xfrm flipH="1">
              <a:off x="3001342" y="3499145"/>
              <a:ext cx="243649" cy="240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直线连接符 557">
              <a:extLst>
                <a:ext uri="{FF2B5EF4-FFF2-40B4-BE49-F238E27FC236}">
                  <a16:creationId xmlns:a16="http://schemas.microsoft.com/office/drawing/2014/main" id="{CB49595C-7465-4E42-86AB-8C0C4D0BEF20}"/>
                </a:ext>
              </a:extLst>
            </p:cNvPr>
            <p:cNvCxnSpPr>
              <a:cxnSpLocks/>
              <a:stCxn id="432" idx="1"/>
              <a:endCxn id="430" idx="3"/>
            </p:cNvCxnSpPr>
            <p:nvPr/>
          </p:nvCxnSpPr>
          <p:spPr>
            <a:xfrm flipH="1" flipV="1">
              <a:off x="3109342" y="3811575"/>
              <a:ext cx="217194" cy="609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直线连接符 558">
              <a:extLst>
                <a:ext uri="{FF2B5EF4-FFF2-40B4-BE49-F238E27FC236}">
                  <a16:creationId xmlns:a16="http://schemas.microsoft.com/office/drawing/2014/main" id="{50BB64C3-7898-494B-A131-CFB6236A4B84}"/>
                </a:ext>
              </a:extLst>
            </p:cNvPr>
            <p:cNvCxnSpPr>
              <a:cxnSpLocks/>
              <a:stCxn id="432" idx="3"/>
              <a:endCxn id="436" idx="1"/>
            </p:cNvCxnSpPr>
            <p:nvPr/>
          </p:nvCxnSpPr>
          <p:spPr>
            <a:xfrm>
              <a:off x="3542536" y="3872568"/>
              <a:ext cx="266694" cy="369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直线连接符 559">
              <a:extLst>
                <a:ext uri="{FF2B5EF4-FFF2-40B4-BE49-F238E27FC236}">
                  <a16:creationId xmlns:a16="http://schemas.microsoft.com/office/drawing/2014/main" id="{495716F1-58DB-DA49-806E-3995294C6BE7}"/>
                </a:ext>
              </a:extLst>
            </p:cNvPr>
            <p:cNvCxnSpPr>
              <a:cxnSpLocks/>
              <a:stCxn id="432" idx="2"/>
              <a:endCxn id="434" idx="0"/>
            </p:cNvCxnSpPr>
            <p:nvPr/>
          </p:nvCxnSpPr>
          <p:spPr>
            <a:xfrm>
              <a:off x="3434536" y="3944574"/>
              <a:ext cx="218108" cy="3881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直线连接符 560">
              <a:extLst>
                <a:ext uri="{FF2B5EF4-FFF2-40B4-BE49-F238E27FC236}">
                  <a16:creationId xmlns:a16="http://schemas.microsoft.com/office/drawing/2014/main" id="{F5083C84-DE48-344F-BB09-EA8F1BDFDFDA}"/>
                </a:ext>
              </a:extLst>
            </p:cNvPr>
            <p:cNvCxnSpPr>
              <a:cxnSpLocks/>
              <a:stCxn id="436" idx="2"/>
              <a:endCxn id="434" idx="0"/>
            </p:cNvCxnSpPr>
            <p:nvPr/>
          </p:nvCxnSpPr>
          <p:spPr>
            <a:xfrm flipH="1">
              <a:off x="3652644" y="4005533"/>
              <a:ext cx="243958" cy="32721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直线连接符 561">
              <a:extLst>
                <a:ext uri="{FF2B5EF4-FFF2-40B4-BE49-F238E27FC236}">
                  <a16:creationId xmlns:a16="http://schemas.microsoft.com/office/drawing/2014/main" id="{116FB05D-EDC2-E448-906F-1A110409B97C}"/>
                </a:ext>
              </a:extLst>
            </p:cNvPr>
            <p:cNvCxnSpPr>
              <a:cxnSpLocks/>
              <a:stCxn id="411" idx="0"/>
              <a:endCxn id="428" idx="2"/>
            </p:cNvCxnSpPr>
            <p:nvPr/>
          </p:nvCxnSpPr>
          <p:spPr>
            <a:xfrm flipH="1" flipV="1">
              <a:off x="3683933" y="4971631"/>
              <a:ext cx="260939" cy="26259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直线连接符 562">
              <a:extLst>
                <a:ext uri="{FF2B5EF4-FFF2-40B4-BE49-F238E27FC236}">
                  <a16:creationId xmlns:a16="http://schemas.microsoft.com/office/drawing/2014/main" id="{17704459-DD81-2548-B652-A1246A060AF9}"/>
                </a:ext>
              </a:extLst>
            </p:cNvPr>
            <p:cNvCxnSpPr>
              <a:cxnSpLocks/>
              <a:stCxn id="428" idx="0"/>
              <a:endCxn id="434" idx="2"/>
            </p:cNvCxnSpPr>
            <p:nvPr/>
          </p:nvCxnSpPr>
          <p:spPr>
            <a:xfrm flipH="1" flipV="1">
              <a:off x="3652644" y="4476756"/>
              <a:ext cx="31289" cy="35086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直线连接符 563">
              <a:extLst>
                <a:ext uri="{FF2B5EF4-FFF2-40B4-BE49-F238E27FC236}">
                  <a16:creationId xmlns:a16="http://schemas.microsoft.com/office/drawing/2014/main" id="{05EF6510-60DD-EA49-8C18-B0AEDAE36C4C}"/>
                </a:ext>
              </a:extLst>
            </p:cNvPr>
            <p:cNvCxnSpPr>
              <a:cxnSpLocks/>
              <a:stCxn id="431" idx="0"/>
              <a:endCxn id="430" idx="2"/>
            </p:cNvCxnSpPr>
            <p:nvPr/>
          </p:nvCxnSpPr>
          <p:spPr>
            <a:xfrm flipH="1" flipV="1">
              <a:off x="3001342" y="3883581"/>
              <a:ext cx="125735" cy="3058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直线连接符 564">
              <a:extLst>
                <a:ext uri="{FF2B5EF4-FFF2-40B4-BE49-F238E27FC236}">
                  <a16:creationId xmlns:a16="http://schemas.microsoft.com/office/drawing/2014/main" id="{89C0B044-693D-7C41-9C56-0DE5C1010EF8}"/>
                </a:ext>
              </a:extLst>
            </p:cNvPr>
            <p:cNvCxnSpPr>
              <a:cxnSpLocks/>
              <a:stCxn id="431" idx="0"/>
              <a:endCxn id="432" idx="2"/>
            </p:cNvCxnSpPr>
            <p:nvPr/>
          </p:nvCxnSpPr>
          <p:spPr>
            <a:xfrm flipV="1">
              <a:off x="3127077" y="3944574"/>
              <a:ext cx="307459" cy="2448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直线连接符 565">
              <a:extLst>
                <a:ext uri="{FF2B5EF4-FFF2-40B4-BE49-F238E27FC236}">
                  <a16:creationId xmlns:a16="http://schemas.microsoft.com/office/drawing/2014/main" id="{820DDD21-C9D0-404A-9AF0-9D705737CF76}"/>
                </a:ext>
              </a:extLst>
            </p:cNvPr>
            <p:cNvCxnSpPr>
              <a:cxnSpLocks/>
              <a:stCxn id="431" idx="3"/>
              <a:endCxn id="434" idx="1"/>
            </p:cNvCxnSpPr>
            <p:nvPr/>
          </p:nvCxnSpPr>
          <p:spPr>
            <a:xfrm>
              <a:off x="3235077" y="4261389"/>
              <a:ext cx="309567" cy="143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线连接符 566">
              <a:extLst>
                <a:ext uri="{FF2B5EF4-FFF2-40B4-BE49-F238E27FC236}">
                  <a16:creationId xmlns:a16="http://schemas.microsoft.com/office/drawing/2014/main" id="{AD14D08E-6BCD-1446-9C4E-227677FB3F18}"/>
                </a:ext>
              </a:extLst>
            </p:cNvPr>
            <p:cNvCxnSpPr>
              <a:cxnSpLocks/>
              <a:stCxn id="431" idx="2"/>
              <a:endCxn id="427" idx="0"/>
            </p:cNvCxnSpPr>
            <p:nvPr/>
          </p:nvCxnSpPr>
          <p:spPr>
            <a:xfrm>
              <a:off x="3127077" y="4333395"/>
              <a:ext cx="167216" cy="3207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直线连接符 567">
              <a:extLst>
                <a:ext uri="{FF2B5EF4-FFF2-40B4-BE49-F238E27FC236}">
                  <a16:creationId xmlns:a16="http://schemas.microsoft.com/office/drawing/2014/main" id="{2B6F9AE0-4760-FD4A-A753-7C901219B8F1}"/>
                </a:ext>
              </a:extLst>
            </p:cNvPr>
            <p:cNvCxnSpPr>
              <a:cxnSpLocks/>
              <a:stCxn id="434" idx="1"/>
              <a:endCxn id="427" idx="0"/>
            </p:cNvCxnSpPr>
            <p:nvPr/>
          </p:nvCxnSpPr>
          <p:spPr>
            <a:xfrm flipH="1">
              <a:off x="3294293" y="4404750"/>
              <a:ext cx="250351" cy="24938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直线连接符 568">
              <a:extLst>
                <a:ext uri="{FF2B5EF4-FFF2-40B4-BE49-F238E27FC236}">
                  <a16:creationId xmlns:a16="http://schemas.microsoft.com/office/drawing/2014/main" id="{E8133B09-8C11-4846-BA66-D884DFBADC10}"/>
                </a:ext>
              </a:extLst>
            </p:cNvPr>
            <p:cNvCxnSpPr>
              <a:cxnSpLocks/>
              <a:stCxn id="428" idx="1"/>
              <a:endCxn id="427" idx="3"/>
            </p:cNvCxnSpPr>
            <p:nvPr/>
          </p:nvCxnSpPr>
          <p:spPr>
            <a:xfrm flipH="1" flipV="1">
              <a:off x="3402293" y="4726144"/>
              <a:ext cx="173640" cy="1734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直线连接符 569">
              <a:extLst>
                <a:ext uri="{FF2B5EF4-FFF2-40B4-BE49-F238E27FC236}">
                  <a16:creationId xmlns:a16="http://schemas.microsoft.com/office/drawing/2014/main" id="{CED297C0-2FC2-3D44-B5E0-46551399D274}"/>
                </a:ext>
              </a:extLst>
            </p:cNvPr>
            <p:cNvCxnSpPr>
              <a:cxnSpLocks/>
              <a:stCxn id="412" idx="0"/>
              <a:endCxn id="427" idx="2"/>
            </p:cNvCxnSpPr>
            <p:nvPr/>
          </p:nvCxnSpPr>
          <p:spPr>
            <a:xfrm flipH="1" flipV="1">
              <a:off x="3294293" y="4798150"/>
              <a:ext cx="151834" cy="430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直线连接符 570">
              <a:extLst>
                <a:ext uri="{FF2B5EF4-FFF2-40B4-BE49-F238E27FC236}">
                  <a16:creationId xmlns:a16="http://schemas.microsoft.com/office/drawing/2014/main" id="{FF7B8EDB-A152-C544-90C1-E643414A071B}"/>
                </a:ext>
              </a:extLst>
            </p:cNvPr>
            <p:cNvCxnSpPr>
              <a:cxnSpLocks/>
              <a:stCxn id="412" idx="0"/>
              <a:endCxn id="428" idx="2"/>
            </p:cNvCxnSpPr>
            <p:nvPr/>
          </p:nvCxnSpPr>
          <p:spPr>
            <a:xfrm flipV="1">
              <a:off x="3446127" y="4971631"/>
              <a:ext cx="237806" cy="2569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" name="直线连接符 571">
              <a:extLst>
                <a:ext uri="{FF2B5EF4-FFF2-40B4-BE49-F238E27FC236}">
                  <a16:creationId xmlns:a16="http://schemas.microsoft.com/office/drawing/2014/main" id="{D684AC8D-AF3F-FB42-8D92-F90DEF202CF1}"/>
                </a:ext>
              </a:extLst>
            </p:cNvPr>
            <p:cNvCxnSpPr>
              <a:cxnSpLocks/>
              <a:stCxn id="426" idx="0"/>
              <a:endCxn id="425" idx="2"/>
            </p:cNvCxnSpPr>
            <p:nvPr/>
          </p:nvCxnSpPr>
          <p:spPr>
            <a:xfrm flipH="1" flipV="1">
              <a:off x="2648494" y="4127302"/>
              <a:ext cx="156339" cy="4040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直线连接符 572">
              <a:extLst>
                <a:ext uri="{FF2B5EF4-FFF2-40B4-BE49-F238E27FC236}">
                  <a16:creationId xmlns:a16="http://schemas.microsoft.com/office/drawing/2014/main" id="{3F9B8EFE-0853-E54E-BE3E-BEE5BA54B1FC}"/>
                </a:ext>
              </a:extLst>
            </p:cNvPr>
            <p:cNvCxnSpPr>
              <a:cxnSpLocks/>
              <a:stCxn id="405" idx="0"/>
              <a:endCxn id="425" idx="2"/>
            </p:cNvCxnSpPr>
            <p:nvPr/>
          </p:nvCxnSpPr>
          <p:spPr>
            <a:xfrm flipV="1">
              <a:off x="2419529" y="4127302"/>
              <a:ext cx="228965" cy="3043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直线连接符 573">
              <a:extLst>
                <a:ext uri="{FF2B5EF4-FFF2-40B4-BE49-F238E27FC236}">
                  <a16:creationId xmlns:a16="http://schemas.microsoft.com/office/drawing/2014/main" id="{BADFAD5A-FE74-8C42-864D-4B86D7341D98}"/>
                </a:ext>
              </a:extLst>
            </p:cNvPr>
            <p:cNvCxnSpPr>
              <a:cxnSpLocks/>
              <a:stCxn id="425" idx="3"/>
              <a:endCxn id="431" idx="1"/>
            </p:cNvCxnSpPr>
            <p:nvPr/>
          </p:nvCxnSpPr>
          <p:spPr>
            <a:xfrm>
              <a:off x="2756494" y="4055296"/>
              <a:ext cx="262583" cy="206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直线连接符 574">
              <a:extLst>
                <a:ext uri="{FF2B5EF4-FFF2-40B4-BE49-F238E27FC236}">
                  <a16:creationId xmlns:a16="http://schemas.microsoft.com/office/drawing/2014/main" id="{C019F7C7-1DC2-394A-84AE-07D2D35578AE}"/>
                </a:ext>
              </a:extLst>
            </p:cNvPr>
            <p:cNvCxnSpPr>
              <a:cxnSpLocks/>
              <a:stCxn id="405" idx="3"/>
              <a:endCxn id="426" idx="1"/>
            </p:cNvCxnSpPr>
            <p:nvPr/>
          </p:nvCxnSpPr>
          <p:spPr>
            <a:xfrm>
              <a:off x="2486979" y="4542568"/>
              <a:ext cx="209854" cy="608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直线连接符 575">
              <a:extLst>
                <a:ext uri="{FF2B5EF4-FFF2-40B4-BE49-F238E27FC236}">
                  <a16:creationId xmlns:a16="http://schemas.microsoft.com/office/drawing/2014/main" id="{22A2B471-9CB3-0840-A516-E1E65326192E}"/>
                </a:ext>
              </a:extLst>
            </p:cNvPr>
            <p:cNvCxnSpPr>
              <a:cxnSpLocks/>
              <a:stCxn id="404" idx="0"/>
              <a:endCxn id="426" idx="1"/>
            </p:cNvCxnSpPr>
            <p:nvPr/>
          </p:nvCxnSpPr>
          <p:spPr>
            <a:xfrm flipV="1">
              <a:off x="2445547" y="4603399"/>
              <a:ext cx="251286" cy="277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7" name="直线连接符 576">
              <a:extLst>
                <a:ext uri="{FF2B5EF4-FFF2-40B4-BE49-F238E27FC236}">
                  <a16:creationId xmlns:a16="http://schemas.microsoft.com/office/drawing/2014/main" id="{72C00904-8061-0C41-8274-E96EF7219130}"/>
                </a:ext>
              </a:extLst>
            </p:cNvPr>
            <p:cNvCxnSpPr>
              <a:cxnSpLocks/>
              <a:stCxn id="426" idx="3"/>
              <a:endCxn id="427" idx="1"/>
            </p:cNvCxnSpPr>
            <p:nvPr/>
          </p:nvCxnSpPr>
          <p:spPr>
            <a:xfrm>
              <a:off x="2912833" y="4603399"/>
              <a:ext cx="273460" cy="1227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直线连接符 577">
              <a:extLst>
                <a:ext uri="{FF2B5EF4-FFF2-40B4-BE49-F238E27FC236}">
                  <a16:creationId xmlns:a16="http://schemas.microsoft.com/office/drawing/2014/main" id="{53E64445-622D-5A42-91EA-91B57657C593}"/>
                </a:ext>
              </a:extLst>
            </p:cNvPr>
            <p:cNvCxnSpPr>
              <a:cxnSpLocks/>
              <a:stCxn id="431" idx="2"/>
              <a:endCxn id="426" idx="0"/>
            </p:cNvCxnSpPr>
            <p:nvPr/>
          </p:nvCxnSpPr>
          <p:spPr>
            <a:xfrm flipH="1">
              <a:off x="2804833" y="4333395"/>
              <a:ext cx="322244" cy="197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直线连接符 578">
              <a:extLst>
                <a:ext uri="{FF2B5EF4-FFF2-40B4-BE49-F238E27FC236}">
                  <a16:creationId xmlns:a16="http://schemas.microsoft.com/office/drawing/2014/main" id="{360F4130-62BD-E64B-980D-2AFB5C030A88}"/>
                </a:ext>
              </a:extLst>
            </p:cNvPr>
            <p:cNvCxnSpPr>
              <a:cxnSpLocks/>
              <a:stCxn id="426" idx="2"/>
              <a:endCxn id="410" idx="0"/>
            </p:cNvCxnSpPr>
            <p:nvPr/>
          </p:nvCxnSpPr>
          <p:spPr>
            <a:xfrm>
              <a:off x="2804833" y="4675405"/>
              <a:ext cx="150567" cy="292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线连接符 579">
              <a:extLst>
                <a:ext uri="{FF2B5EF4-FFF2-40B4-BE49-F238E27FC236}">
                  <a16:creationId xmlns:a16="http://schemas.microsoft.com/office/drawing/2014/main" id="{27BB9964-5245-A44D-B5A0-21A4CD768CC1}"/>
                </a:ext>
              </a:extLst>
            </p:cNvPr>
            <p:cNvCxnSpPr>
              <a:cxnSpLocks/>
              <a:stCxn id="427" idx="1"/>
              <a:endCxn id="410" idx="0"/>
            </p:cNvCxnSpPr>
            <p:nvPr/>
          </p:nvCxnSpPr>
          <p:spPr>
            <a:xfrm flipH="1">
              <a:off x="2955400" y="4726144"/>
              <a:ext cx="230893" cy="24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线连接符 580">
              <a:extLst>
                <a:ext uri="{FF2B5EF4-FFF2-40B4-BE49-F238E27FC236}">
                  <a16:creationId xmlns:a16="http://schemas.microsoft.com/office/drawing/2014/main" id="{A644F1E9-9DD9-7240-AC42-AD7DFF3DF403}"/>
                </a:ext>
              </a:extLst>
            </p:cNvPr>
            <p:cNvCxnSpPr>
              <a:cxnSpLocks/>
              <a:stCxn id="408" idx="0"/>
              <a:endCxn id="407" idx="1"/>
            </p:cNvCxnSpPr>
            <p:nvPr/>
          </p:nvCxnSpPr>
          <p:spPr>
            <a:xfrm flipV="1">
              <a:off x="2648494" y="1671052"/>
              <a:ext cx="238912" cy="2725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F010986-5C07-494D-B0D9-958F68E06111}"/>
              </a:ext>
            </a:extLst>
          </p:cNvPr>
          <p:cNvGrpSpPr/>
          <p:nvPr/>
        </p:nvGrpSpPr>
        <p:grpSpPr>
          <a:xfrm>
            <a:off x="4284687" y="98255"/>
            <a:ext cx="5039603" cy="3082710"/>
            <a:chOff x="3509588" y="-1188712"/>
            <a:chExt cx="5039603" cy="3082710"/>
          </a:xfrm>
        </p:grpSpPr>
        <p:sp>
          <p:nvSpPr>
            <p:cNvPr id="584" name="矩形 583">
              <a:extLst>
                <a:ext uri="{FF2B5EF4-FFF2-40B4-BE49-F238E27FC236}">
                  <a16:creationId xmlns:a16="http://schemas.microsoft.com/office/drawing/2014/main" id="{129B6B18-0BA9-3C4F-A58B-E2CE388AE9E3}"/>
                </a:ext>
              </a:extLst>
            </p:cNvPr>
            <p:cNvSpPr/>
            <p:nvPr/>
          </p:nvSpPr>
          <p:spPr>
            <a:xfrm rot="20040000">
              <a:off x="4387447" y="-86236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5" name="矩形 584">
              <a:extLst>
                <a:ext uri="{FF2B5EF4-FFF2-40B4-BE49-F238E27FC236}">
                  <a16:creationId xmlns:a16="http://schemas.microsoft.com/office/drawing/2014/main" id="{2F87A05C-4936-1847-9E33-618ED0BFEFD2}"/>
                </a:ext>
              </a:extLst>
            </p:cNvPr>
            <p:cNvSpPr/>
            <p:nvPr/>
          </p:nvSpPr>
          <p:spPr>
            <a:xfrm rot="19380000">
              <a:off x="3890144" y="-52911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6" name="矩形 585">
              <a:extLst>
                <a:ext uri="{FF2B5EF4-FFF2-40B4-BE49-F238E27FC236}">
                  <a16:creationId xmlns:a16="http://schemas.microsoft.com/office/drawing/2014/main" id="{F6367FD2-0DAD-F64F-A374-E96E9C8B875D}"/>
                </a:ext>
              </a:extLst>
            </p:cNvPr>
            <p:cNvSpPr/>
            <p:nvPr/>
          </p:nvSpPr>
          <p:spPr>
            <a:xfrm rot="18600000">
              <a:off x="3473578" y="-106791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7" name="矩形 586">
              <a:extLst>
                <a:ext uri="{FF2B5EF4-FFF2-40B4-BE49-F238E27FC236}">
                  <a16:creationId xmlns:a16="http://schemas.microsoft.com/office/drawing/2014/main" id="{9A7EEADF-5088-7D47-AF56-E329C63FAA22}"/>
                </a:ext>
              </a:extLst>
            </p:cNvPr>
            <p:cNvSpPr/>
            <p:nvPr/>
          </p:nvSpPr>
          <p:spPr>
            <a:xfrm rot="20520000">
              <a:off x="4947370" y="-10929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8" name="矩形 587">
              <a:extLst>
                <a:ext uri="{FF2B5EF4-FFF2-40B4-BE49-F238E27FC236}">
                  <a16:creationId xmlns:a16="http://schemas.microsoft.com/office/drawing/2014/main" id="{F7284990-A027-3149-AB7C-BB66C2C2079E}"/>
                </a:ext>
              </a:extLst>
            </p:cNvPr>
            <p:cNvSpPr/>
            <p:nvPr/>
          </p:nvSpPr>
          <p:spPr>
            <a:xfrm>
              <a:off x="5552329" y="-118871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9" name="矩形 588">
              <a:extLst>
                <a:ext uri="{FF2B5EF4-FFF2-40B4-BE49-F238E27FC236}">
                  <a16:creationId xmlns:a16="http://schemas.microsoft.com/office/drawing/2014/main" id="{C329C2BD-6522-B246-84BE-5151C02B400E}"/>
                </a:ext>
              </a:extLst>
            </p:cNvPr>
            <p:cNvSpPr/>
            <p:nvPr/>
          </p:nvSpPr>
          <p:spPr>
            <a:xfrm rot="720000">
              <a:off x="6169595" y="-116087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0" name="矩形 589">
              <a:extLst>
                <a:ext uri="{FF2B5EF4-FFF2-40B4-BE49-F238E27FC236}">
                  <a16:creationId xmlns:a16="http://schemas.microsoft.com/office/drawing/2014/main" id="{30C1CD79-7081-B142-B3FF-472D202251ED}"/>
                </a:ext>
              </a:extLst>
            </p:cNvPr>
            <p:cNvSpPr/>
            <p:nvPr/>
          </p:nvSpPr>
          <p:spPr>
            <a:xfrm rot="1320000">
              <a:off x="6756079" y="-97850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1" name="矩形 590">
              <a:extLst>
                <a:ext uri="{FF2B5EF4-FFF2-40B4-BE49-F238E27FC236}">
                  <a16:creationId xmlns:a16="http://schemas.microsoft.com/office/drawing/2014/main" id="{B3897B34-85FD-3F4A-81F2-1EA56BC5AFB9}"/>
                </a:ext>
              </a:extLst>
            </p:cNvPr>
            <p:cNvSpPr/>
            <p:nvPr/>
          </p:nvSpPr>
          <p:spPr>
            <a:xfrm rot="2340000">
              <a:off x="7300622" y="-69211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2" name="矩形 591">
              <a:extLst>
                <a:ext uri="{FF2B5EF4-FFF2-40B4-BE49-F238E27FC236}">
                  <a16:creationId xmlns:a16="http://schemas.microsoft.com/office/drawing/2014/main" id="{F0D18B2A-B627-E44D-B632-CCB967720D3A}"/>
                </a:ext>
              </a:extLst>
            </p:cNvPr>
            <p:cNvSpPr/>
            <p:nvPr/>
          </p:nvSpPr>
          <p:spPr>
            <a:xfrm rot="2400000">
              <a:off x="7743958" y="-3205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3" name="矩形 592">
              <a:extLst>
                <a:ext uri="{FF2B5EF4-FFF2-40B4-BE49-F238E27FC236}">
                  <a16:creationId xmlns:a16="http://schemas.microsoft.com/office/drawing/2014/main" id="{94B47563-C178-C942-A1E8-1C771CDCFBD5}"/>
                </a:ext>
              </a:extLst>
            </p:cNvPr>
            <p:cNvSpPr/>
            <p:nvPr/>
          </p:nvSpPr>
          <p:spPr>
            <a:xfrm>
              <a:off x="4387448" y="-44895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4" name="矩形 593">
              <a:extLst>
                <a:ext uri="{FF2B5EF4-FFF2-40B4-BE49-F238E27FC236}">
                  <a16:creationId xmlns:a16="http://schemas.microsoft.com/office/drawing/2014/main" id="{6E29BDF6-B418-6342-A30E-1C6AE703F7A7}"/>
                </a:ext>
              </a:extLst>
            </p:cNvPr>
            <p:cNvSpPr/>
            <p:nvPr/>
          </p:nvSpPr>
          <p:spPr>
            <a:xfrm>
              <a:off x="4839833" y="-5981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5" name="矩形 594">
              <a:extLst>
                <a:ext uri="{FF2B5EF4-FFF2-40B4-BE49-F238E27FC236}">
                  <a16:creationId xmlns:a16="http://schemas.microsoft.com/office/drawing/2014/main" id="{12B5234E-06B6-5545-AB52-1C452BAE8205}"/>
                </a:ext>
              </a:extLst>
            </p:cNvPr>
            <p:cNvSpPr/>
            <p:nvPr/>
          </p:nvSpPr>
          <p:spPr>
            <a:xfrm>
              <a:off x="5261915" y="-75679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6" name="矩形 595">
              <a:extLst>
                <a:ext uri="{FF2B5EF4-FFF2-40B4-BE49-F238E27FC236}">
                  <a16:creationId xmlns:a16="http://schemas.microsoft.com/office/drawing/2014/main" id="{54319EE6-367A-7848-8EE8-9296E99FCDBE}"/>
                </a:ext>
              </a:extLst>
            </p:cNvPr>
            <p:cNvSpPr/>
            <p:nvPr/>
          </p:nvSpPr>
          <p:spPr>
            <a:xfrm>
              <a:off x="5707121" y="-65509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7" name="矩形 596">
              <a:extLst>
                <a:ext uri="{FF2B5EF4-FFF2-40B4-BE49-F238E27FC236}">
                  <a16:creationId xmlns:a16="http://schemas.microsoft.com/office/drawing/2014/main" id="{C62BBB0A-4647-D442-AE92-658D7633B80A}"/>
                </a:ext>
              </a:extLst>
            </p:cNvPr>
            <p:cNvSpPr/>
            <p:nvPr/>
          </p:nvSpPr>
          <p:spPr>
            <a:xfrm>
              <a:off x="6372678" y="-5365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8" name="矩形 597">
              <a:extLst>
                <a:ext uri="{FF2B5EF4-FFF2-40B4-BE49-F238E27FC236}">
                  <a16:creationId xmlns:a16="http://schemas.microsoft.com/office/drawing/2014/main" id="{4B16F05B-718E-AC46-954E-6A61D176A0CB}"/>
                </a:ext>
              </a:extLst>
            </p:cNvPr>
            <p:cNvSpPr/>
            <p:nvPr/>
          </p:nvSpPr>
          <p:spPr>
            <a:xfrm>
              <a:off x="6883187" y="-55657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9" name="矩形 598">
              <a:extLst>
                <a:ext uri="{FF2B5EF4-FFF2-40B4-BE49-F238E27FC236}">
                  <a16:creationId xmlns:a16="http://schemas.microsoft.com/office/drawing/2014/main" id="{31CB087E-F5B3-DD44-BEC4-1D0B4E29231C}"/>
                </a:ext>
              </a:extLst>
            </p:cNvPr>
            <p:cNvSpPr/>
            <p:nvPr/>
          </p:nvSpPr>
          <p:spPr>
            <a:xfrm>
              <a:off x="7270071" y="-1938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0" name="矩形 599">
              <a:extLst>
                <a:ext uri="{FF2B5EF4-FFF2-40B4-BE49-F238E27FC236}">
                  <a16:creationId xmlns:a16="http://schemas.microsoft.com/office/drawing/2014/main" id="{6A80F494-2A8E-4D49-AA91-69C3BF4F32F9}"/>
                </a:ext>
              </a:extLst>
            </p:cNvPr>
            <p:cNvSpPr/>
            <p:nvPr/>
          </p:nvSpPr>
          <p:spPr>
            <a:xfrm rot="3660000">
              <a:off x="8136118" y="193503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1" name="矩形 600">
              <a:extLst>
                <a:ext uri="{FF2B5EF4-FFF2-40B4-BE49-F238E27FC236}">
                  <a16:creationId xmlns:a16="http://schemas.microsoft.com/office/drawing/2014/main" id="{D74A6958-A5D0-3444-81F6-503CE8D82F9F}"/>
                </a:ext>
              </a:extLst>
            </p:cNvPr>
            <p:cNvSpPr/>
            <p:nvPr/>
          </p:nvSpPr>
          <p:spPr>
            <a:xfrm rot="4080000">
              <a:off x="8369181" y="684447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2" name="矩形 601">
              <a:extLst>
                <a:ext uri="{FF2B5EF4-FFF2-40B4-BE49-F238E27FC236}">
                  <a16:creationId xmlns:a16="http://schemas.microsoft.com/office/drawing/2014/main" id="{4FFCC49B-6F16-3E44-BA2A-34782D247ABD}"/>
                </a:ext>
              </a:extLst>
            </p:cNvPr>
            <p:cNvSpPr/>
            <p:nvPr/>
          </p:nvSpPr>
          <p:spPr>
            <a:xfrm>
              <a:off x="4137447" y="-489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3" name="矩形 602">
              <a:extLst>
                <a:ext uri="{FF2B5EF4-FFF2-40B4-BE49-F238E27FC236}">
                  <a16:creationId xmlns:a16="http://schemas.microsoft.com/office/drawing/2014/main" id="{85364760-28C6-AC43-AD37-E6AB6E447196}"/>
                </a:ext>
              </a:extLst>
            </p:cNvPr>
            <p:cNvSpPr/>
            <p:nvPr/>
          </p:nvSpPr>
          <p:spPr>
            <a:xfrm>
              <a:off x="3753238" y="47082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4" name="矩形 603">
              <a:extLst>
                <a:ext uri="{FF2B5EF4-FFF2-40B4-BE49-F238E27FC236}">
                  <a16:creationId xmlns:a16="http://schemas.microsoft.com/office/drawing/2014/main" id="{02BA541B-0DA6-3A4B-B884-E9F35FC45771}"/>
                </a:ext>
              </a:extLst>
            </p:cNvPr>
            <p:cNvSpPr/>
            <p:nvPr/>
          </p:nvSpPr>
          <p:spPr>
            <a:xfrm>
              <a:off x="4626886" y="-19599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5" name="矩形 604">
              <a:extLst>
                <a:ext uri="{FF2B5EF4-FFF2-40B4-BE49-F238E27FC236}">
                  <a16:creationId xmlns:a16="http://schemas.microsoft.com/office/drawing/2014/main" id="{0DEE63EE-261B-2749-AD77-A268EE36B4C5}"/>
                </a:ext>
              </a:extLst>
            </p:cNvPr>
            <p:cNvSpPr/>
            <p:nvPr/>
          </p:nvSpPr>
          <p:spPr>
            <a:xfrm>
              <a:off x="5324076" y="-4323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6" name="矩形 605">
              <a:extLst>
                <a:ext uri="{FF2B5EF4-FFF2-40B4-BE49-F238E27FC236}">
                  <a16:creationId xmlns:a16="http://schemas.microsoft.com/office/drawing/2014/main" id="{72F3F0A6-CAC8-DD4B-BF49-B1A161B6A80C}"/>
                </a:ext>
              </a:extLst>
            </p:cNvPr>
            <p:cNvSpPr/>
            <p:nvPr/>
          </p:nvSpPr>
          <p:spPr>
            <a:xfrm>
              <a:off x="5000076" y="-1338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7" name="矩形 606">
              <a:extLst>
                <a:ext uri="{FF2B5EF4-FFF2-40B4-BE49-F238E27FC236}">
                  <a16:creationId xmlns:a16="http://schemas.microsoft.com/office/drawing/2014/main" id="{3E1AC191-96EC-D241-90BD-ECA463C17A51}"/>
                </a:ext>
              </a:extLst>
            </p:cNvPr>
            <p:cNvSpPr/>
            <p:nvPr/>
          </p:nvSpPr>
          <p:spPr>
            <a:xfrm rot="1260000">
              <a:off x="5921657" y="-1992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8" name="矩形 607">
              <a:extLst>
                <a:ext uri="{FF2B5EF4-FFF2-40B4-BE49-F238E27FC236}">
                  <a16:creationId xmlns:a16="http://schemas.microsoft.com/office/drawing/2014/main" id="{36A7A4FA-3A64-3F4B-9B78-20E8F8E02433}"/>
                </a:ext>
              </a:extLst>
            </p:cNvPr>
            <p:cNvSpPr/>
            <p:nvPr/>
          </p:nvSpPr>
          <p:spPr>
            <a:xfrm>
              <a:off x="5499242" y="-15675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9" name="矩形 608">
              <a:extLst>
                <a:ext uri="{FF2B5EF4-FFF2-40B4-BE49-F238E27FC236}">
                  <a16:creationId xmlns:a16="http://schemas.microsoft.com/office/drawing/2014/main" id="{0D483FEA-40F8-FD48-87F6-D2DA25D0E65C}"/>
                </a:ext>
              </a:extLst>
            </p:cNvPr>
            <p:cNvSpPr/>
            <p:nvPr/>
          </p:nvSpPr>
          <p:spPr>
            <a:xfrm>
              <a:off x="4696180" y="1735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0" name="矩形 609">
              <a:extLst>
                <a:ext uri="{FF2B5EF4-FFF2-40B4-BE49-F238E27FC236}">
                  <a16:creationId xmlns:a16="http://schemas.microsoft.com/office/drawing/2014/main" id="{CB0C6A40-B2A4-B042-A024-77EA4AB8B2C2}"/>
                </a:ext>
              </a:extLst>
            </p:cNvPr>
            <p:cNvSpPr/>
            <p:nvPr/>
          </p:nvSpPr>
          <p:spPr>
            <a:xfrm>
              <a:off x="4349268" y="51813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1" name="矩形 610">
              <a:extLst>
                <a:ext uri="{FF2B5EF4-FFF2-40B4-BE49-F238E27FC236}">
                  <a16:creationId xmlns:a16="http://schemas.microsoft.com/office/drawing/2014/main" id="{ABE6F1B3-941B-1646-AF62-3A89230C50E8}"/>
                </a:ext>
              </a:extLst>
            </p:cNvPr>
            <p:cNvSpPr/>
            <p:nvPr/>
          </p:nvSpPr>
          <p:spPr>
            <a:xfrm>
              <a:off x="6707648" y="-18544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</a:p>
          </p:txBody>
        </p:sp>
        <p:sp>
          <p:nvSpPr>
            <p:cNvPr id="612" name="矩形 611">
              <a:extLst>
                <a:ext uri="{FF2B5EF4-FFF2-40B4-BE49-F238E27FC236}">
                  <a16:creationId xmlns:a16="http://schemas.microsoft.com/office/drawing/2014/main" id="{89F7E7BC-F91B-9A4C-A05B-FE514B66FFAC}"/>
                </a:ext>
              </a:extLst>
            </p:cNvPr>
            <p:cNvSpPr/>
            <p:nvPr/>
          </p:nvSpPr>
          <p:spPr>
            <a:xfrm>
              <a:off x="7686106" y="10163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3" name="矩形 612">
              <a:extLst>
                <a:ext uri="{FF2B5EF4-FFF2-40B4-BE49-F238E27FC236}">
                  <a16:creationId xmlns:a16="http://schemas.microsoft.com/office/drawing/2014/main" id="{BFB0794E-DE36-F44F-B543-D7C5BF702159}"/>
                </a:ext>
              </a:extLst>
            </p:cNvPr>
            <p:cNvSpPr/>
            <p:nvPr/>
          </p:nvSpPr>
          <p:spPr>
            <a:xfrm>
              <a:off x="7720335" y="57302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4" name="矩形 613">
              <a:extLst>
                <a:ext uri="{FF2B5EF4-FFF2-40B4-BE49-F238E27FC236}">
                  <a16:creationId xmlns:a16="http://schemas.microsoft.com/office/drawing/2014/main" id="{27CCB07E-B533-624B-AF8E-6D5F076259D3}"/>
                </a:ext>
              </a:extLst>
            </p:cNvPr>
            <p:cNvSpPr/>
            <p:nvPr/>
          </p:nvSpPr>
          <p:spPr>
            <a:xfrm>
              <a:off x="7826065" y="1062678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5" name="矩形 614">
              <a:extLst>
                <a:ext uri="{FF2B5EF4-FFF2-40B4-BE49-F238E27FC236}">
                  <a16:creationId xmlns:a16="http://schemas.microsoft.com/office/drawing/2014/main" id="{12E8D52A-EB19-4944-A8FE-29F35DD3CA29}"/>
                </a:ext>
              </a:extLst>
            </p:cNvPr>
            <p:cNvSpPr/>
            <p:nvPr/>
          </p:nvSpPr>
          <p:spPr>
            <a:xfrm>
              <a:off x="5208034" y="2601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6" name="矩形 615">
              <a:extLst>
                <a:ext uri="{FF2B5EF4-FFF2-40B4-BE49-F238E27FC236}">
                  <a16:creationId xmlns:a16="http://schemas.microsoft.com/office/drawing/2014/main" id="{C6BD8782-CDFA-534E-AEF0-5687E182C945}"/>
                </a:ext>
              </a:extLst>
            </p:cNvPr>
            <p:cNvSpPr/>
            <p:nvPr/>
          </p:nvSpPr>
          <p:spPr>
            <a:xfrm>
              <a:off x="6379972" y="4896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7" name="矩形 616">
              <a:extLst>
                <a:ext uri="{FF2B5EF4-FFF2-40B4-BE49-F238E27FC236}">
                  <a16:creationId xmlns:a16="http://schemas.microsoft.com/office/drawing/2014/main" id="{C8A9A4E3-03F0-AA40-896C-45B0BE55D779}"/>
                </a:ext>
              </a:extLst>
            </p:cNvPr>
            <p:cNvSpPr/>
            <p:nvPr/>
          </p:nvSpPr>
          <p:spPr>
            <a:xfrm>
              <a:off x="5766982" y="2483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8" name="矩形 617">
              <a:extLst>
                <a:ext uri="{FF2B5EF4-FFF2-40B4-BE49-F238E27FC236}">
                  <a16:creationId xmlns:a16="http://schemas.microsoft.com/office/drawing/2014/main" id="{E6D2AECF-E85E-D345-9D2D-B32E35447099}"/>
                </a:ext>
              </a:extLst>
            </p:cNvPr>
            <p:cNvSpPr/>
            <p:nvPr/>
          </p:nvSpPr>
          <p:spPr>
            <a:xfrm>
              <a:off x="6913984" y="15061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9" name="矩形 618">
              <a:extLst>
                <a:ext uri="{FF2B5EF4-FFF2-40B4-BE49-F238E27FC236}">
                  <a16:creationId xmlns:a16="http://schemas.microsoft.com/office/drawing/2014/main" id="{93EB13CA-8848-954E-B3FD-ADC9A58FAA6B}"/>
                </a:ext>
              </a:extLst>
            </p:cNvPr>
            <p:cNvSpPr/>
            <p:nvPr/>
          </p:nvSpPr>
          <p:spPr>
            <a:xfrm>
              <a:off x="7353847" y="24716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0" name="矩形 619">
              <a:extLst>
                <a:ext uri="{FF2B5EF4-FFF2-40B4-BE49-F238E27FC236}">
                  <a16:creationId xmlns:a16="http://schemas.microsoft.com/office/drawing/2014/main" id="{7A4019DB-F783-CC4C-864C-816448D3FBA2}"/>
                </a:ext>
              </a:extLst>
            </p:cNvPr>
            <p:cNvSpPr/>
            <p:nvPr/>
          </p:nvSpPr>
          <p:spPr>
            <a:xfrm>
              <a:off x="7174013" y="55412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1" name="矩形 620">
              <a:extLst>
                <a:ext uri="{FF2B5EF4-FFF2-40B4-BE49-F238E27FC236}">
                  <a16:creationId xmlns:a16="http://schemas.microsoft.com/office/drawing/2014/main" id="{B81B6F4C-9D62-834D-9F3A-C2CB10C2D3F5}"/>
                </a:ext>
              </a:extLst>
            </p:cNvPr>
            <p:cNvSpPr/>
            <p:nvPr/>
          </p:nvSpPr>
          <p:spPr>
            <a:xfrm>
              <a:off x="6716790" y="5319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2" name="矩形 621">
              <a:extLst>
                <a:ext uri="{FF2B5EF4-FFF2-40B4-BE49-F238E27FC236}">
                  <a16:creationId xmlns:a16="http://schemas.microsoft.com/office/drawing/2014/main" id="{411B9956-5D7D-B643-9CE8-4AE3C5F2AB76}"/>
                </a:ext>
              </a:extLst>
            </p:cNvPr>
            <p:cNvSpPr/>
            <p:nvPr/>
          </p:nvSpPr>
          <p:spPr>
            <a:xfrm>
              <a:off x="6239351" y="50694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3" name="矩形 622">
              <a:extLst>
                <a:ext uri="{FF2B5EF4-FFF2-40B4-BE49-F238E27FC236}">
                  <a16:creationId xmlns:a16="http://schemas.microsoft.com/office/drawing/2014/main" id="{A1260D4C-AA44-D845-A1B5-3159B402DF5A}"/>
                </a:ext>
              </a:extLst>
            </p:cNvPr>
            <p:cNvSpPr/>
            <p:nvPr/>
          </p:nvSpPr>
          <p:spPr>
            <a:xfrm>
              <a:off x="4896364" y="62530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4" name="矩形 623">
              <a:extLst>
                <a:ext uri="{FF2B5EF4-FFF2-40B4-BE49-F238E27FC236}">
                  <a16:creationId xmlns:a16="http://schemas.microsoft.com/office/drawing/2014/main" id="{92E0EF78-53BB-734D-89C5-A29C78D3599D}"/>
                </a:ext>
              </a:extLst>
            </p:cNvPr>
            <p:cNvSpPr/>
            <p:nvPr/>
          </p:nvSpPr>
          <p:spPr>
            <a:xfrm rot="1140000">
              <a:off x="4550573" y="96206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5" name="矩形 624">
              <a:extLst>
                <a:ext uri="{FF2B5EF4-FFF2-40B4-BE49-F238E27FC236}">
                  <a16:creationId xmlns:a16="http://schemas.microsoft.com/office/drawing/2014/main" id="{39DC8156-E24B-2143-B14B-0DDD013AD736}"/>
                </a:ext>
              </a:extLst>
            </p:cNvPr>
            <p:cNvSpPr/>
            <p:nvPr/>
          </p:nvSpPr>
          <p:spPr>
            <a:xfrm rot="660000">
              <a:off x="5064382" y="1039193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6" name="矩形 625">
              <a:extLst>
                <a:ext uri="{FF2B5EF4-FFF2-40B4-BE49-F238E27FC236}">
                  <a16:creationId xmlns:a16="http://schemas.microsoft.com/office/drawing/2014/main" id="{3D4E6580-AC66-3D4B-8168-AB92A9D544F5}"/>
                </a:ext>
              </a:extLst>
            </p:cNvPr>
            <p:cNvSpPr/>
            <p:nvPr/>
          </p:nvSpPr>
          <p:spPr>
            <a:xfrm rot="1200000">
              <a:off x="5435568" y="6715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7" name="矩形 626">
              <a:extLst>
                <a:ext uri="{FF2B5EF4-FFF2-40B4-BE49-F238E27FC236}">
                  <a16:creationId xmlns:a16="http://schemas.microsoft.com/office/drawing/2014/main" id="{6A041BB8-9D10-9044-8E9C-74BABF90EAE8}"/>
                </a:ext>
              </a:extLst>
            </p:cNvPr>
            <p:cNvSpPr/>
            <p:nvPr/>
          </p:nvSpPr>
          <p:spPr>
            <a:xfrm>
              <a:off x="5261621" y="1529812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8" name="矩形 627">
              <a:extLst>
                <a:ext uri="{FF2B5EF4-FFF2-40B4-BE49-F238E27FC236}">
                  <a16:creationId xmlns:a16="http://schemas.microsoft.com/office/drawing/2014/main" id="{76B884B1-C311-E847-81BC-8AB3F554F848}"/>
                </a:ext>
              </a:extLst>
            </p:cNvPr>
            <p:cNvSpPr/>
            <p:nvPr/>
          </p:nvSpPr>
          <p:spPr>
            <a:xfrm>
              <a:off x="7414889" y="8636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9" name="矩形 628">
              <a:extLst>
                <a:ext uri="{FF2B5EF4-FFF2-40B4-BE49-F238E27FC236}">
                  <a16:creationId xmlns:a16="http://schemas.microsoft.com/office/drawing/2014/main" id="{6AF7F37D-6FAA-9344-9C82-588C82BDD2C4}"/>
                </a:ext>
              </a:extLst>
            </p:cNvPr>
            <p:cNvSpPr/>
            <p:nvPr/>
          </p:nvSpPr>
          <p:spPr>
            <a:xfrm rot="1860000">
              <a:off x="7346346" y="1292598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0" name="矩形 629">
              <a:extLst>
                <a:ext uri="{FF2B5EF4-FFF2-40B4-BE49-F238E27FC236}">
                  <a16:creationId xmlns:a16="http://schemas.microsoft.com/office/drawing/2014/main" id="{7EBDCD3F-0962-3E4C-8BB8-7E8B7AA7B258}"/>
                </a:ext>
              </a:extLst>
            </p:cNvPr>
            <p:cNvSpPr/>
            <p:nvPr/>
          </p:nvSpPr>
          <p:spPr>
            <a:xfrm rot="1020000">
              <a:off x="5939383" y="8101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1" name="矩形 630">
              <a:extLst>
                <a:ext uri="{FF2B5EF4-FFF2-40B4-BE49-F238E27FC236}">
                  <a16:creationId xmlns:a16="http://schemas.microsoft.com/office/drawing/2014/main" id="{0BCA00B7-3969-D94E-AE49-ED61342BEDE7}"/>
                </a:ext>
              </a:extLst>
            </p:cNvPr>
            <p:cNvSpPr/>
            <p:nvPr/>
          </p:nvSpPr>
          <p:spPr>
            <a:xfrm rot="480000">
              <a:off x="6452393" y="8971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2" name="矩形 631">
              <a:extLst>
                <a:ext uri="{FF2B5EF4-FFF2-40B4-BE49-F238E27FC236}">
                  <a16:creationId xmlns:a16="http://schemas.microsoft.com/office/drawing/2014/main" id="{8766E824-C7CE-D54C-A2AB-4541F739840B}"/>
                </a:ext>
              </a:extLst>
            </p:cNvPr>
            <p:cNvSpPr/>
            <p:nvPr/>
          </p:nvSpPr>
          <p:spPr>
            <a:xfrm rot="960000">
              <a:off x="5576296" y="118095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3" name="矩形 632">
              <a:extLst>
                <a:ext uri="{FF2B5EF4-FFF2-40B4-BE49-F238E27FC236}">
                  <a16:creationId xmlns:a16="http://schemas.microsoft.com/office/drawing/2014/main" id="{F2A64B49-9487-1442-9292-BFA16C9C5887}"/>
                </a:ext>
              </a:extLst>
            </p:cNvPr>
            <p:cNvSpPr/>
            <p:nvPr/>
          </p:nvSpPr>
          <p:spPr>
            <a:xfrm>
              <a:off x="6950921" y="89207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4" name="矩形 633">
              <a:extLst>
                <a:ext uri="{FF2B5EF4-FFF2-40B4-BE49-F238E27FC236}">
                  <a16:creationId xmlns:a16="http://schemas.microsoft.com/office/drawing/2014/main" id="{527182B3-7787-3A49-A189-326BA0E6D71A}"/>
                </a:ext>
              </a:extLst>
            </p:cNvPr>
            <p:cNvSpPr/>
            <p:nvPr/>
          </p:nvSpPr>
          <p:spPr>
            <a:xfrm>
              <a:off x="6730962" y="140620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5" name="矩形 634">
              <a:extLst>
                <a:ext uri="{FF2B5EF4-FFF2-40B4-BE49-F238E27FC236}">
                  <a16:creationId xmlns:a16="http://schemas.microsoft.com/office/drawing/2014/main" id="{D40036C8-3587-6740-89D5-FC585A214576}"/>
                </a:ext>
              </a:extLst>
            </p:cNvPr>
            <p:cNvSpPr/>
            <p:nvPr/>
          </p:nvSpPr>
          <p:spPr>
            <a:xfrm rot="660000">
              <a:off x="6096250" y="127517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6" name="矩形 635">
              <a:extLst>
                <a:ext uri="{FF2B5EF4-FFF2-40B4-BE49-F238E27FC236}">
                  <a16:creationId xmlns:a16="http://schemas.microsoft.com/office/drawing/2014/main" id="{27FD9DC9-3477-0E43-8FE0-F8F087854AB4}"/>
                </a:ext>
              </a:extLst>
            </p:cNvPr>
            <p:cNvSpPr/>
            <p:nvPr/>
          </p:nvSpPr>
          <p:spPr>
            <a:xfrm>
              <a:off x="5755753" y="1633827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7" name="矩形 636">
              <a:extLst>
                <a:ext uri="{FF2B5EF4-FFF2-40B4-BE49-F238E27FC236}">
                  <a16:creationId xmlns:a16="http://schemas.microsoft.com/office/drawing/2014/main" id="{12C71D30-F6BC-6241-A922-1872306345E4}"/>
                </a:ext>
              </a:extLst>
            </p:cNvPr>
            <p:cNvSpPr/>
            <p:nvPr/>
          </p:nvSpPr>
          <p:spPr>
            <a:xfrm rot="1320000">
              <a:off x="6255766" y="174998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cxnSp>
          <p:nvCxnSpPr>
            <p:cNvPr id="638" name="直线连接符 637">
              <a:extLst>
                <a:ext uri="{FF2B5EF4-FFF2-40B4-BE49-F238E27FC236}">
                  <a16:creationId xmlns:a16="http://schemas.microsoft.com/office/drawing/2014/main" id="{98414827-6307-1742-B8D6-B8ED3F853F21}"/>
                </a:ext>
              </a:extLst>
            </p:cNvPr>
            <p:cNvCxnSpPr>
              <a:cxnSpLocks/>
              <a:stCxn id="588" idx="3"/>
              <a:endCxn id="589" idx="1"/>
            </p:cNvCxnSpPr>
            <p:nvPr/>
          </p:nvCxnSpPr>
          <p:spPr>
            <a:xfrm>
              <a:off x="5768329" y="-1116705"/>
              <a:ext cx="403626" cy="53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9" name="直线连接符 638">
              <a:extLst>
                <a:ext uri="{FF2B5EF4-FFF2-40B4-BE49-F238E27FC236}">
                  <a16:creationId xmlns:a16="http://schemas.microsoft.com/office/drawing/2014/main" id="{4CC621B5-1BBD-5B48-97FC-4C20D5FBC344}"/>
                </a:ext>
              </a:extLst>
            </p:cNvPr>
            <p:cNvCxnSpPr>
              <a:cxnSpLocks/>
              <a:stCxn id="590" idx="3"/>
              <a:endCxn id="591" idx="1"/>
            </p:cNvCxnSpPr>
            <p:nvPr/>
          </p:nvCxnSpPr>
          <p:spPr>
            <a:xfrm>
              <a:off x="6964215" y="-866039"/>
              <a:ext cx="360475" cy="177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0" name="直线连接符 639">
              <a:extLst>
                <a:ext uri="{FF2B5EF4-FFF2-40B4-BE49-F238E27FC236}">
                  <a16:creationId xmlns:a16="http://schemas.microsoft.com/office/drawing/2014/main" id="{597EFBC5-1DAE-6642-BA65-CA9AD5E490A2}"/>
                </a:ext>
              </a:extLst>
            </p:cNvPr>
            <p:cNvCxnSpPr>
              <a:cxnSpLocks/>
              <a:stCxn id="589" idx="3"/>
              <a:endCxn id="590" idx="1"/>
            </p:cNvCxnSpPr>
            <p:nvPr/>
          </p:nvCxnSpPr>
          <p:spPr>
            <a:xfrm>
              <a:off x="6383235" y="-1066416"/>
              <a:ext cx="380708" cy="1194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" name="直线连接符 640">
              <a:extLst>
                <a:ext uri="{FF2B5EF4-FFF2-40B4-BE49-F238E27FC236}">
                  <a16:creationId xmlns:a16="http://schemas.microsoft.com/office/drawing/2014/main" id="{BFA32EE3-3DF4-D04B-8143-C6C55F834C9F}"/>
                </a:ext>
              </a:extLst>
            </p:cNvPr>
            <p:cNvCxnSpPr>
              <a:cxnSpLocks/>
              <a:stCxn id="591" idx="3"/>
              <a:endCxn id="592" idx="1"/>
            </p:cNvCxnSpPr>
            <p:nvPr/>
          </p:nvCxnSpPr>
          <p:spPr>
            <a:xfrm>
              <a:off x="7492553" y="-552144"/>
              <a:ext cx="276672" cy="2341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直线连接符 641">
              <a:extLst>
                <a:ext uri="{FF2B5EF4-FFF2-40B4-BE49-F238E27FC236}">
                  <a16:creationId xmlns:a16="http://schemas.microsoft.com/office/drawing/2014/main" id="{729A985D-06A5-1047-8EF6-4B6CBA6C02CE}"/>
                </a:ext>
              </a:extLst>
            </p:cNvPr>
            <p:cNvCxnSpPr>
              <a:cxnSpLocks/>
              <a:stCxn id="592" idx="3"/>
              <a:endCxn id="600" idx="1"/>
            </p:cNvCxnSpPr>
            <p:nvPr/>
          </p:nvCxnSpPr>
          <p:spPr>
            <a:xfrm>
              <a:off x="7934690" y="-179150"/>
              <a:ext cx="257074" cy="3501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直线连接符 642">
              <a:extLst>
                <a:ext uri="{FF2B5EF4-FFF2-40B4-BE49-F238E27FC236}">
                  <a16:creationId xmlns:a16="http://schemas.microsoft.com/office/drawing/2014/main" id="{9A257F95-CA55-9240-BA31-4F41B51DD4B5}"/>
                </a:ext>
              </a:extLst>
            </p:cNvPr>
            <p:cNvCxnSpPr>
              <a:cxnSpLocks/>
              <a:stCxn id="600" idx="3"/>
              <a:endCxn id="601" idx="1"/>
            </p:cNvCxnSpPr>
            <p:nvPr/>
          </p:nvCxnSpPr>
          <p:spPr>
            <a:xfrm>
              <a:off x="8296492" y="359970"/>
              <a:ext cx="140238" cy="296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直线连接符 643">
              <a:extLst>
                <a:ext uri="{FF2B5EF4-FFF2-40B4-BE49-F238E27FC236}">
                  <a16:creationId xmlns:a16="http://schemas.microsoft.com/office/drawing/2014/main" id="{75AF796C-FC1A-1845-9E64-0B38027ACFB7}"/>
                </a:ext>
              </a:extLst>
            </p:cNvPr>
            <p:cNvCxnSpPr>
              <a:cxnSpLocks/>
              <a:stCxn id="587" idx="3"/>
              <a:endCxn id="588" idx="1"/>
            </p:cNvCxnSpPr>
            <p:nvPr/>
          </p:nvCxnSpPr>
          <p:spPr>
            <a:xfrm flipV="1">
              <a:off x="5158084" y="-1116705"/>
              <a:ext cx="394245" cy="623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直线连接符 644">
              <a:extLst>
                <a:ext uri="{FF2B5EF4-FFF2-40B4-BE49-F238E27FC236}">
                  <a16:creationId xmlns:a16="http://schemas.microsoft.com/office/drawing/2014/main" id="{54D1AD69-E382-2B40-BC68-7F9CA992166B}"/>
                </a:ext>
              </a:extLst>
            </p:cNvPr>
            <p:cNvCxnSpPr>
              <a:cxnSpLocks/>
              <a:stCxn id="588" idx="2"/>
              <a:endCxn id="595" idx="0"/>
            </p:cNvCxnSpPr>
            <p:nvPr/>
          </p:nvCxnSpPr>
          <p:spPr>
            <a:xfrm flipH="1">
              <a:off x="5369915" y="-1044699"/>
              <a:ext cx="290414" cy="2879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直线连接符 645">
              <a:extLst>
                <a:ext uri="{FF2B5EF4-FFF2-40B4-BE49-F238E27FC236}">
                  <a16:creationId xmlns:a16="http://schemas.microsoft.com/office/drawing/2014/main" id="{71DC9913-0BDF-B146-8E56-0711D4508B5E}"/>
                </a:ext>
              </a:extLst>
            </p:cNvPr>
            <p:cNvCxnSpPr>
              <a:cxnSpLocks/>
              <a:stCxn id="585" idx="3"/>
              <a:endCxn id="584" idx="1"/>
            </p:cNvCxnSpPr>
            <p:nvPr/>
          </p:nvCxnSpPr>
          <p:spPr>
            <a:xfrm flipV="1">
              <a:off x="4084397" y="-743013"/>
              <a:ext cx="313980" cy="2209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直线连接符 646">
              <a:extLst>
                <a:ext uri="{FF2B5EF4-FFF2-40B4-BE49-F238E27FC236}">
                  <a16:creationId xmlns:a16="http://schemas.microsoft.com/office/drawing/2014/main" id="{026E9C32-A8F0-9B4D-9A12-8ECF1F9EA1B0}"/>
                </a:ext>
              </a:extLst>
            </p:cNvPr>
            <p:cNvCxnSpPr>
              <a:cxnSpLocks/>
              <a:stCxn id="584" idx="3"/>
              <a:endCxn id="587" idx="1"/>
            </p:cNvCxnSpPr>
            <p:nvPr/>
          </p:nvCxnSpPr>
          <p:spPr>
            <a:xfrm flipV="1">
              <a:off x="4592517" y="-987618"/>
              <a:ext cx="360139" cy="1499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直线连接符 647">
              <a:extLst>
                <a:ext uri="{FF2B5EF4-FFF2-40B4-BE49-F238E27FC236}">
                  <a16:creationId xmlns:a16="http://schemas.microsoft.com/office/drawing/2014/main" id="{A735085A-4B55-2945-9C8F-E2DD3172E4C7}"/>
                </a:ext>
              </a:extLst>
            </p:cNvPr>
            <p:cNvCxnSpPr>
              <a:cxnSpLocks/>
              <a:stCxn id="586" idx="3"/>
              <a:endCxn id="585" idx="1"/>
            </p:cNvCxnSpPr>
            <p:nvPr/>
          </p:nvCxnSpPr>
          <p:spPr>
            <a:xfrm flipV="1">
              <a:off x="3651015" y="-392111"/>
              <a:ext cx="260877" cy="27458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直线连接符 648">
              <a:extLst>
                <a:ext uri="{FF2B5EF4-FFF2-40B4-BE49-F238E27FC236}">
                  <a16:creationId xmlns:a16="http://schemas.microsoft.com/office/drawing/2014/main" id="{BABE5B13-DB6F-7246-91D5-354D82F7C4FB}"/>
                </a:ext>
              </a:extLst>
            </p:cNvPr>
            <p:cNvCxnSpPr>
              <a:cxnSpLocks/>
              <a:stCxn id="587" idx="2"/>
              <a:endCxn id="595" idx="0"/>
            </p:cNvCxnSpPr>
            <p:nvPr/>
          </p:nvCxnSpPr>
          <p:spPr>
            <a:xfrm>
              <a:off x="5077621" y="-952510"/>
              <a:ext cx="292294" cy="19571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直线连接符 649">
              <a:extLst>
                <a:ext uri="{FF2B5EF4-FFF2-40B4-BE49-F238E27FC236}">
                  <a16:creationId xmlns:a16="http://schemas.microsoft.com/office/drawing/2014/main" id="{19ACBC5E-CB1C-F241-A218-6E910CFFB6A2}"/>
                </a:ext>
              </a:extLst>
            </p:cNvPr>
            <p:cNvCxnSpPr>
              <a:cxnSpLocks/>
              <a:stCxn id="587" idx="2"/>
              <a:endCxn id="594" idx="0"/>
            </p:cNvCxnSpPr>
            <p:nvPr/>
          </p:nvCxnSpPr>
          <p:spPr>
            <a:xfrm flipH="1">
              <a:off x="4947833" y="-952510"/>
              <a:ext cx="129788" cy="354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直线连接符 650">
              <a:extLst>
                <a:ext uri="{FF2B5EF4-FFF2-40B4-BE49-F238E27FC236}">
                  <a16:creationId xmlns:a16="http://schemas.microsoft.com/office/drawing/2014/main" id="{2D0D5410-D503-6A47-BBB3-A81BE66CAFDA}"/>
                </a:ext>
              </a:extLst>
            </p:cNvPr>
            <p:cNvCxnSpPr>
              <a:cxnSpLocks/>
              <a:stCxn id="588" idx="2"/>
              <a:endCxn id="596" idx="0"/>
            </p:cNvCxnSpPr>
            <p:nvPr/>
          </p:nvCxnSpPr>
          <p:spPr>
            <a:xfrm>
              <a:off x="5660329" y="-1044699"/>
              <a:ext cx="154792" cy="3896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直线连接符 651">
              <a:extLst>
                <a:ext uri="{FF2B5EF4-FFF2-40B4-BE49-F238E27FC236}">
                  <a16:creationId xmlns:a16="http://schemas.microsoft.com/office/drawing/2014/main" id="{485E2DF7-136D-1048-8EC4-D2ECD2F06DC3}"/>
                </a:ext>
              </a:extLst>
            </p:cNvPr>
            <p:cNvCxnSpPr>
              <a:cxnSpLocks/>
              <a:stCxn id="589" idx="2"/>
              <a:endCxn id="596" idx="0"/>
            </p:cNvCxnSpPr>
            <p:nvPr/>
          </p:nvCxnSpPr>
          <p:spPr>
            <a:xfrm flipH="1">
              <a:off x="5815121" y="-1018438"/>
              <a:ext cx="447503" cy="3633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3" name="直线连接符 652">
              <a:extLst>
                <a:ext uri="{FF2B5EF4-FFF2-40B4-BE49-F238E27FC236}">
                  <a16:creationId xmlns:a16="http://schemas.microsoft.com/office/drawing/2014/main" id="{39DF3FE6-4824-CE45-A165-E16F6AED1F03}"/>
                </a:ext>
              </a:extLst>
            </p:cNvPr>
            <p:cNvCxnSpPr>
              <a:cxnSpLocks/>
              <a:stCxn id="589" idx="2"/>
              <a:endCxn id="597" idx="0"/>
            </p:cNvCxnSpPr>
            <p:nvPr/>
          </p:nvCxnSpPr>
          <p:spPr>
            <a:xfrm>
              <a:off x="6262624" y="-1018438"/>
              <a:ext cx="218054" cy="4818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4" name="直线连接符 653">
              <a:extLst>
                <a:ext uri="{FF2B5EF4-FFF2-40B4-BE49-F238E27FC236}">
                  <a16:creationId xmlns:a16="http://schemas.microsoft.com/office/drawing/2014/main" id="{9F1ACDF6-DFF5-8E43-8B4E-AE8ADD917FB9}"/>
                </a:ext>
              </a:extLst>
            </p:cNvPr>
            <p:cNvCxnSpPr>
              <a:cxnSpLocks/>
              <a:stCxn id="590" idx="2"/>
              <a:endCxn id="597" idx="0"/>
            </p:cNvCxnSpPr>
            <p:nvPr/>
          </p:nvCxnSpPr>
          <p:spPr>
            <a:xfrm flipH="1">
              <a:off x="6480678" y="-839733"/>
              <a:ext cx="356427" cy="303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5" name="直线连接符 654">
              <a:extLst>
                <a:ext uri="{FF2B5EF4-FFF2-40B4-BE49-F238E27FC236}">
                  <a16:creationId xmlns:a16="http://schemas.microsoft.com/office/drawing/2014/main" id="{A2A3A505-3281-3D4E-BC52-7E18F5B12FAB}"/>
                </a:ext>
              </a:extLst>
            </p:cNvPr>
            <p:cNvCxnSpPr>
              <a:cxnSpLocks/>
              <a:stCxn id="590" idx="2"/>
              <a:endCxn id="598" idx="0"/>
            </p:cNvCxnSpPr>
            <p:nvPr/>
          </p:nvCxnSpPr>
          <p:spPr>
            <a:xfrm>
              <a:off x="6837105" y="-839733"/>
              <a:ext cx="154082" cy="2831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6" name="直线连接符 655">
              <a:extLst>
                <a:ext uri="{FF2B5EF4-FFF2-40B4-BE49-F238E27FC236}">
                  <a16:creationId xmlns:a16="http://schemas.microsoft.com/office/drawing/2014/main" id="{310554D1-C0C1-D84D-AE93-07B921ACD9DD}"/>
                </a:ext>
              </a:extLst>
            </p:cNvPr>
            <p:cNvCxnSpPr>
              <a:cxnSpLocks/>
              <a:stCxn id="591" idx="2"/>
              <a:endCxn id="598" idx="3"/>
            </p:cNvCxnSpPr>
            <p:nvPr/>
          </p:nvCxnSpPr>
          <p:spPr>
            <a:xfrm flipH="1">
              <a:off x="7099187" y="-564151"/>
              <a:ext cx="264120" cy="795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7" name="直线连接符 656">
              <a:extLst>
                <a:ext uri="{FF2B5EF4-FFF2-40B4-BE49-F238E27FC236}">
                  <a16:creationId xmlns:a16="http://schemas.microsoft.com/office/drawing/2014/main" id="{1B99E574-D25E-7647-B747-174571235038}"/>
                </a:ext>
              </a:extLst>
            </p:cNvPr>
            <p:cNvCxnSpPr>
              <a:cxnSpLocks/>
              <a:endCxn id="599" idx="0"/>
            </p:cNvCxnSpPr>
            <p:nvPr/>
          </p:nvCxnSpPr>
          <p:spPr>
            <a:xfrm>
              <a:off x="7376484" y="-540456"/>
              <a:ext cx="1587" cy="346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直线连接符 657">
              <a:extLst>
                <a:ext uri="{FF2B5EF4-FFF2-40B4-BE49-F238E27FC236}">
                  <a16:creationId xmlns:a16="http://schemas.microsoft.com/office/drawing/2014/main" id="{0C1147DB-668D-0F41-839F-CD7510472D2E}"/>
                </a:ext>
              </a:extLst>
            </p:cNvPr>
            <p:cNvCxnSpPr>
              <a:cxnSpLocks/>
              <a:stCxn id="592" idx="2"/>
            </p:cNvCxnSpPr>
            <p:nvPr/>
          </p:nvCxnSpPr>
          <p:spPr>
            <a:xfrm flipH="1">
              <a:off x="7484483" y="-193411"/>
              <a:ext cx="321190" cy="621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9" name="直线连接符 658">
              <a:extLst>
                <a:ext uri="{FF2B5EF4-FFF2-40B4-BE49-F238E27FC236}">
                  <a16:creationId xmlns:a16="http://schemas.microsoft.com/office/drawing/2014/main" id="{ECC944B2-A2D2-BD4A-95DB-217FBD70A4CE}"/>
                </a:ext>
              </a:extLst>
            </p:cNvPr>
            <p:cNvCxnSpPr>
              <a:cxnSpLocks/>
              <a:stCxn id="592" idx="2"/>
              <a:endCxn id="612" idx="0"/>
            </p:cNvCxnSpPr>
            <p:nvPr/>
          </p:nvCxnSpPr>
          <p:spPr>
            <a:xfrm flipH="1">
              <a:off x="7794106" y="-193411"/>
              <a:ext cx="11567" cy="2950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0" name="直线连接符 659">
              <a:extLst>
                <a:ext uri="{FF2B5EF4-FFF2-40B4-BE49-F238E27FC236}">
                  <a16:creationId xmlns:a16="http://schemas.microsoft.com/office/drawing/2014/main" id="{D958D962-DFF5-4741-B047-D2DADA88D199}"/>
                </a:ext>
              </a:extLst>
            </p:cNvPr>
            <p:cNvCxnSpPr>
              <a:cxnSpLocks/>
              <a:stCxn id="600" idx="2"/>
              <a:endCxn id="612" idx="3"/>
            </p:cNvCxnSpPr>
            <p:nvPr/>
          </p:nvCxnSpPr>
          <p:spPr>
            <a:xfrm flipH="1" flipV="1">
              <a:off x="7902106" y="173638"/>
              <a:ext cx="279049" cy="1267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1" name="直线连接符 660">
              <a:extLst>
                <a:ext uri="{FF2B5EF4-FFF2-40B4-BE49-F238E27FC236}">
                  <a16:creationId xmlns:a16="http://schemas.microsoft.com/office/drawing/2014/main" id="{CF3E5C2B-9951-F842-A3E5-A3C27FEFF9B5}"/>
                </a:ext>
              </a:extLst>
            </p:cNvPr>
            <p:cNvCxnSpPr>
              <a:cxnSpLocks/>
              <a:stCxn id="600" idx="2"/>
            </p:cNvCxnSpPr>
            <p:nvPr/>
          </p:nvCxnSpPr>
          <p:spPr>
            <a:xfrm flipH="1">
              <a:off x="7819705" y="300408"/>
              <a:ext cx="361450" cy="272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2" name="直线连接符 661">
              <a:extLst>
                <a:ext uri="{FF2B5EF4-FFF2-40B4-BE49-F238E27FC236}">
                  <a16:creationId xmlns:a16="http://schemas.microsoft.com/office/drawing/2014/main" id="{5853FE2A-1C94-9145-8616-6D4161FB6ABD}"/>
                </a:ext>
              </a:extLst>
            </p:cNvPr>
            <p:cNvCxnSpPr>
              <a:cxnSpLocks/>
              <a:stCxn id="601" idx="2"/>
              <a:endCxn id="613" idx="3"/>
            </p:cNvCxnSpPr>
            <p:nvPr/>
          </p:nvCxnSpPr>
          <p:spPr>
            <a:xfrm flipH="1" flipV="1">
              <a:off x="7936335" y="645033"/>
              <a:ext cx="474099" cy="138386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3" name="直线连接符 662">
              <a:extLst>
                <a:ext uri="{FF2B5EF4-FFF2-40B4-BE49-F238E27FC236}">
                  <a16:creationId xmlns:a16="http://schemas.microsoft.com/office/drawing/2014/main" id="{FE94C962-13AD-774D-806D-FD38FA49F152}"/>
                </a:ext>
              </a:extLst>
            </p:cNvPr>
            <p:cNvCxnSpPr>
              <a:cxnSpLocks/>
              <a:stCxn id="601" idx="2"/>
              <a:endCxn id="614" idx="0"/>
            </p:cNvCxnSpPr>
            <p:nvPr/>
          </p:nvCxnSpPr>
          <p:spPr>
            <a:xfrm flipH="1">
              <a:off x="7934065" y="783419"/>
              <a:ext cx="476369" cy="27925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4" name="直线连接符 663">
              <a:extLst>
                <a:ext uri="{FF2B5EF4-FFF2-40B4-BE49-F238E27FC236}">
                  <a16:creationId xmlns:a16="http://schemas.microsoft.com/office/drawing/2014/main" id="{E8923CD9-1EAA-B443-811E-31B4A571D17D}"/>
                </a:ext>
              </a:extLst>
            </p:cNvPr>
            <p:cNvCxnSpPr>
              <a:cxnSpLocks/>
              <a:stCxn id="602" idx="0"/>
              <a:endCxn id="585" idx="2"/>
            </p:cNvCxnSpPr>
            <p:nvPr/>
          </p:nvCxnSpPr>
          <p:spPr>
            <a:xfrm flipH="1" flipV="1">
              <a:off x="4041479" y="-399601"/>
              <a:ext cx="203968" cy="3506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直线连接符 664">
              <a:extLst>
                <a:ext uri="{FF2B5EF4-FFF2-40B4-BE49-F238E27FC236}">
                  <a16:creationId xmlns:a16="http://schemas.microsoft.com/office/drawing/2014/main" id="{1C60DC58-3B00-E94D-93BB-EE4AA1CB716E}"/>
                </a:ext>
              </a:extLst>
            </p:cNvPr>
            <p:cNvCxnSpPr>
              <a:cxnSpLocks/>
              <a:stCxn id="593" idx="1"/>
              <a:endCxn id="585" idx="2"/>
            </p:cNvCxnSpPr>
            <p:nvPr/>
          </p:nvCxnSpPr>
          <p:spPr>
            <a:xfrm flipH="1" flipV="1">
              <a:off x="4041479" y="-399601"/>
              <a:ext cx="345969" cy="226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6" name="直线连接符 665">
              <a:extLst>
                <a:ext uri="{FF2B5EF4-FFF2-40B4-BE49-F238E27FC236}">
                  <a16:creationId xmlns:a16="http://schemas.microsoft.com/office/drawing/2014/main" id="{2A628700-4F21-674E-A438-527F5876A896}"/>
                </a:ext>
              </a:extLst>
            </p:cNvPr>
            <p:cNvCxnSpPr>
              <a:cxnSpLocks/>
              <a:stCxn id="594" idx="0"/>
              <a:endCxn id="584" idx="2"/>
            </p:cNvCxnSpPr>
            <p:nvPr/>
          </p:nvCxnSpPr>
          <p:spPr>
            <a:xfrm flipH="1" flipV="1">
              <a:off x="4527013" y="-725638"/>
              <a:ext cx="420820" cy="1274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直线连接符 666">
              <a:extLst>
                <a:ext uri="{FF2B5EF4-FFF2-40B4-BE49-F238E27FC236}">
                  <a16:creationId xmlns:a16="http://schemas.microsoft.com/office/drawing/2014/main" id="{56505C55-DA9F-2D46-9D98-B2E5C49CE89D}"/>
                </a:ext>
              </a:extLst>
            </p:cNvPr>
            <p:cNvCxnSpPr>
              <a:cxnSpLocks/>
              <a:stCxn id="593" idx="0"/>
              <a:endCxn id="584" idx="2"/>
            </p:cNvCxnSpPr>
            <p:nvPr/>
          </p:nvCxnSpPr>
          <p:spPr>
            <a:xfrm flipV="1">
              <a:off x="4495448" y="-725638"/>
              <a:ext cx="31565" cy="27668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直线连接符 667">
              <a:extLst>
                <a:ext uri="{FF2B5EF4-FFF2-40B4-BE49-F238E27FC236}">
                  <a16:creationId xmlns:a16="http://schemas.microsoft.com/office/drawing/2014/main" id="{3D1E0014-ABE1-D54F-BB36-920C0C1E6A50}"/>
                </a:ext>
              </a:extLst>
            </p:cNvPr>
            <p:cNvCxnSpPr>
              <a:cxnSpLocks/>
              <a:stCxn id="602" idx="1"/>
              <a:endCxn id="586" idx="2"/>
            </p:cNvCxnSpPr>
            <p:nvPr/>
          </p:nvCxnSpPr>
          <p:spPr>
            <a:xfrm flipH="1" flipV="1">
              <a:off x="3636743" y="11490"/>
              <a:ext cx="500704" cy="1152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9" name="直线连接符 668">
              <a:extLst>
                <a:ext uri="{FF2B5EF4-FFF2-40B4-BE49-F238E27FC236}">
                  <a16:creationId xmlns:a16="http://schemas.microsoft.com/office/drawing/2014/main" id="{82EAD88A-CE8D-6B42-8D9A-F3AD1AE160D5}"/>
                </a:ext>
              </a:extLst>
            </p:cNvPr>
            <p:cNvCxnSpPr>
              <a:cxnSpLocks/>
              <a:stCxn id="603" idx="0"/>
              <a:endCxn id="586" idx="2"/>
            </p:cNvCxnSpPr>
            <p:nvPr/>
          </p:nvCxnSpPr>
          <p:spPr>
            <a:xfrm flipH="1" flipV="1">
              <a:off x="3636743" y="11490"/>
              <a:ext cx="224495" cy="459330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0" name="直线连接符 669">
              <a:extLst>
                <a:ext uri="{FF2B5EF4-FFF2-40B4-BE49-F238E27FC236}">
                  <a16:creationId xmlns:a16="http://schemas.microsoft.com/office/drawing/2014/main" id="{9468B7DB-C11F-554F-AC08-C36892767F41}"/>
                </a:ext>
              </a:extLst>
            </p:cNvPr>
            <p:cNvCxnSpPr>
              <a:cxnSpLocks/>
              <a:stCxn id="594" idx="1"/>
              <a:endCxn id="593" idx="3"/>
            </p:cNvCxnSpPr>
            <p:nvPr/>
          </p:nvCxnSpPr>
          <p:spPr>
            <a:xfrm flipH="1">
              <a:off x="4603448" y="-526171"/>
              <a:ext cx="236385" cy="1492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直线连接符 670">
              <a:extLst>
                <a:ext uri="{FF2B5EF4-FFF2-40B4-BE49-F238E27FC236}">
                  <a16:creationId xmlns:a16="http://schemas.microsoft.com/office/drawing/2014/main" id="{8DBA73E3-C6E0-A244-835D-6E8AC4A43160}"/>
                </a:ext>
              </a:extLst>
            </p:cNvPr>
            <p:cNvCxnSpPr>
              <a:cxnSpLocks/>
              <a:stCxn id="595" idx="1"/>
              <a:endCxn id="594" idx="3"/>
            </p:cNvCxnSpPr>
            <p:nvPr/>
          </p:nvCxnSpPr>
          <p:spPr>
            <a:xfrm flipH="1">
              <a:off x="5055833" y="-684790"/>
              <a:ext cx="206082" cy="1586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2" name="直线连接符 671">
              <a:extLst>
                <a:ext uri="{FF2B5EF4-FFF2-40B4-BE49-F238E27FC236}">
                  <a16:creationId xmlns:a16="http://schemas.microsoft.com/office/drawing/2014/main" id="{35E162F7-0181-1A46-9595-3FB2643F473B}"/>
                </a:ext>
              </a:extLst>
            </p:cNvPr>
            <p:cNvCxnSpPr>
              <a:cxnSpLocks/>
              <a:stCxn id="596" idx="1"/>
              <a:endCxn id="595" idx="3"/>
            </p:cNvCxnSpPr>
            <p:nvPr/>
          </p:nvCxnSpPr>
          <p:spPr>
            <a:xfrm flipH="1" flipV="1">
              <a:off x="5477915" y="-684790"/>
              <a:ext cx="229206" cy="1017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3" name="直线连接符 672">
              <a:extLst>
                <a:ext uri="{FF2B5EF4-FFF2-40B4-BE49-F238E27FC236}">
                  <a16:creationId xmlns:a16="http://schemas.microsoft.com/office/drawing/2014/main" id="{AA4658F3-EFDB-164D-8C65-D88ED3788E7A}"/>
                </a:ext>
              </a:extLst>
            </p:cNvPr>
            <p:cNvCxnSpPr>
              <a:cxnSpLocks/>
              <a:stCxn id="597" idx="1"/>
              <a:endCxn id="596" idx="3"/>
            </p:cNvCxnSpPr>
            <p:nvPr/>
          </p:nvCxnSpPr>
          <p:spPr>
            <a:xfrm flipH="1" flipV="1">
              <a:off x="5923121" y="-583087"/>
              <a:ext cx="449557" cy="1185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4" name="直线连接符 673">
              <a:extLst>
                <a:ext uri="{FF2B5EF4-FFF2-40B4-BE49-F238E27FC236}">
                  <a16:creationId xmlns:a16="http://schemas.microsoft.com/office/drawing/2014/main" id="{77A9D2D3-1CEB-4C4D-93BC-D970C11E1490}"/>
                </a:ext>
              </a:extLst>
            </p:cNvPr>
            <p:cNvCxnSpPr>
              <a:cxnSpLocks/>
              <a:stCxn id="598" idx="1"/>
              <a:endCxn id="597" idx="3"/>
            </p:cNvCxnSpPr>
            <p:nvPr/>
          </p:nvCxnSpPr>
          <p:spPr>
            <a:xfrm flipH="1">
              <a:off x="6588678" y="-484570"/>
              <a:ext cx="294509" cy="199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直线连接符 674">
              <a:extLst>
                <a:ext uri="{FF2B5EF4-FFF2-40B4-BE49-F238E27FC236}">
                  <a16:creationId xmlns:a16="http://schemas.microsoft.com/office/drawing/2014/main" id="{A02FC472-EF49-634B-AC95-225D134382F9}"/>
                </a:ext>
              </a:extLst>
            </p:cNvPr>
            <p:cNvCxnSpPr>
              <a:cxnSpLocks/>
              <a:stCxn id="599" idx="1"/>
              <a:endCxn id="598" idx="2"/>
            </p:cNvCxnSpPr>
            <p:nvPr/>
          </p:nvCxnSpPr>
          <p:spPr>
            <a:xfrm flipH="1" flipV="1">
              <a:off x="6991187" y="-412564"/>
              <a:ext cx="278884" cy="290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6" name="直线连接符 675">
              <a:extLst>
                <a:ext uri="{FF2B5EF4-FFF2-40B4-BE49-F238E27FC236}">
                  <a16:creationId xmlns:a16="http://schemas.microsoft.com/office/drawing/2014/main" id="{F40AD265-F58D-664F-AB8B-EDC50EFE505E}"/>
                </a:ext>
              </a:extLst>
            </p:cNvPr>
            <p:cNvCxnSpPr>
              <a:cxnSpLocks/>
              <a:stCxn id="602" idx="2"/>
              <a:endCxn id="603" idx="0"/>
            </p:cNvCxnSpPr>
            <p:nvPr/>
          </p:nvCxnSpPr>
          <p:spPr>
            <a:xfrm flipH="1">
              <a:off x="3861238" y="95020"/>
              <a:ext cx="384209" cy="37580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7" name="直线连接符 676">
              <a:extLst>
                <a:ext uri="{FF2B5EF4-FFF2-40B4-BE49-F238E27FC236}">
                  <a16:creationId xmlns:a16="http://schemas.microsoft.com/office/drawing/2014/main" id="{C37914A0-10AE-4A4F-B11F-F8A089F1C4B0}"/>
                </a:ext>
              </a:extLst>
            </p:cNvPr>
            <p:cNvCxnSpPr>
              <a:cxnSpLocks/>
              <a:stCxn id="599" idx="3"/>
              <a:endCxn id="612" idx="0"/>
            </p:cNvCxnSpPr>
            <p:nvPr/>
          </p:nvCxnSpPr>
          <p:spPr>
            <a:xfrm>
              <a:off x="7486071" y="-121816"/>
              <a:ext cx="308035" cy="2234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直线连接符 677">
              <a:extLst>
                <a:ext uri="{FF2B5EF4-FFF2-40B4-BE49-F238E27FC236}">
                  <a16:creationId xmlns:a16="http://schemas.microsoft.com/office/drawing/2014/main" id="{62C03B2D-D311-8B46-9EBA-8939D02D0443}"/>
                </a:ext>
              </a:extLst>
            </p:cNvPr>
            <p:cNvCxnSpPr>
              <a:cxnSpLocks/>
              <a:endCxn id="613" idx="0"/>
            </p:cNvCxnSpPr>
            <p:nvPr/>
          </p:nvCxnSpPr>
          <p:spPr>
            <a:xfrm>
              <a:off x="7793903" y="295143"/>
              <a:ext cx="34432" cy="277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9" name="直线连接符 678">
              <a:extLst>
                <a:ext uri="{FF2B5EF4-FFF2-40B4-BE49-F238E27FC236}">
                  <a16:creationId xmlns:a16="http://schemas.microsoft.com/office/drawing/2014/main" id="{E6BCD10D-118A-AA49-9DEB-4305E7298606}"/>
                </a:ext>
              </a:extLst>
            </p:cNvPr>
            <p:cNvCxnSpPr>
              <a:cxnSpLocks/>
              <a:stCxn id="613" idx="2"/>
              <a:endCxn id="614" idx="0"/>
            </p:cNvCxnSpPr>
            <p:nvPr/>
          </p:nvCxnSpPr>
          <p:spPr>
            <a:xfrm>
              <a:off x="7828335" y="717039"/>
              <a:ext cx="105730" cy="34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0" name="直线连接符 679">
              <a:extLst>
                <a:ext uri="{FF2B5EF4-FFF2-40B4-BE49-F238E27FC236}">
                  <a16:creationId xmlns:a16="http://schemas.microsoft.com/office/drawing/2014/main" id="{DD0AAF18-6D59-C649-BC30-C96B49565B18}"/>
                </a:ext>
              </a:extLst>
            </p:cNvPr>
            <p:cNvCxnSpPr>
              <a:cxnSpLocks/>
              <a:stCxn id="602" idx="0"/>
              <a:endCxn id="593" idx="2"/>
            </p:cNvCxnSpPr>
            <p:nvPr/>
          </p:nvCxnSpPr>
          <p:spPr>
            <a:xfrm flipV="1">
              <a:off x="4245447" y="-304937"/>
              <a:ext cx="250001" cy="2559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直线连接符 680">
              <a:extLst>
                <a:ext uri="{FF2B5EF4-FFF2-40B4-BE49-F238E27FC236}">
                  <a16:creationId xmlns:a16="http://schemas.microsoft.com/office/drawing/2014/main" id="{9D7DC078-04EF-074D-AB7A-0F49B8BCA55C}"/>
                </a:ext>
              </a:extLst>
            </p:cNvPr>
            <p:cNvCxnSpPr>
              <a:cxnSpLocks/>
              <a:stCxn id="604" idx="0"/>
              <a:endCxn id="594" idx="2"/>
            </p:cNvCxnSpPr>
            <p:nvPr/>
          </p:nvCxnSpPr>
          <p:spPr>
            <a:xfrm flipV="1">
              <a:off x="4734886" y="-454165"/>
              <a:ext cx="212947" cy="2581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2" name="直线连接符 681">
              <a:extLst>
                <a:ext uri="{FF2B5EF4-FFF2-40B4-BE49-F238E27FC236}">
                  <a16:creationId xmlns:a16="http://schemas.microsoft.com/office/drawing/2014/main" id="{65E98D3B-4A83-0C4C-B6A9-EB6417B2B966}"/>
                </a:ext>
              </a:extLst>
            </p:cNvPr>
            <p:cNvCxnSpPr>
              <a:cxnSpLocks/>
              <a:stCxn id="604" idx="0"/>
              <a:endCxn id="593" idx="2"/>
            </p:cNvCxnSpPr>
            <p:nvPr/>
          </p:nvCxnSpPr>
          <p:spPr>
            <a:xfrm flipH="1" flipV="1">
              <a:off x="4495448" y="-304937"/>
              <a:ext cx="239438" cy="1089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直线连接符 682">
              <a:extLst>
                <a:ext uri="{FF2B5EF4-FFF2-40B4-BE49-F238E27FC236}">
                  <a16:creationId xmlns:a16="http://schemas.microsoft.com/office/drawing/2014/main" id="{BD5E44E5-49AC-CC4F-B788-538B6ED46AD7}"/>
                </a:ext>
              </a:extLst>
            </p:cNvPr>
            <p:cNvCxnSpPr>
              <a:cxnSpLocks/>
              <a:stCxn id="606" idx="0"/>
              <a:endCxn id="594" idx="2"/>
            </p:cNvCxnSpPr>
            <p:nvPr/>
          </p:nvCxnSpPr>
          <p:spPr>
            <a:xfrm flipH="1" flipV="1">
              <a:off x="4947833" y="-454165"/>
              <a:ext cx="160243" cy="3202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直线连接符 683">
              <a:extLst>
                <a:ext uri="{FF2B5EF4-FFF2-40B4-BE49-F238E27FC236}">
                  <a16:creationId xmlns:a16="http://schemas.microsoft.com/office/drawing/2014/main" id="{A53DDF45-5441-EF48-A020-9E5355C436D9}"/>
                </a:ext>
              </a:extLst>
            </p:cNvPr>
            <p:cNvCxnSpPr>
              <a:cxnSpLocks/>
              <a:stCxn id="605" idx="1"/>
              <a:endCxn id="594" idx="2"/>
            </p:cNvCxnSpPr>
            <p:nvPr/>
          </p:nvCxnSpPr>
          <p:spPr>
            <a:xfrm flipH="1" flipV="1">
              <a:off x="4947833" y="-454165"/>
              <a:ext cx="376243" cy="93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5" name="直线连接符 684">
              <a:extLst>
                <a:ext uri="{FF2B5EF4-FFF2-40B4-BE49-F238E27FC236}">
                  <a16:creationId xmlns:a16="http://schemas.microsoft.com/office/drawing/2014/main" id="{3C495878-C463-B346-A638-79C273BE29FD}"/>
                </a:ext>
              </a:extLst>
            </p:cNvPr>
            <p:cNvCxnSpPr>
              <a:cxnSpLocks/>
              <a:stCxn id="605" idx="0"/>
            </p:cNvCxnSpPr>
            <p:nvPr/>
          </p:nvCxnSpPr>
          <p:spPr>
            <a:xfrm flipH="1" flipV="1">
              <a:off x="5355838" y="-616045"/>
              <a:ext cx="76238" cy="1836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直线连接符 685">
              <a:extLst>
                <a:ext uri="{FF2B5EF4-FFF2-40B4-BE49-F238E27FC236}">
                  <a16:creationId xmlns:a16="http://schemas.microsoft.com/office/drawing/2014/main" id="{4D2A21F9-EDC9-B749-86B5-48FCA56D3839}"/>
                </a:ext>
              </a:extLst>
            </p:cNvPr>
            <p:cNvCxnSpPr>
              <a:cxnSpLocks/>
              <a:stCxn id="605" idx="0"/>
              <a:endCxn id="596" idx="1"/>
            </p:cNvCxnSpPr>
            <p:nvPr/>
          </p:nvCxnSpPr>
          <p:spPr>
            <a:xfrm flipV="1">
              <a:off x="5432076" y="-583087"/>
              <a:ext cx="275045" cy="150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7" name="直线连接符 686">
              <a:extLst>
                <a:ext uri="{FF2B5EF4-FFF2-40B4-BE49-F238E27FC236}">
                  <a16:creationId xmlns:a16="http://schemas.microsoft.com/office/drawing/2014/main" id="{B8D131A1-4932-1F44-A7D3-BBEC4D71E304}"/>
                </a:ext>
              </a:extLst>
            </p:cNvPr>
            <p:cNvCxnSpPr>
              <a:cxnSpLocks/>
              <a:stCxn id="608" idx="0"/>
              <a:endCxn id="596" idx="2"/>
            </p:cNvCxnSpPr>
            <p:nvPr/>
          </p:nvCxnSpPr>
          <p:spPr>
            <a:xfrm flipV="1">
              <a:off x="5607242" y="-511081"/>
              <a:ext cx="207879" cy="3543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8" name="直线连接符 687">
              <a:extLst>
                <a:ext uri="{FF2B5EF4-FFF2-40B4-BE49-F238E27FC236}">
                  <a16:creationId xmlns:a16="http://schemas.microsoft.com/office/drawing/2014/main" id="{95F9D5D8-5BB6-D44E-91FB-F3E6E6F13CC0}"/>
                </a:ext>
              </a:extLst>
            </p:cNvPr>
            <p:cNvCxnSpPr>
              <a:cxnSpLocks/>
              <a:stCxn id="607" idx="0"/>
              <a:endCxn id="596" idx="2"/>
            </p:cNvCxnSpPr>
            <p:nvPr/>
          </p:nvCxnSpPr>
          <p:spPr>
            <a:xfrm flipH="1" flipV="1">
              <a:off x="5815121" y="-511081"/>
              <a:ext cx="240341" cy="3165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直线连接符 688">
              <a:extLst>
                <a:ext uri="{FF2B5EF4-FFF2-40B4-BE49-F238E27FC236}">
                  <a16:creationId xmlns:a16="http://schemas.microsoft.com/office/drawing/2014/main" id="{7E9FDBB4-3393-DB40-9C4F-7B5E341B9BC2}"/>
                </a:ext>
              </a:extLst>
            </p:cNvPr>
            <p:cNvCxnSpPr>
              <a:cxnSpLocks/>
              <a:stCxn id="607" idx="0"/>
              <a:endCxn id="597" idx="1"/>
            </p:cNvCxnSpPr>
            <p:nvPr/>
          </p:nvCxnSpPr>
          <p:spPr>
            <a:xfrm flipV="1">
              <a:off x="6055462" y="-464584"/>
              <a:ext cx="317216" cy="2700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0" name="直线连接符 689">
              <a:extLst>
                <a:ext uri="{FF2B5EF4-FFF2-40B4-BE49-F238E27FC236}">
                  <a16:creationId xmlns:a16="http://schemas.microsoft.com/office/drawing/2014/main" id="{2C0841F8-5732-B740-99E2-E8510D64046E}"/>
                </a:ext>
              </a:extLst>
            </p:cNvPr>
            <p:cNvCxnSpPr>
              <a:cxnSpLocks/>
              <a:stCxn id="607" idx="2"/>
              <a:endCxn id="617" idx="0"/>
            </p:cNvCxnSpPr>
            <p:nvPr/>
          </p:nvCxnSpPr>
          <p:spPr>
            <a:xfrm flipH="1">
              <a:off x="5874982" y="-60062"/>
              <a:ext cx="128870" cy="308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直线连接符 690">
              <a:extLst>
                <a:ext uri="{FF2B5EF4-FFF2-40B4-BE49-F238E27FC236}">
                  <a16:creationId xmlns:a16="http://schemas.microsoft.com/office/drawing/2014/main" id="{FE2AAB81-D7F2-CA4E-868B-781E990C42D9}"/>
                </a:ext>
              </a:extLst>
            </p:cNvPr>
            <p:cNvCxnSpPr>
              <a:cxnSpLocks/>
              <a:stCxn id="617" idx="2"/>
              <a:endCxn id="626" idx="0"/>
            </p:cNvCxnSpPr>
            <p:nvPr/>
          </p:nvCxnSpPr>
          <p:spPr>
            <a:xfrm flipH="1">
              <a:off x="5568196" y="392401"/>
              <a:ext cx="306786" cy="2835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直线连接符 691">
              <a:extLst>
                <a:ext uri="{FF2B5EF4-FFF2-40B4-BE49-F238E27FC236}">
                  <a16:creationId xmlns:a16="http://schemas.microsoft.com/office/drawing/2014/main" id="{7B2F3D59-2130-424A-9B85-30D83AB53472}"/>
                </a:ext>
              </a:extLst>
            </p:cNvPr>
            <p:cNvCxnSpPr>
              <a:cxnSpLocks/>
              <a:stCxn id="626" idx="2"/>
              <a:endCxn id="632" idx="0"/>
            </p:cNvCxnSpPr>
            <p:nvPr/>
          </p:nvCxnSpPr>
          <p:spPr>
            <a:xfrm>
              <a:off x="5518940" y="811247"/>
              <a:ext cx="185204" cy="372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3" name="直线连接符 692">
              <a:extLst>
                <a:ext uri="{FF2B5EF4-FFF2-40B4-BE49-F238E27FC236}">
                  <a16:creationId xmlns:a16="http://schemas.microsoft.com/office/drawing/2014/main" id="{34D53B62-C36C-534A-BB2C-033308D1ACA2}"/>
                </a:ext>
              </a:extLst>
            </p:cNvPr>
            <p:cNvCxnSpPr>
              <a:cxnSpLocks/>
              <a:stCxn id="632" idx="2"/>
              <a:endCxn id="636" idx="0"/>
            </p:cNvCxnSpPr>
            <p:nvPr/>
          </p:nvCxnSpPr>
          <p:spPr>
            <a:xfrm>
              <a:off x="5664448" y="1322179"/>
              <a:ext cx="199305" cy="31164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4" name="直线连接符 693">
              <a:extLst>
                <a:ext uri="{FF2B5EF4-FFF2-40B4-BE49-F238E27FC236}">
                  <a16:creationId xmlns:a16="http://schemas.microsoft.com/office/drawing/2014/main" id="{503E90E4-AC36-264E-8CEC-D897CE8C4E14}"/>
                </a:ext>
              </a:extLst>
            </p:cNvPr>
            <p:cNvCxnSpPr>
              <a:cxnSpLocks/>
              <a:stCxn id="607" idx="1"/>
              <a:endCxn id="608" idx="3"/>
            </p:cNvCxnSpPr>
            <p:nvPr/>
          </p:nvCxnSpPr>
          <p:spPr>
            <a:xfrm flipH="1">
              <a:off x="5715242" y="-165989"/>
              <a:ext cx="213588" cy="812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直线连接符 694">
              <a:extLst>
                <a:ext uri="{FF2B5EF4-FFF2-40B4-BE49-F238E27FC236}">
                  <a16:creationId xmlns:a16="http://schemas.microsoft.com/office/drawing/2014/main" id="{F4C191E9-1B47-7A4F-9246-E71E6A2021CE}"/>
                </a:ext>
              </a:extLst>
            </p:cNvPr>
            <p:cNvCxnSpPr>
              <a:cxnSpLocks/>
              <a:stCxn id="605" idx="2"/>
              <a:endCxn id="608" idx="0"/>
            </p:cNvCxnSpPr>
            <p:nvPr/>
          </p:nvCxnSpPr>
          <p:spPr>
            <a:xfrm>
              <a:off x="5432076" y="-288375"/>
              <a:ext cx="175166" cy="13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6" name="直线连接符 695">
              <a:extLst>
                <a:ext uri="{FF2B5EF4-FFF2-40B4-BE49-F238E27FC236}">
                  <a16:creationId xmlns:a16="http://schemas.microsoft.com/office/drawing/2014/main" id="{A2AD0004-AC78-5B41-B579-2D466B620574}"/>
                </a:ext>
              </a:extLst>
            </p:cNvPr>
            <p:cNvCxnSpPr>
              <a:cxnSpLocks/>
              <a:stCxn id="606" idx="3"/>
              <a:endCxn id="608" idx="1"/>
            </p:cNvCxnSpPr>
            <p:nvPr/>
          </p:nvCxnSpPr>
          <p:spPr>
            <a:xfrm flipV="1">
              <a:off x="5216076" y="-84746"/>
              <a:ext cx="283166" cy="22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7" name="直线连接符 696">
              <a:extLst>
                <a:ext uri="{FF2B5EF4-FFF2-40B4-BE49-F238E27FC236}">
                  <a16:creationId xmlns:a16="http://schemas.microsoft.com/office/drawing/2014/main" id="{A402A1FF-FEBB-B447-9240-118045E89FDD}"/>
                </a:ext>
              </a:extLst>
            </p:cNvPr>
            <p:cNvCxnSpPr>
              <a:cxnSpLocks/>
              <a:stCxn id="606" idx="0"/>
              <a:endCxn id="605" idx="1"/>
            </p:cNvCxnSpPr>
            <p:nvPr/>
          </p:nvCxnSpPr>
          <p:spPr>
            <a:xfrm flipV="1">
              <a:off x="5108076" y="-360381"/>
              <a:ext cx="216000" cy="2265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直线连接符 697">
              <a:extLst>
                <a:ext uri="{FF2B5EF4-FFF2-40B4-BE49-F238E27FC236}">
                  <a16:creationId xmlns:a16="http://schemas.microsoft.com/office/drawing/2014/main" id="{9E53DAFA-9F11-EC49-98FB-6D8461398CB5}"/>
                </a:ext>
              </a:extLst>
            </p:cNvPr>
            <p:cNvCxnSpPr>
              <a:cxnSpLocks/>
              <a:stCxn id="606" idx="1"/>
              <a:endCxn id="604" idx="3"/>
            </p:cNvCxnSpPr>
            <p:nvPr/>
          </p:nvCxnSpPr>
          <p:spPr>
            <a:xfrm flipH="1" flipV="1">
              <a:off x="4842886" y="-123983"/>
              <a:ext cx="157190" cy="62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9" name="直线连接符 698">
              <a:extLst>
                <a:ext uri="{FF2B5EF4-FFF2-40B4-BE49-F238E27FC236}">
                  <a16:creationId xmlns:a16="http://schemas.microsoft.com/office/drawing/2014/main" id="{358D6E85-A2E9-ED43-9FC6-6B3AA3DB86F9}"/>
                </a:ext>
              </a:extLst>
            </p:cNvPr>
            <p:cNvCxnSpPr>
              <a:cxnSpLocks/>
              <a:stCxn id="604" idx="1"/>
              <a:endCxn id="602" idx="3"/>
            </p:cNvCxnSpPr>
            <p:nvPr/>
          </p:nvCxnSpPr>
          <p:spPr>
            <a:xfrm flipH="1">
              <a:off x="4353447" y="-123983"/>
              <a:ext cx="273439" cy="146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0" name="直线连接符 699">
              <a:extLst>
                <a:ext uri="{FF2B5EF4-FFF2-40B4-BE49-F238E27FC236}">
                  <a16:creationId xmlns:a16="http://schemas.microsoft.com/office/drawing/2014/main" id="{FDDCCDE7-C4B9-A040-A469-06A3FF297CA7}"/>
                </a:ext>
              </a:extLst>
            </p:cNvPr>
            <p:cNvCxnSpPr>
              <a:cxnSpLocks/>
              <a:stCxn id="609" idx="1"/>
              <a:endCxn id="602" idx="3"/>
            </p:cNvCxnSpPr>
            <p:nvPr/>
          </p:nvCxnSpPr>
          <p:spPr>
            <a:xfrm flipH="1" flipV="1">
              <a:off x="4353447" y="23014"/>
              <a:ext cx="342733" cy="22259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直线连接符 700">
              <a:extLst>
                <a:ext uri="{FF2B5EF4-FFF2-40B4-BE49-F238E27FC236}">
                  <a16:creationId xmlns:a16="http://schemas.microsoft.com/office/drawing/2014/main" id="{134550EA-18E6-9D44-B6E9-FDD6AA4754F7}"/>
                </a:ext>
              </a:extLst>
            </p:cNvPr>
            <p:cNvCxnSpPr>
              <a:cxnSpLocks/>
              <a:stCxn id="610" idx="0"/>
              <a:endCxn id="602" idx="2"/>
            </p:cNvCxnSpPr>
            <p:nvPr/>
          </p:nvCxnSpPr>
          <p:spPr>
            <a:xfrm flipH="1" flipV="1">
              <a:off x="4245447" y="95020"/>
              <a:ext cx="211821" cy="42311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2" name="直线连接符 701">
              <a:extLst>
                <a:ext uri="{FF2B5EF4-FFF2-40B4-BE49-F238E27FC236}">
                  <a16:creationId xmlns:a16="http://schemas.microsoft.com/office/drawing/2014/main" id="{A74ADB62-9107-B242-BAFD-C5BF22B2A37B}"/>
                </a:ext>
              </a:extLst>
            </p:cNvPr>
            <p:cNvCxnSpPr>
              <a:cxnSpLocks/>
              <a:stCxn id="610" idx="1"/>
              <a:endCxn id="603" idx="3"/>
            </p:cNvCxnSpPr>
            <p:nvPr/>
          </p:nvCxnSpPr>
          <p:spPr>
            <a:xfrm flipH="1" flipV="1">
              <a:off x="3969238" y="542827"/>
              <a:ext cx="380030" cy="4731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3" name="直线连接符 702">
              <a:extLst>
                <a:ext uri="{FF2B5EF4-FFF2-40B4-BE49-F238E27FC236}">
                  <a16:creationId xmlns:a16="http://schemas.microsoft.com/office/drawing/2014/main" id="{DED34CE0-8CDB-E342-A712-963CEF636038}"/>
                </a:ext>
              </a:extLst>
            </p:cNvPr>
            <p:cNvCxnSpPr>
              <a:cxnSpLocks/>
              <a:stCxn id="609" idx="0"/>
              <a:endCxn id="604" idx="2"/>
            </p:cNvCxnSpPr>
            <p:nvPr/>
          </p:nvCxnSpPr>
          <p:spPr>
            <a:xfrm flipH="1" flipV="1">
              <a:off x="4734886" y="-51977"/>
              <a:ext cx="69294" cy="2255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直线连接符 703">
              <a:extLst>
                <a:ext uri="{FF2B5EF4-FFF2-40B4-BE49-F238E27FC236}">
                  <a16:creationId xmlns:a16="http://schemas.microsoft.com/office/drawing/2014/main" id="{D47BF62C-8D79-774C-8925-21998728C9E8}"/>
                </a:ext>
              </a:extLst>
            </p:cNvPr>
            <p:cNvCxnSpPr>
              <a:cxnSpLocks/>
              <a:stCxn id="609" idx="0"/>
              <a:endCxn id="606" idx="2"/>
            </p:cNvCxnSpPr>
            <p:nvPr/>
          </p:nvCxnSpPr>
          <p:spPr>
            <a:xfrm flipV="1">
              <a:off x="4804180" y="10143"/>
              <a:ext cx="303896" cy="1634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5" name="直线连接符 704">
              <a:extLst>
                <a:ext uri="{FF2B5EF4-FFF2-40B4-BE49-F238E27FC236}">
                  <a16:creationId xmlns:a16="http://schemas.microsoft.com/office/drawing/2014/main" id="{8C2544B9-A332-5A41-9BB9-15D86EE5BDCB}"/>
                </a:ext>
              </a:extLst>
            </p:cNvPr>
            <p:cNvCxnSpPr>
              <a:cxnSpLocks/>
              <a:stCxn id="611" idx="0"/>
              <a:endCxn id="597" idx="3"/>
            </p:cNvCxnSpPr>
            <p:nvPr/>
          </p:nvCxnSpPr>
          <p:spPr>
            <a:xfrm flipH="1" flipV="1">
              <a:off x="6588678" y="-464584"/>
              <a:ext cx="226970" cy="2791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6" name="直线连接符 705">
              <a:extLst>
                <a:ext uri="{FF2B5EF4-FFF2-40B4-BE49-F238E27FC236}">
                  <a16:creationId xmlns:a16="http://schemas.microsoft.com/office/drawing/2014/main" id="{BF76E478-68BE-8F49-BCE9-B2D915A84CD1}"/>
                </a:ext>
              </a:extLst>
            </p:cNvPr>
            <p:cNvCxnSpPr>
              <a:cxnSpLocks/>
              <a:stCxn id="611" idx="0"/>
              <a:endCxn id="598" idx="2"/>
            </p:cNvCxnSpPr>
            <p:nvPr/>
          </p:nvCxnSpPr>
          <p:spPr>
            <a:xfrm flipV="1">
              <a:off x="6815648" y="-412564"/>
              <a:ext cx="175539" cy="227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直线连接符 706">
              <a:extLst>
                <a:ext uri="{FF2B5EF4-FFF2-40B4-BE49-F238E27FC236}">
                  <a16:creationId xmlns:a16="http://schemas.microsoft.com/office/drawing/2014/main" id="{387523F2-A909-F94D-AC6B-6E517B8F99E8}"/>
                </a:ext>
              </a:extLst>
            </p:cNvPr>
            <p:cNvCxnSpPr>
              <a:cxnSpLocks/>
              <a:stCxn id="611" idx="3"/>
              <a:endCxn id="599" idx="1"/>
            </p:cNvCxnSpPr>
            <p:nvPr/>
          </p:nvCxnSpPr>
          <p:spPr>
            <a:xfrm flipV="1">
              <a:off x="6923648" y="-121816"/>
              <a:ext cx="346423" cy="83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8" name="直线连接符 707">
              <a:extLst>
                <a:ext uri="{FF2B5EF4-FFF2-40B4-BE49-F238E27FC236}">
                  <a16:creationId xmlns:a16="http://schemas.microsoft.com/office/drawing/2014/main" id="{78A009F8-7D98-C447-B749-D0F3E77ED597}"/>
                </a:ext>
              </a:extLst>
            </p:cNvPr>
            <p:cNvCxnSpPr>
              <a:cxnSpLocks/>
              <a:stCxn id="611" idx="3"/>
              <a:endCxn id="618" idx="0"/>
            </p:cNvCxnSpPr>
            <p:nvPr/>
          </p:nvCxnSpPr>
          <p:spPr>
            <a:xfrm>
              <a:off x="6923648" y="-113437"/>
              <a:ext cx="98336" cy="2640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9" name="直线连接符 708">
              <a:extLst>
                <a:ext uri="{FF2B5EF4-FFF2-40B4-BE49-F238E27FC236}">
                  <a16:creationId xmlns:a16="http://schemas.microsoft.com/office/drawing/2014/main" id="{DC2C89E0-273C-934E-A3CC-7903479EC541}"/>
                </a:ext>
              </a:extLst>
            </p:cNvPr>
            <p:cNvCxnSpPr>
              <a:cxnSpLocks/>
              <a:stCxn id="599" idx="2"/>
              <a:endCxn id="618" idx="0"/>
            </p:cNvCxnSpPr>
            <p:nvPr/>
          </p:nvCxnSpPr>
          <p:spPr>
            <a:xfrm flipH="1">
              <a:off x="7021984" y="-49810"/>
              <a:ext cx="356087" cy="2004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直线连接符 709">
              <a:extLst>
                <a:ext uri="{FF2B5EF4-FFF2-40B4-BE49-F238E27FC236}">
                  <a16:creationId xmlns:a16="http://schemas.microsoft.com/office/drawing/2014/main" id="{E865442C-9907-CA43-BF57-EEEA49C7C9E8}"/>
                </a:ext>
              </a:extLst>
            </p:cNvPr>
            <p:cNvCxnSpPr>
              <a:cxnSpLocks/>
              <a:stCxn id="599" idx="2"/>
              <a:endCxn id="619" idx="0"/>
            </p:cNvCxnSpPr>
            <p:nvPr/>
          </p:nvCxnSpPr>
          <p:spPr>
            <a:xfrm>
              <a:off x="7378071" y="-49810"/>
              <a:ext cx="83776" cy="2969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1" name="直线连接符 710">
              <a:extLst>
                <a:ext uri="{FF2B5EF4-FFF2-40B4-BE49-F238E27FC236}">
                  <a16:creationId xmlns:a16="http://schemas.microsoft.com/office/drawing/2014/main" id="{DAA5D307-8F70-C248-9BC7-7773291095CD}"/>
                </a:ext>
              </a:extLst>
            </p:cNvPr>
            <p:cNvCxnSpPr>
              <a:cxnSpLocks/>
              <a:stCxn id="612" idx="1"/>
              <a:endCxn id="619" idx="3"/>
            </p:cNvCxnSpPr>
            <p:nvPr/>
          </p:nvCxnSpPr>
          <p:spPr>
            <a:xfrm flipH="1">
              <a:off x="7569847" y="173638"/>
              <a:ext cx="116259" cy="1455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2" name="直线连接符 711">
              <a:extLst>
                <a:ext uri="{FF2B5EF4-FFF2-40B4-BE49-F238E27FC236}">
                  <a16:creationId xmlns:a16="http://schemas.microsoft.com/office/drawing/2014/main" id="{9001CD92-13AA-2348-8B16-F1A4A32E5A90}"/>
                </a:ext>
              </a:extLst>
            </p:cNvPr>
            <p:cNvCxnSpPr>
              <a:cxnSpLocks/>
              <a:stCxn id="616" idx="0"/>
              <a:endCxn id="597" idx="2"/>
            </p:cNvCxnSpPr>
            <p:nvPr/>
          </p:nvCxnSpPr>
          <p:spPr>
            <a:xfrm flipH="1" flipV="1">
              <a:off x="6480678" y="-392578"/>
              <a:ext cx="7294" cy="4415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直线连接符 712">
              <a:extLst>
                <a:ext uri="{FF2B5EF4-FFF2-40B4-BE49-F238E27FC236}">
                  <a16:creationId xmlns:a16="http://schemas.microsoft.com/office/drawing/2014/main" id="{CD7092A5-AE28-6F49-B386-58087CA3BA67}"/>
                </a:ext>
              </a:extLst>
            </p:cNvPr>
            <p:cNvCxnSpPr>
              <a:cxnSpLocks/>
              <a:stCxn id="616" idx="0"/>
              <a:endCxn id="607" idx="3"/>
            </p:cNvCxnSpPr>
            <p:nvPr/>
          </p:nvCxnSpPr>
          <p:spPr>
            <a:xfrm flipH="1" flipV="1">
              <a:off x="6130484" y="-88581"/>
              <a:ext cx="357488" cy="1375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直线连接符 713">
              <a:extLst>
                <a:ext uri="{FF2B5EF4-FFF2-40B4-BE49-F238E27FC236}">
                  <a16:creationId xmlns:a16="http://schemas.microsoft.com/office/drawing/2014/main" id="{BE3ACFAE-FBD4-D046-BE13-9AD485D952A4}"/>
                </a:ext>
              </a:extLst>
            </p:cNvPr>
            <p:cNvCxnSpPr>
              <a:cxnSpLocks/>
              <a:stCxn id="616" idx="1"/>
              <a:endCxn id="617" idx="3"/>
            </p:cNvCxnSpPr>
            <p:nvPr/>
          </p:nvCxnSpPr>
          <p:spPr>
            <a:xfrm flipH="1">
              <a:off x="5982982" y="120972"/>
              <a:ext cx="396990" cy="199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5" name="直线连接符 714">
              <a:extLst>
                <a:ext uri="{FF2B5EF4-FFF2-40B4-BE49-F238E27FC236}">
                  <a16:creationId xmlns:a16="http://schemas.microsoft.com/office/drawing/2014/main" id="{075C3980-6661-354A-9F36-0AE5EFEEF3C5}"/>
                </a:ext>
              </a:extLst>
            </p:cNvPr>
            <p:cNvCxnSpPr>
              <a:cxnSpLocks/>
              <a:stCxn id="616" idx="2"/>
              <a:endCxn id="622" idx="0"/>
            </p:cNvCxnSpPr>
            <p:nvPr/>
          </p:nvCxnSpPr>
          <p:spPr>
            <a:xfrm flipH="1">
              <a:off x="6347351" y="192978"/>
              <a:ext cx="140621" cy="3139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直线连接符 715">
              <a:extLst>
                <a:ext uri="{FF2B5EF4-FFF2-40B4-BE49-F238E27FC236}">
                  <a16:creationId xmlns:a16="http://schemas.microsoft.com/office/drawing/2014/main" id="{5F5ADF30-DB34-9A45-94FE-19FEE9669CFE}"/>
                </a:ext>
              </a:extLst>
            </p:cNvPr>
            <p:cNvCxnSpPr>
              <a:cxnSpLocks/>
              <a:stCxn id="616" idx="2"/>
              <a:endCxn id="621" idx="0"/>
            </p:cNvCxnSpPr>
            <p:nvPr/>
          </p:nvCxnSpPr>
          <p:spPr>
            <a:xfrm>
              <a:off x="6487972" y="192978"/>
              <a:ext cx="336818" cy="3390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" name="直线连接符 716">
              <a:extLst>
                <a:ext uri="{FF2B5EF4-FFF2-40B4-BE49-F238E27FC236}">
                  <a16:creationId xmlns:a16="http://schemas.microsoft.com/office/drawing/2014/main" id="{A7BF6A83-3B22-5C41-8298-D696738E5794}"/>
                </a:ext>
              </a:extLst>
            </p:cNvPr>
            <p:cNvCxnSpPr>
              <a:cxnSpLocks/>
              <a:stCxn id="616" idx="3"/>
              <a:endCxn id="618" idx="1"/>
            </p:cNvCxnSpPr>
            <p:nvPr/>
          </p:nvCxnSpPr>
          <p:spPr>
            <a:xfrm>
              <a:off x="6595972" y="120972"/>
              <a:ext cx="318012" cy="1016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" name="直线连接符 717">
              <a:extLst>
                <a:ext uri="{FF2B5EF4-FFF2-40B4-BE49-F238E27FC236}">
                  <a16:creationId xmlns:a16="http://schemas.microsoft.com/office/drawing/2014/main" id="{E4D16E41-76FF-1B40-9185-ADD9E7A1E645}"/>
                </a:ext>
              </a:extLst>
            </p:cNvPr>
            <p:cNvCxnSpPr>
              <a:cxnSpLocks/>
              <a:stCxn id="621" idx="0"/>
              <a:endCxn id="618" idx="2"/>
            </p:cNvCxnSpPr>
            <p:nvPr/>
          </p:nvCxnSpPr>
          <p:spPr>
            <a:xfrm flipV="1">
              <a:off x="6824790" y="294623"/>
              <a:ext cx="197194" cy="2373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直线连接符 718">
              <a:extLst>
                <a:ext uri="{FF2B5EF4-FFF2-40B4-BE49-F238E27FC236}">
                  <a16:creationId xmlns:a16="http://schemas.microsoft.com/office/drawing/2014/main" id="{3A72E7BF-94A8-6746-ABC7-A3799C211403}"/>
                </a:ext>
              </a:extLst>
            </p:cNvPr>
            <p:cNvCxnSpPr>
              <a:cxnSpLocks/>
              <a:stCxn id="620" idx="0"/>
              <a:endCxn id="618" idx="2"/>
            </p:cNvCxnSpPr>
            <p:nvPr/>
          </p:nvCxnSpPr>
          <p:spPr>
            <a:xfrm flipH="1" flipV="1">
              <a:off x="7021984" y="294623"/>
              <a:ext cx="260029" cy="259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" name="直线连接符 719">
              <a:extLst>
                <a:ext uri="{FF2B5EF4-FFF2-40B4-BE49-F238E27FC236}">
                  <a16:creationId xmlns:a16="http://schemas.microsoft.com/office/drawing/2014/main" id="{A6C6E99A-4E2D-1445-94FA-6E029B641A46}"/>
                </a:ext>
              </a:extLst>
            </p:cNvPr>
            <p:cNvCxnSpPr>
              <a:cxnSpLocks/>
              <a:stCxn id="619" idx="1"/>
              <a:endCxn id="618" idx="3"/>
            </p:cNvCxnSpPr>
            <p:nvPr/>
          </p:nvCxnSpPr>
          <p:spPr>
            <a:xfrm flipH="1" flipV="1">
              <a:off x="7129984" y="222617"/>
              <a:ext cx="223863" cy="965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" name="直线连接符 720">
              <a:extLst>
                <a:ext uri="{FF2B5EF4-FFF2-40B4-BE49-F238E27FC236}">
                  <a16:creationId xmlns:a16="http://schemas.microsoft.com/office/drawing/2014/main" id="{F7927F34-C531-1049-AB75-F98F73502FA8}"/>
                </a:ext>
              </a:extLst>
            </p:cNvPr>
            <p:cNvCxnSpPr>
              <a:cxnSpLocks/>
              <a:stCxn id="613" idx="0"/>
              <a:endCxn id="619" idx="3"/>
            </p:cNvCxnSpPr>
            <p:nvPr/>
          </p:nvCxnSpPr>
          <p:spPr>
            <a:xfrm flipH="1" flipV="1">
              <a:off x="7569847" y="319173"/>
              <a:ext cx="258488" cy="2538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" name="直线连接符 721">
              <a:extLst>
                <a:ext uri="{FF2B5EF4-FFF2-40B4-BE49-F238E27FC236}">
                  <a16:creationId xmlns:a16="http://schemas.microsoft.com/office/drawing/2014/main" id="{5F42D19D-20F1-8A4B-B388-CE3079728E0B}"/>
                </a:ext>
              </a:extLst>
            </p:cNvPr>
            <p:cNvCxnSpPr>
              <a:cxnSpLocks/>
              <a:stCxn id="620" idx="0"/>
              <a:endCxn id="619" idx="2"/>
            </p:cNvCxnSpPr>
            <p:nvPr/>
          </p:nvCxnSpPr>
          <p:spPr>
            <a:xfrm flipV="1">
              <a:off x="7282013" y="391179"/>
              <a:ext cx="179834" cy="1629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" name="直线连接符 722">
              <a:extLst>
                <a:ext uri="{FF2B5EF4-FFF2-40B4-BE49-F238E27FC236}">
                  <a16:creationId xmlns:a16="http://schemas.microsoft.com/office/drawing/2014/main" id="{8EDE08FE-1C2E-834D-9F6C-16B33B40A069}"/>
                </a:ext>
              </a:extLst>
            </p:cNvPr>
            <p:cNvCxnSpPr>
              <a:cxnSpLocks/>
              <a:stCxn id="620" idx="3"/>
              <a:endCxn id="613" idx="1"/>
            </p:cNvCxnSpPr>
            <p:nvPr/>
          </p:nvCxnSpPr>
          <p:spPr>
            <a:xfrm>
              <a:off x="7390013" y="626127"/>
              <a:ext cx="330322" cy="189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4" name="直线连接符 723">
              <a:extLst>
                <a:ext uri="{FF2B5EF4-FFF2-40B4-BE49-F238E27FC236}">
                  <a16:creationId xmlns:a16="http://schemas.microsoft.com/office/drawing/2014/main" id="{5609BCB9-0BBB-7549-842D-104FB5222EFD}"/>
                </a:ext>
              </a:extLst>
            </p:cNvPr>
            <p:cNvCxnSpPr>
              <a:cxnSpLocks/>
              <a:stCxn id="620" idx="2"/>
              <a:endCxn id="628" idx="0"/>
            </p:cNvCxnSpPr>
            <p:nvPr/>
          </p:nvCxnSpPr>
          <p:spPr>
            <a:xfrm>
              <a:off x="7282013" y="698133"/>
              <a:ext cx="240876" cy="165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5" name="直线连接符 724">
              <a:extLst>
                <a:ext uri="{FF2B5EF4-FFF2-40B4-BE49-F238E27FC236}">
                  <a16:creationId xmlns:a16="http://schemas.microsoft.com/office/drawing/2014/main" id="{6CAA4B24-DF2A-DF4D-8640-FD2295233CCB}"/>
                </a:ext>
              </a:extLst>
            </p:cNvPr>
            <p:cNvCxnSpPr>
              <a:cxnSpLocks/>
              <a:stCxn id="613" idx="1"/>
              <a:endCxn id="628" idx="0"/>
            </p:cNvCxnSpPr>
            <p:nvPr/>
          </p:nvCxnSpPr>
          <p:spPr>
            <a:xfrm flipH="1">
              <a:off x="7522889" y="645033"/>
              <a:ext cx="197446" cy="2186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6" name="直线连接符 725">
              <a:extLst>
                <a:ext uri="{FF2B5EF4-FFF2-40B4-BE49-F238E27FC236}">
                  <a16:creationId xmlns:a16="http://schemas.microsoft.com/office/drawing/2014/main" id="{F3352875-314C-BB4B-9E57-39F04F22C5FE}"/>
                </a:ext>
              </a:extLst>
            </p:cNvPr>
            <p:cNvCxnSpPr>
              <a:cxnSpLocks/>
              <a:stCxn id="614" idx="0"/>
              <a:endCxn id="628" idx="3"/>
            </p:cNvCxnSpPr>
            <p:nvPr/>
          </p:nvCxnSpPr>
          <p:spPr>
            <a:xfrm flipH="1" flipV="1">
              <a:off x="7630889" y="935699"/>
              <a:ext cx="303176" cy="1269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7" name="直线连接符 726">
              <a:extLst>
                <a:ext uri="{FF2B5EF4-FFF2-40B4-BE49-F238E27FC236}">
                  <a16:creationId xmlns:a16="http://schemas.microsoft.com/office/drawing/2014/main" id="{F2DC9F57-CC18-B44B-A088-E10AE54FA533}"/>
                </a:ext>
              </a:extLst>
            </p:cNvPr>
            <p:cNvCxnSpPr>
              <a:cxnSpLocks/>
              <a:stCxn id="629" idx="0"/>
              <a:endCxn id="628" idx="2"/>
            </p:cNvCxnSpPr>
            <p:nvPr/>
          </p:nvCxnSpPr>
          <p:spPr>
            <a:xfrm flipV="1">
              <a:off x="7491432" y="1007705"/>
              <a:ext cx="31457" cy="2951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8" name="直线连接符 727">
              <a:extLst>
                <a:ext uri="{FF2B5EF4-FFF2-40B4-BE49-F238E27FC236}">
                  <a16:creationId xmlns:a16="http://schemas.microsoft.com/office/drawing/2014/main" id="{397B6F34-6CA4-ED47-9E52-29ACA03999F7}"/>
                </a:ext>
              </a:extLst>
            </p:cNvPr>
            <p:cNvCxnSpPr>
              <a:cxnSpLocks/>
              <a:stCxn id="629" idx="0"/>
              <a:endCxn id="614" idx="1"/>
            </p:cNvCxnSpPr>
            <p:nvPr/>
          </p:nvCxnSpPr>
          <p:spPr>
            <a:xfrm flipV="1">
              <a:off x="7491432" y="1134685"/>
              <a:ext cx="334633" cy="16819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9" name="直线连接符 728">
              <a:extLst>
                <a:ext uri="{FF2B5EF4-FFF2-40B4-BE49-F238E27FC236}">
                  <a16:creationId xmlns:a16="http://schemas.microsoft.com/office/drawing/2014/main" id="{627D542C-751D-CC46-A098-6B60F6A38D73}"/>
                </a:ext>
              </a:extLst>
            </p:cNvPr>
            <p:cNvCxnSpPr>
              <a:cxnSpLocks/>
              <a:stCxn id="617" idx="3"/>
              <a:endCxn id="622" idx="1"/>
            </p:cNvCxnSpPr>
            <p:nvPr/>
          </p:nvCxnSpPr>
          <p:spPr>
            <a:xfrm>
              <a:off x="5982982" y="320395"/>
              <a:ext cx="256369" cy="258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0" name="直线连接符 729">
              <a:extLst>
                <a:ext uri="{FF2B5EF4-FFF2-40B4-BE49-F238E27FC236}">
                  <a16:creationId xmlns:a16="http://schemas.microsoft.com/office/drawing/2014/main" id="{764E1827-ECC9-FC4C-8264-8755683060CA}"/>
                </a:ext>
              </a:extLst>
            </p:cNvPr>
            <p:cNvCxnSpPr>
              <a:cxnSpLocks/>
              <a:stCxn id="617" idx="2"/>
              <a:endCxn id="630" idx="0"/>
            </p:cNvCxnSpPr>
            <p:nvPr/>
          </p:nvCxnSpPr>
          <p:spPr>
            <a:xfrm>
              <a:off x="5874982" y="392401"/>
              <a:ext cx="193454" cy="4208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1" name="直线连接符 730">
              <a:extLst>
                <a:ext uri="{FF2B5EF4-FFF2-40B4-BE49-F238E27FC236}">
                  <a16:creationId xmlns:a16="http://schemas.microsoft.com/office/drawing/2014/main" id="{5E1C085A-9819-7244-B780-C4A1905C7DD5}"/>
                </a:ext>
              </a:extLst>
            </p:cNvPr>
            <p:cNvCxnSpPr>
              <a:cxnSpLocks/>
              <a:stCxn id="626" idx="3"/>
              <a:endCxn id="630" idx="1"/>
            </p:cNvCxnSpPr>
            <p:nvPr/>
          </p:nvCxnSpPr>
          <p:spPr>
            <a:xfrm>
              <a:off x="5645055" y="780522"/>
              <a:ext cx="299047" cy="700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2" name="直线连接符 731">
              <a:extLst>
                <a:ext uri="{FF2B5EF4-FFF2-40B4-BE49-F238E27FC236}">
                  <a16:creationId xmlns:a16="http://schemas.microsoft.com/office/drawing/2014/main" id="{708607F2-BC28-F249-A01E-116344E44B01}"/>
                </a:ext>
              </a:extLst>
            </p:cNvPr>
            <p:cNvCxnSpPr>
              <a:cxnSpLocks/>
              <a:stCxn id="632" idx="0"/>
              <a:endCxn id="630" idx="2"/>
            </p:cNvCxnSpPr>
            <p:nvPr/>
          </p:nvCxnSpPr>
          <p:spPr>
            <a:xfrm flipV="1">
              <a:off x="5704144" y="950990"/>
              <a:ext cx="322186" cy="2327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3" name="直线连接符 732">
              <a:extLst>
                <a:ext uri="{FF2B5EF4-FFF2-40B4-BE49-F238E27FC236}">
                  <a16:creationId xmlns:a16="http://schemas.microsoft.com/office/drawing/2014/main" id="{8E6AE105-0464-C546-ABA9-C8D89941C1F1}"/>
                </a:ext>
              </a:extLst>
            </p:cNvPr>
            <p:cNvCxnSpPr>
              <a:cxnSpLocks/>
              <a:stCxn id="635" idx="0"/>
              <a:endCxn id="630" idx="2"/>
            </p:cNvCxnSpPr>
            <p:nvPr/>
          </p:nvCxnSpPr>
          <p:spPr>
            <a:xfrm flipH="1" flipV="1">
              <a:off x="6026330" y="950990"/>
              <a:ext cx="191659" cy="325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4" name="直线连接符 733">
              <a:extLst>
                <a:ext uri="{FF2B5EF4-FFF2-40B4-BE49-F238E27FC236}">
                  <a16:creationId xmlns:a16="http://schemas.microsoft.com/office/drawing/2014/main" id="{696F91C5-67E0-0747-842A-B7AA82FA112E}"/>
                </a:ext>
              </a:extLst>
            </p:cNvPr>
            <p:cNvCxnSpPr>
              <a:cxnSpLocks/>
              <a:stCxn id="630" idx="0"/>
              <a:endCxn id="622" idx="1"/>
            </p:cNvCxnSpPr>
            <p:nvPr/>
          </p:nvCxnSpPr>
          <p:spPr>
            <a:xfrm flipV="1">
              <a:off x="6068436" y="578954"/>
              <a:ext cx="170915" cy="234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5" name="直线连接符 734">
              <a:extLst>
                <a:ext uri="{FF2B5EF4-FFF2-40B4-BE49-F238E27FC236}">
                  <a16:creationId xmlns:a16="http://schemas.microsoft.com/office/drawing/2014/main" id="{B059ADBA-8B22-3145-BCBE-EC767E6E415B}"/>
                </a:ext>
              </a:extLst>
            </p:cNvPr>
            <p:cNvCxnSpPr>
              <a:cxnSpLocks/>
              <a:stCxn id="631" idx="0"/>
              <a:endCxn id="622" idx="2"/>
            </p:cNvCxnSpPr>
            <p:nvPr/>
          </p:nvCxnSpPr>
          <p:spPr>
            <a:xfrm flipH="1" flipV="1">
              <a:off x="6347351" y="650960"/>
              <a:ext cx="223063" cy="2468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6" name="直线连接符 735">
              <a:extLst>
                <a:ext uri="{FF2B5EF4-FFF2-40B4-BE49-F238E27FC236}">
                  <a16:creationId xmlns:a16="http://schemas.microsoft.com/office/drawing/2014/main" id="{6B670F0F-C84A-C145-B9E2-3B411310EFDF}"/>
                </a:ext>
              </a:extLst>
            </p:cNvPr>
            <p:cNvCxnSpPr>
              <a:cxnSpLocks/>
              <a:stCxn id="621" idx="1"/>
              <a:endCxn id="622" idx="3"/>
            </p:cNvCxnSpPr>
            <p:nvPr/>
          </p:nvCxnSpPr>
          <p:spPr>
            <a:xfrm flipH="1" flipV="1">
              <a:off x="6455351" y="578954"/>
              <a:ext cx="261439" cy="250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7" name="直线连接符 736">
              <a:extLst>
                <a:ext uri="{FF2B5EF4-FFF2-40B4-BE49-F238E27FC236}">
                  <a16:creationId xmlns:a16="http://schemas.microsoft.com/office/drawing/2014/main" id="{BDB206F2-3F7C-DD44-8C86-0953A709EC25}"/>
                </a:ext>
              </a:extLst>
            </p:cNvPr>
            <p:cNvCxnSpPr>
              <a:cxnSpLocks/>
              <a:stCxn id="620" idx="1"/>
              <a:endCxn id="621" idx="3"/>
            </p:cNvCxnSpPr>
            <p:nvPr/>
          </p:nvCxnSpPr>
          <p:spPr>
            <a:xfrm flipH="1" flipV="1">
              <a:off x="6932790" y="603999"/>
              <a:ext cx="241223" cy="22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8" name="直线连接符 737">
              <a:extLst>
                <a:ext uri="{FF2B5EF4-FFF2-40B4-BE49-F238E27FC236}">
                  <a16:creationId xmlns:a16="http://schemas.microsoft.com/office/drawing/2014/main" id="{9DDF33C0-8F75-E942-9D03-5407C2AB6DC1}"/>
                </a:ext>
              </a:extLst>
            </p:cNvPr>
            <p:cNvCxnSpPr>
              <a:cxnSpLocks/>
              <a:stCxn id="633" idx="0"/>
              <a:endCxn id="621" idx="2"/>
            </p:cNvCxnSpPr>
            <p:nvPr/>
          </p:nvCxnSpPr>
          <p:spPr>
            <a:xfrm flipH="1" flipV="1">
              <a:off x="6824790" y="676005"/>
              <a:ext cx="234131" cy="21606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9" name="直线连接符 738">
              <a:extLst>
                <a:ext uri="{FF2B5EF4-FFF2-40B4-BE49-F238E27FC236}">
                  <a16:creationId xmlns:a16="http://schemas.microsoft.com/office/drawing/2014/main" id="{AFBDA127-C4B6-2442-8D7E-8E3877767BF9}"/>
                </a:ext>
              </a:extLst>
            </p:cNvPr>
            <p:cNvCxnSpPr>
              <a:cxnSpLocks/>
              <a:stCxn id="631" idx="0"/>
              <a:endCxn id="621" idx="1"/>
            </p:cNvCxnSpPr>
            <p:nvPr/>
          </p:nvCxnSpPr>
          <p:spPr>
            <a:xfrm flipV="1">
              <a:off x="6570414" y="603999"/>
              <a:ext cx="146376" cy="2938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0" name="直线连接符 739">
              <a:extLst>
                <a:ext uri="{FF2B5EF4-FFF2-40B4-BE49-F238E27FC236}">
                  <a16:creationId xmlns:a16="http://schemas.microsoft.com/office/drawing/2014/main" id="{B6CD6718-BCED-1C45-B899-95038F2BB764}"/>
                </a:ext>
              </a:extLst>
            </p:cNvPr>
            <p:cNvCxnSpPr>
              <a:cxnSpLocks/>
              <a:stCxn id="631" idx="3"/>
              <a:endCxn id="633" idx="1"/>
            </p:cNvCxnSpPr>
            <p:nvPr/>
          </p:nvCxnSpPr>
          <p:spPr>
            <a:xfrm flipV="1">
              <a:off x="6667342" y="964077"/>
              <a:ext cx="283579" cy="200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" name="直线连接符 740">
              <a:extLst>
                <a:ext uri="{FF2B5EF4-FFF2-40B4-BE49-F238E27FC236}">
                  <a16:creationId xmlns:a16="http://schemas.microsoft.com/office/drawing/2014/main" id="{20EAB6A5-961A-FE4A-8BBA-145BB191D0A6}"/>
                </a:ext>
              </a:extLst>
            </p:cNvPr>
            <p:cNvCxnSpPr>
              <a:cxnSpLocks/>
              <a:stCxn id="633" idx="0"/>
              <a:endCxn id="620" idx="2"/>
            </p:cNvCxnSpPr>
            <p:nvPr/>
          </p:nvCxnSpPr>
          <p:spPr>
            <a:xfrm flipV="1">
              <a:off x="7058921" y="698133"/>
              <a:ext cx="223092" cy="1939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2" name="直线连接符 741">
              <a:extLst>
                <a:ext uri="{FF2B5EF4-FFF2-40B4-BE49-F238E27FC236}">
                  <a16:creationId xmlns:a16="http://schemas.microsoft.com/office/drawing/2014/main" id="{C404C94D-E01E-1247-9BE4-009375BD66CC}"/>
                </a:ext>
              </a:extLst>
            </p:cNvPr>
            <p:cNvCxnSpPr>
              <a:cxnSpLocks/>
              <a:stCxn id="633" idx="3"/>
              <a:endCxn id="628" idx="1"/>
            </p:cNvCxnSpPr>
            <p:nvPr/>
          </p:nvCxnSpPr>
          <p:spPr>
            <a:xfrm flipV="1">
              <a:off x="7166921" y="935699"/>
              <a:ext cx="247968" cy="283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3" name="直线连接符 742">
              <a:extLst>
                <a:ext uri="{FF2B5EF4-FFF2-40B4-BE49-F238E27FC236}">
                  <a16:creationId xmlns:a16="http://schemas.microsoft.com/office/drawing/2014/main" id="{DB4D41D1-E4B5-3746-A9C4-484CA408DE0D}"/>
                </a:ext>
              </a:extLst>
            </p:cNvPr>
            <p:cNvCxnSpPr>
              <a:cxnSpLocks/>
              <a:stCxn id="633" idx="2"/>
              <a:endCxn id="629" idx="1"/>
            </p:cNvCxnSpPr>
            <p:nvPr/>
          </p:nvCxnSpPr>
          <p:spPr>
            <a:xfrm>
              <a:off x="7058921" y="1036083"/>
              <a:ext cx="302851" cy="27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直线连接符 743">
              <a:extLst>
                <a:ext uri="{FF2B5EF4-FFF2-40B4-BE49-F238E27FC236}">
                  <a16:creationId xmlns:a16="http://schemas.microsoft.com/office/drawing/2014/main" id="{134AC9DB-BEBA-954E-A1ED-C785F5378553}"/>
                </a:ext>
              </a:extLst>
            </p:cNvPr>
            <p:cNvCxnSpPr>
              <a:cxnSpLocks/>
              <a:stCxn id="633" idx="2"/>
              <a:endCxn id="634" idx="0"/>
            </p:cNvCxnSpPr>
            <p:nvPr/>
          </p:nvCxnSpPr>
          <p:spPr>
            <a:xfrm flipH="1">
              <a:off x="6838962" y="1036083"/>
              <a:ext cx="219959" cy="3701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5" name="直线连接符 744">
              <a:extLst>
                <a:ext uri="{FF2B5EF4-FFF2-40B4-BE49-F238E27FC236}">
                  <a16:creationId xmlns:a16="http://schemas.microsoft.com/office/drawing/2014/main" id="{A5C3B3F1-66D5-F144-8002-36DE28C90245}"/>
                </a:ext>
              </a:extLst>
            </p:cNvPr>
            <p:cNvCxnSpPr>
              <a:cxnSpLocks/>
              <a:stCxn id="631" idx="2"/>
              <a:endCxn id="634" idx="0"/>
            </p:cNvCxnSpPr>
            <p:nvPr/>
          </p:nvCxnSpPr>
          <p:spPr>
            <a:xfrm>
              <a:off x="6550372" y="1040435"/>
              <a:ext cx="288590" cy="365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6" name="直线连接符 745">
              <a:extLst>
                <a:ext uri="{FF2B5EF4-FFF2-40B4-BE49-F238E27FC236}">
                  <a16:creationId xmlns:a16="http://schemas.microsoft.com/office/drawing/2014/main" id="{FDC73EA2-B0A7-7B42-9A71-4E5CAE203360}"/>
                </a:ext>
              </a:extLst>
            </p:cNvPr>
            <p:cNvCxnSpPr>
              <a:cxnSpLocks/>
              <a:stCxn id="631" idx="2"/>
              <a:endCxn id="635" idx="0"/>
            </p:cNvCxnSpPr>
            <p:nvPr/>
          </p:nvCxnSpPr>
          <p:spPr>
            <a:xfrm flipH="1">
              <a:off x="6217989" y="1040435"/>
              <a:ext cx="332383" cy="2360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直线连接符 746">
              <a:extLst>
                <a:ext uri="{FF2B5EF4-FFF2-40B4-BE49-F238E27FC236}">
                  <a16:creationId xmlns:a16="http://schemas.microsoft.com/office/drawing/2014/main" id="{5B0F82D5-58BC-944F-96A7-BC6E23C46CCD}"/>
                </a:ext>
              </a:extLst>
            </p:cNvPr>
            <p:cNvCxnSpPr>
              <a:cxnSpLocks/>
              <a:stCxn id="634" idx="1"/>
              <a:endCxn id="635" idx="3"/>
            </p:cNvCxnSpPr>
            <p:nvPr/>
          </p:nvCxnSpPr>
          <p:spPr>
            <a:xfrm flipH="1" flipV="1">
              <a:off x="6310266" y="1367788"/>
              <a:ext cx="420696" cy="1104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8" name="直线连接符 747">
              <a:extLst>
                <a:ext uri="{FF2B5EF4-FFF2-40B4-BE49-F238E27FC236}">
                  <a16:creationId xmlns:a16="http://schemas.microsoft.com/office/drawing/2014/main" id="{4AF875E2-8F50-4446-8410-DD88D0887D78}"/>
                </a:ext>
              </a:extLst>
            </p:cNvPr>
            <p:cNvCxnSpPr>
              <a:cxnSpLocks/>
              <a:stCxn id="629" idx="1"/>
              <a:endCxn id="634" idx="3"/>
            </p:cNvCxnSpPr>
            <p:nvPr/>
          </p:nvCxnSpPr>
          <p:spPr>
            <a:xfrm flipH="1">
              <a:off x="6946962" y="1308981"/>
              <a:ext cx="414810" cy="16922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9" name="直线连接符 748">
              <a:extLst>
                <a:ext uri="{FF2B5EF4-FFF2-40B4-BE49-F238E27FC236}">
                  <a16:creationId xmlns:a16="http://schemas.microsoft.com/office/drawing/2014/main" id="{D03AF34E-A878-F641-87CE-F93E68ED93C4}"/>
                </a:ext>
              </a:extLst>
            </p:cNvPr>
            <p:cNvCxnSpPr>
              <a:cxnSpLocks/>
              <a:stCxn id="632" idx="3"/>
              <a:endCxn id="635" idx="1"/>
            </p:cNvCxnSpPr>
            <p:nvPr/>
          </p:nvCxnSpPr>
          <p:spPr>
            <a:xfrm>
              <a:off x="5788112" y="1282731"/>
              <a:ext cx="310122" cy="438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0" name="直线连接符 749">
              <a:extLst>
                <a:ext uri="{FF2B5EF4-FFF2-40B4-BE49-F238E27FC236}">
                  <a16:creationId xmlns:a16="http://schemas.microsoft.com/office/drawing/2014/main" id="{BBD3CBAF-FE48-5C45-8EE9-841DB9C96AE9}"/>
                </a:ext>
              </a:extLst>
            </p:cNvPr>
            <p:cNvCxnSpPr>
              <a:cxnSpLocks/>
              <a:stCxn id="636" idx="0"/>
              <a:endCxn id="635" idx="2"/>
            </p:cNvCxnSpPr>
            <p:nvPr/>
          </p:nvCxnSpPr>
          <p:spPr>
            <a:xfrm flipV="1">
              <a:off x="5863753" y="1417864"/>
              <a:ext cx="326758" cy="21596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1" name="直线连接符 750">
              <a:extLst>
                <a:ext uri="{FF2B5EF4-FFF2-40B4-BE49-F238E27FC236}">
                  <a16:creationId xmlns:a16="http://schemas.microsoft.com/office/drawing/2014/main" id="{57BF4A9F-86D3-0943-8799-F84582C98534}"/>
                </a:ext>
              </a:extLst>
            </p:cNvPr>
            <p:cNvCxnSpPr>
              <a:cxnSpLocks/>
              <a:stCxn id="631" idx="1"/>
              <a:endCxn id="630" idx="3"/>
            </p:cNvCxnSpPr>
            <p:nvPr/>
          </p:nvCxnSpPr>
          <p:spPr>
            <a:xfrm flipH="1" flipV="1">
              <a:off x="6150664" y="913706"/>
              <a:ext cx="302780" cy="403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2" name="直线连接符 751">
              <a:extLst>
                <a:ext uri="{FF2B5EF4-FFF2-40B4-BE49-F238E27FC236}">
                  <a16:creationId xmlns:a16="http://schemas.microsoft.com/office/drawing/2014/main" id="{C41E2CC6-E1CE-A549-84EE-B407FA00269A}"/>
                </a:ext>
              </a:extLst>
            </p:cNvPr>
            <p:cNvCxnSpPr>
              <a:cxnSpLocks/>
              <a:stCxn id="637" idx="0"/>
              <a:endCxn id="635" idx="2"/>
            </p:cNvCxnSpPr>
            <p:nvPr/>
          </p:nvCxnSpPr>
          <p:spPr>
            <a:xfrm flipH="1" flipV="1">
              <a:off x="6190511" y="1417864"/>
              <a:ext cx="200229" cy="3373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3" name="直线连接符 752">
              <a:extLst>
                <a:ext uri="{FF2B5EF4-FFF2-40B4-BE49-F238E27FC236}">
                  <a16:creationId xmlns:a16="http://schemas.microsoft.com/office/drawing/2014/main" id="{86190BCE-323E-7148-9945-3FEE2CB97A5F}"/>
                </a:ext>
              </a:extLst>
            </p:cNvPr>
            <p:cNvCxnSpPr>
              <a:cxnSpLocks/>
              <a:stCxn id="637" idx="0"/>
              <a:endCxn id="634" idx="1"/>
            </p:cNvCxnSpPr>
            <p:nvPr/>
          </p:nvCxnSpPr>
          <p:spPr>
            <a:xfrm flipV="1">
              <a:off x="6390740" y="1478206"/>
              <a:ext cx="340222" cy="27702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4" name="直线连接符 753">
              <a:extLst>
                <a:ext uri="{FF2B5EF4-FFF2-40B4-BE49-F238E27FC236}">
                  <a16:creationId xmlns:a16="http://schemas.microsoft.com/office/drawing/2014/main" id="{E67A54DE-45CD-7F45-8B49-5ED5E4CB04A0}"/>
                </a:ext>
              </a:extLst>
            </p:cNvPr>
            <p:cNvCxnSpPr>
              <a:cxnSpLocks/>
              <a:stCxn id="637" idx="1"/>
              <a:endCxn id="636" idx="3"/>
            </p:cNvCxnSpPr>
            <p:nvPr/>
          </p:nvCxnSpPr>
          <p:spPr>
            <a:xfrm flipH="1" flipV="1">
              <a:off x="5971753" y="1705834"/>
              <a:ext cx="291877" cy="7569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5" name="直线连接符 754">
              <a:extLst>
                <a:ext uri="{FF2B5EF4-FFF2-40B4-BE49-F238E27FC236}">
                  <a16:creationId xmlns:a16="http://schemas.microsoft.com/office/drawing/2014/main" id="{E5BB7B99-3745-1541-B4D5-7CA035506771}"/>
                </a:ext>
              </a:extLst>
            </p:cNvPr>
            <p:cNvCxnSpPr>
              <a:cxnSpLocks/>
              <a:stCxn id="608" idx="2"/>
              <a:endCxn id="617" idx="0"/>
            </p:cNvCxnSpPr>
            <p:nvPr/>
          </p:nvCxnSpPr>
          <p:spPr>
            <a:xfrm>
              <a:off x="5607242" y="-12740"/>
              <a:ext cx="267740" cy="261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6" name="直线连接符 755">
              <a:extLst>
                <a:ext uri="{FF2B5EF4-FFF2-40B4-BE49-F238E27FC236}">
                  <a16:creationId xmlns:a16="http://schemas.microsoft.com/office/drawing/2014/main" id="{1EC1A631-F3A8-9B41-BB00-2C5E60F0C1D5}"/>
                </a:ext>
              </a:extLst>
            </p:cNvPr>
            <p:cNvCxnSpPr>
              <a:cxnSpLocks/>
              <a:stCxn id="606" idx="2"/>
              <a:endCxn id="615" idx="0"/>
            </p:cNvCxnSpPr>
            <p:nvPr/>
          </p:nvCxnSpPr>
          <p:spPr>
            <a:xfrm>
              <a:off x="5108076" y="10143"/>
              <a:ext cx="207958" cy="2500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7" name="直线连接符 756">
              <a:extLst>
                <a:ext uri="{FF2B5EF4-FFF2-40B4-BE49-F238E27FC236}">
                  <a16:creationId xmlns:a16="http://schemas.microsoft.com/office/drawing/2014/main" id="{20412DD0-86AE-224C-B687-79DA7310524D}"/>
                </a:ext>
              </a:extLst>
            </p:cNvPr>
            <p:cNvCxnSpPr>
              <a:cxnSpLocks/>
              <a:stCxn id="608" idx="1"/>
              <a:endCxn id="615" idx="0"/>
            </p:cNvCxnSpPr>
            <p:nvPr/>
          </p:nvCxnSpPr>
          <p:spPr>
            <a:xfrm flipH="1">
              <a:off x="5316034" y="-84746"/>
              <a:ext cx="183208" cy="3449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8" name="直线连接符 757">
              <a:extLst>
                <a:ext uri="{FF2B5EF4-FFF2-40B4-BE49-F238E27FC236}">
                  <a16:creationId xmlns:a16="http://schemas.microsoft.com/office/drawing/2014/main" id="{BC27E479-7EC2-134E-9E1D-6A7177D63EDA}"/>
                </a:ext>
              </a:extLst>
            </p:cNvPr>
            <p:cNvCxnSpPr>
              <a:cxnSpLocks/>
              <a:stCxn id="617" idx="1"/>
              <a:endCxn id="615" idx="3"/>
            </p:cNvCxnSpPr>
            <p:nvPr/>
          </p:nvCxnSpPr>
          <p:spPr>
            <a:xfrm flipH="1">
              <a:off x="5424034" y="320395"/>
              <a:ext cx="342948" cy="118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9" name="直线连接符 758">
              <a:extLst>
                <a:ext uri="{FF2B5EF4-FFF2-40B4-BE49-F238E27FC236}">
                  <a16:creationId xmlns:a16="http://schemas.microsoft.com/office/drawing/2014/main" id="{E9FB726F-A6A6-DB47-9596-10B5D5B7DF95}"/>
                </a:ext>
              </a:extLst>
            </p:cNvPr>
            <p:cNvCxnSpPr>
              <a:cxnSpLocks/>
              <a:stCxn id="626" idx="0"/>
              <a:endCxn id="615" idx="2"/>
            </p:cNvCxnSpPr>
            <p:nvPr/>
          </p:nvCxnSpPr>
          <p:spPr>
            <a:xfrm flipH="1" flipV="1">
              <a:off x="5316034" y="404206"/>
              <a:ext cx="252162" cy="2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0" name="直线连接符 759">
              <a:extLst>
                <a:ext uri="{FF2B5EF4-FFF2-40B4-BE49-F238E27FC236}">
                  <a16:creationId xmlns:a16="http://schemas.microsoft.com/office/drawing/2014/main" id="{846D907D-2A8B-1640-92F3-92578E90BBB6}"/>
                </a:ext>
              </a:extLst>
            </p:cNvPr>
            <p:cNvCxnSpPr>
              <a:cxnSpLocks/>
              <a:stCxn id="615" idx="1"/>
              <a:endCxn id="609" idx="3"/>
            </p:cNvCxnSpPr>
            <p:nvPr/>
          </p:nvCxnSpPr>
          <p:spPr>
            <a:xfrm flipH="1" flipV="1">
              <a:off x="4912180" y="245606"/>
              <a:ext cx="295854" cy="86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1" name="直线连接符 760">
              <a:extLst>
                <a:ext uri="{FF2B5EF4-FFF2-40B4-BE49-F238E27FC236}">
                  <a16:creationId xmlns:a16="http://schemas.microsoft.com/office/drawing/2014/main" id="{80D2330F-FB8F-CF4A-9D25-EA6CEE3518AF}"/>
                </a:ext>
              </a:extLst>
            </p:cNvPr>
            <p:cNvCxnSpPr>
              <a:cxnSpLocks/>
              <a:stCxn id="623" idx="0"/>
              <a:endCxn id="609" idx="2"/>
            </p:cNvCxnSpPr>
            <p:nvPr/>
          </p:nvCxnSpPr>
          <p:spPr>
            <a:xfrm flipH="1" flipV="1">
              <a:off x="4804180" y="317612"/>
              <a:ext cx="200184" cy="3076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2" name="直线连接符 761">
              <a:extLst>
                <a:ext uri="{FF2B5EF4-FFF2-40B4-BE49-F238E27FC236}">
                  <a16:creationId xmlns:a16="http://schemas.microsoft.com/office/drawing/2014/main" id="{53559DDA-4ABC-3542-BFA3-47556D6234F8}"/>
                </a:ext>
              </a:extLst>
            </p:cNvPr>
            <p:cNvCxnSpPr>
              <a:cxnSpLocks/>
              <a:stCxn id="623" idx="0"/>
              <a:endCxn id="615" idx="2"/>
            </p:cNvCxnSpPr>
            <p:nvPr/>
          </p:nvCxnSpPr>
          <p:spPr>
            <a:xfrm flipV="1">
              <a:off x="5004364" y="404206"/>
              <a:ext cx="311670" cy="2211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3" name="直线连接符 762">
              <a:extLst>
                <a:ext uri="{FF2B5EF4-FFF2-40B4-BE49-F238E27FC236}">
                  <a16:creationId xmlns:a16="http://schemas.microsoft.com/office/drawing/2014/main" id="{1CE75E80-C9BA-E04D-A1C4-6871866D0732}"/>
                </a:ext>
              </a:extLst>
            </p:cNvPr>
            <p:cNvCxnSpPr>
              <a:cxnSpLocks/>
              <a:stCxn id="623" idx="1"/>
              <a:endCxn id="610" idx="3"/>
            </p:cNvCxnSpPr>
            <p:nvPr/>
          </p:nvCxnSpPr>
          <p:spPr>
            <a:xfrm flipH="1" flipV="1">
              <a:off x="4565268" y="590145"/>
              <a:ext cx="331096" cy="107171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4" name="直线连接符 763">
              <a:extLst>
                <a:ext uri="{FF2B5EF4-FFF2-40B4-BE49-F238E27FC236}">
                  <a16:creationId xmlns:a16="http://schemas.microsoft.com/office/drawing/2014/main" id="{A2F3146F-7F17-7744-8872-42871B507270}"/>
                </a:ext>
              </a:extLst>
            </p:cNvPr>
            <p:cNvCxnSpPr>
              <a:cxnSpLocks/>
              <a:stCxn id="624" idx="1"/>
              <a:endCxn id="610" idx="2"/>
            </p:cNvCxnSpPr>
            <p:nvPr/>
          </p:nvCxnSpPr>
          <p:spPr>
            <a:xfrm flipH="1" flipV="1">
              <a:off x="4457268" y="662151"/>
              <a:ext cx="99189" cy="33676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5" name="直线连接符 764">
              <a:extLst>
                <a:ext uri="{FF2B5EF4-FFF2-40B4-BE49-F238E27FC236}">
                  <a16:creationId xmlns:a16="http://schemas.microsoft.com/office/drawing/2014/main" id="{64D0272E-68D1-2340-98A1-7FFF17FC8F9C}"/>
                </a:ext>
              </a:extLst>
            </p:cNvPr>
            <p:cNvCxnSpPr>
              <a:cxnSpLocks/>
              <a:stCxn id="624" idx="0"/>
              <a:endCxn id="623" idx="1"/>
            </p:cNvCxnSpPr>
            <p:nvPr/>
          </p:nvCxnSpPr>
          <p:spPr>
            <a:xfrm flipV="1">
              <a:off x="4682016" y="697316"/>
              <a:ext cx="214348" cy="26867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6" name="直线连接符 765">
              <a:extLst>
                <a:ext uri="{FF2B5EF4-FFF2-40B4-BE49-F238E27FC236}">
                  <a16:creationId xmlns:a16="http://schemas.microsoft.com/office/drawing/2014/main" id="{01A5836A-B561-A445-BF5A-E87BC281FE18}"/>
                </a:ext>
              </a:extLst>
            </p:cNvPr>
            <p:cNvCxnSpPr>
              <a:cxnSpLocks/>
              <a:stCxn id="623" idx="3"/>
              <a:endCxn id="626" idx="1"/>
            </p:cNvCxnSpPr>
            <p:nvPr/>
          </p:nvCxnSpPr>
          <p:spPr>
            <a:xfrm>
              <a:off x="5112364" y="697316"/>
              <a:ext cx="329717" cy="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7" name="直线连接符 766">
              <a:extLst>
                <a:ext uri="{FF2B5EF4-FFF2-40B4-BE49-F238E27FC236}">
                  <a16:creationId xmlns:a16="http://schemas.microsoft.com/office/drawing/2014/main" id="{79BC40DE-0D72-3448-B072-1F40A9E20E8B}"/>
                </a:ext>
              </a:extLst>
            </p:cNvPr>
            <p:cNvCxnSpPr>
              <a:cxnSpLocks/>
              <a:stCxn id="623" idx="2"/>
              <a:endCxn id="625" idx="0"/>
            </p:cNvCxnSpPr>
            <p:nvPr/>
          </p:nvCxnSpPr>
          <p:spPr>
            <a:xfrm>
              <a:off x="5004364" y="769322"/>
              <a:ext cx="181757" cy="27119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8" name="直线连接符 767">
              <a:extLst>
                <a:ext uri="{FF2B5EF4-FFF2-40B4-BE49-F238E27FC236}">
                  <a16:creationId xmlns:a16="http://schemas.microsoft.com/office/drawing/2014/main" id="{4DEC23BF-2FA2-E740-8824-E046C162B2DB}"/>
                </a:ext>
              </a:extLst>
            </p:cNvPr>
            <p:cNvCxnSpPr>
              <a:cxnSpLocks/>
              <a:stCxn id="626" idx="2"/>
              <a:endCxn id="625" idx="0"/>
            </p:cNvCxnSpPr>
            <p:nvPr/>
          </p:nvCxnSpPr>
          <p:spPr>
            <a:xfrm flipH="1">
              <a:off x="5186121" y="811247"/>
              <a:ext cx="332819" cy="229269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" name="直线连接符 768">
              <a:extLst>
                <a:ext uri="{FF2B5EF4-FFF2-40B4-BE49-F238E27FC236}">
                  <a16:creationId xmlns:a16="http://schemas.microsoft.com/office/drawing/2014/main" id="{6FD5BEF5-BC65-C84A-B3B1-8D1BECAA9248}"/>
                </a:ext>
              </a:extLst>
            </p:cNvPr>
            <p:cNvCxnSpPr>
              <a:cxnSpLocks/>
              <a:stCxn id="632" idx="1"/>
              <a:endCxn id="625" idx="3"/>
            </p:cNvCxnSpPr>
            <p:nvPr/>
          </p:nvCxnSpPr>
          <p:spPr>
            <a:xfrm flipH="1" flipV="1">
              <a:off x="5278398" y="1131807"/>
              <a:ext cx="302082" cy="9138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0" name="直线连接符 769">
              <a:extLst>
                <a:ext uri="{FF2B5EF4-FFF2-40B4-BE49-F238E27FC236}">
                  <a16:creationId xmlns:a16="http://schemas.microsoft.com/office/drawing/2014/main" id="{1B6BC7DE-CF22-D14B-8874-4E83302E5EDF}"/>
                </a:ext>
              </a:extLst>
            </p:cNvPr>
            <p:cNvCxnSpPr>
              <a:cxnSpLocks/>
              <a:stCxn id="627" idx="0"/>
              <a:endCxn id="625" idx="2"/>
            </p:cNvCxnSpPr>
            <p:nvPr/>
          </p:nvCxnSpPr>
          <p:spPr>
            <a:xfrm flipH="1" flipV="1">
              <a:off x="5158643" y="1181883"/>
              <a:ext cx="210978" cy="34792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1" name="直线连接符 770">
              <a:extLst>
                <a:ext uri="{FF2B5EF4-FFF2-40B4-BE49-F238E27FC236}">
                  <a16:creationId xmlns:a16="http://schemas.microsoft.com/office/drawing/2014/main" id="{79A94931-EC6D-BD4A-ACEE-9201ADC2DD2C}"/>
                </a:ext>
              </a:extLst>
            </p:cNvPr>
            <p:cNvCxnSpPr>
              <a:cxnSpLocks/>
              <a:stCxn id="627" idx="0"/>
              <a:endCxn id="632" idx="2"/>
            </p:cNvCxnSpPr>
            <p:nvPr/>
          </p:nvCxnSpPr>
          <p:spPr>
            <a:xfrm flipV="1">
              <a:off x="5369621" y="1322179"/>
              <a:ext cx="294827" cy="20763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2" name="直线连接符 771">
              <a:extLst>
                <a:ext uri="{FF2B5EF4-FFF2-40B4-BE49-F238E27FC236}">
                  <a16:creationId xmlns:a16="http://schemas.microsoft.com/office/drawing/2014/main" id="{E2480E80-CE16-064C-B53B-0DC56EB7DEFD}"/>
                </a:ext>
              </a:extLst>
            </p:cNvPr>
            <p:cNvCxnSpPr>
              <a:cxnSpLocks/>
              <a:stCxn id="625" idx="1"/>
              <a:endCxn id="624" idx="3"/>
            </p:cNvCxnSpPr>
            <p:nvPr/>
          </p:nvCxnSpPr>
          <p:spPr>
            <a:xfrm flipH="1" flipV="1">
              <a:off x="4760689" y="1069237"/>
              <a:ext cx="305677" cy="2135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3" name="直线连接符 772">
              <a:extLst>
                <a:ext uri="{FF2B5EF4-FFF2-40B4-BE49-F238E27FC236}">
                  <a16:creationId xmlns:a16="http://schemas.microsoft.com/office/drawing/2014/main" id="{CD1EA85D-4F06-B343-8EC3-5301D181AD74}"/>
                </a:ext>
              </a:extLst>
            </p:cNvPr>
            <p:cNvCxnSpPr>
              <a:cxnSpLocks/>
              <a:stCxn id="636" idx="1"/>
              <a:endCxn id="627" idx="3"/>
            </p:cNvCxnSpPr>
            <p:nvPr/>
          </p:nvCxnSpPr>
          <p:spPr>
            <a:xfrm flipH="1" flipV="1">
              <a:off x="5477621" y="1601818"/>
              <a:ext cx="278132" cy="104016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4" name="直线连接符 773">
              <a:extLst>
                <a:ext uri="{FF2B5EF4-FFF2-40B4-BE49-F238E27FC236}">
                  <a16:creationId xmlns:a16="http://schemas.microsoft.com/office/drawing/2014/main" id="{C20B2188-F0A3-6346-A47B-D73870279F96}"/>
                </a:ext>
              </a:extLst>
            </p:cNvPr>
            <p:cNvCxnSpPr>
              <a:cxnSpLocks/>
              <a:stCxn id="616" idx="0"/>
              <a:endCxn id="611" idx="1"/>
            </p:cNvCxnSpPr>
            <p:nvPr/>
          </p:nvCxnSpPr>
          <p:spPr>
            <a:xfrm flipV="1">
              <a:off x="6487972" y="-113437"/>
              <a:ext cx="219676" cy="1624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5" name="直线连接符 774">
              <a:extLst>
                <a:ext uri="{FF2B5EF4-FFF2-40B4-BE49-F238E27FC236}">
                  <a16:creationId xmlns:a16="http://schemas.microsoft.com/office/drawing/2014/main" id="{87EE33DB-0073-F143-8236-D529B16E7648}"/>
                </a:ext>
              </a:extLst>
            </p:cNvPr>
            <p:cNvCxnSpPr>
              <a:cxnSpLocks/>
              <a:stCxn id="610" idx="0"/>
              <a:endCxn id="609" idx="1"/>
            </p:cNvCxnSpPr>
            <p:nvPr/>
          </p:nvCxnSpPr>
          <p:spPr>
            <a:xfrm flipV="1">
              <a:off x="4457268" y="245606"/>
              <a:ext cx="238912" cy="27253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EB4A7AC3-B15B-9144-940E-567000DE2A3E}"/>
              </a:ext>
            </a:extLst>
          </p:cNvPr>
          <p:cNvGrpSpPr/>
          <p:nvPr/>
        </p:nvGrpSpPr>
        <p:grpSpPr>
          <a:xfrm>
            <a:off x="5608996" y="1452206"/>
            <a:ext cx="3861184" cy="4366995"/>
            <a:chOff x="1183953" y="1337906"/>
            <a:chExt cx="3861184" cy="4366995"/>
          </a:xfrm>
        </p:grpSpPr>
        <p:sp>
          <p:nvSpPr>
            <p:cNvPr id="776" name="矩形 775">
              <a:extLst>
                <a:ext uri="{FF2B5EF4-FFF2-40B4-BE49-F238E27FC236}">
                  <a16:creationId xmlns:a16="http://schemas.microsoft.com/office/drawing/2014/main" id="{4C49656E-109F-B141-A3D2-197B2AABA256}"/>
                </a:ext>
              </a:extLst>
            </p:cNvPr>
            <p:cNvSpPr/>
            <p:nvPr/>
          </p:nvSpPr>
          <p:spPr>
            <a:xfrm rot="3660000">
              <a:off x="4492220" y="1373916"/>
              <a:ext cx="216020" cy="144000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7" name="矩形 776">
              <a:extLst>
                <a:ext uri="{FF2B5EF4-FFF2-40B4-BE49-F238E27FC236}">
                  <a16:creationId xmlns:a16="http://schemas.microsoft.com/office/drawing/2014/main" id="{1DB7E743-8BCE-D347-A4B3-5B0DF5196748}"/>
                </a:ext>
              </a:extLst>
            </p:cNvPr>
            <p:cNvSpPr/>
            <p:nvPr/>
          </p:nvSpPr>
          <p:spPr>
            <a:xfrm rot="4080000">
              <a:off x="4725283" y="186486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8" name="矩形 777">
              <a:extLst>
                <a:ext uri="{FF2B5EF4-FFF2-40B4-BE49-F238E27FC236}">
                  <a16:creationId xmlns:a16="http://schemas.microsoft.com/office/drawing/2014/main" id="{5F2412D5-0B69-0B48-AE90-6E45ED37372E}"/>
                </a:ext>
              </a:extLst>
            </p:cNvPr>
            <p:cNvSpPr/>
            <p:nvPr/>
          </p:nvSpPr>
          <p:spPr>
            <a:xfrm rot="4920000">
              <a:off x="4865127" y="2529268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9" name="矩形 778">
              <a:extLst>
                <a:ext uri="{FF2B5EF4-FFF2-40B4-BE49-F238E27FC236}">
                  <a16:creationId xmlns:a16="http://schemas.microsoft.com/office/drawing/2014/main" id="{A1F15DE0-FEDE-FD4F-A295-CCF8015C354E}"/>
                </a:ext>
              </a:extLst>
            </p:cNvPr>
            <p:cNvSpPr/>
            <p:nvPr/>
          </p:nvSpPr>
          <p:spPr>
            <a:xfrm rot="6000000">
              <a:off x="4845611" y="311231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0" name="矩形 779">
              <a:extLst>
                <a:ext uri="{FF2B5EF4-FFF2-40B4-BE49-F238E27FC236}">
                  <a16:creationId xmlns:a16="http://schemas.microsoft.com/office/drawing/2014/main" id="{5A227268-9131-2A40-A7C4-85AEFBE0CEAB}"/>
                </a:ext>
              </a:extLst>
            </p:cNvPr>
            <p:cNvSpPr/>
            <p:nvPr/>
          </p:nvSpPr>
          <p:spPr>
            <a:xfrm rot="6480000">
              <a:off x="4706154" y="3727469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1" name="矩形 780">
              <a:extLst>
                <a:ext uri="{FF2B5EF4-FFF2-40B4-BE49-F238E27FC236}">
                  <a16:creationId xmlns:a16="http://schemas.microsoft.com/office/drawing/2014/main" id="{E96931EE-ACEA-E34E-BEF2-A04AE1C9E1DE}"/>
                </a:ext>
              </a:extLst>
            </p:cNvPr>
            <p:cNvSpPr/>
            <p:nvPr/>
          </p:nvSpPr>
          <p:spPr>
            <a:xfrm rot="-3420000">
              <a:off x="4475045" y="4222151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2" name="矩形 781">
              <a:extLst>
                <a:ext uri="{FF2B5EF4-FFF2-40B4-BE49-F238E27FC236}">
                  <a16:creationId xmlns:a16="http://schemas.microsoft.com/office/drawing/2014/main" id="{DF998988-9D1E-3444-8AF5-F64681A048E1}"/>
                </a:ext>
              </a:extLst>
            </p:cNvPr>
            <p:cNvSpPr/>
            <p:nvPr/>
          </p:nvSpPr>
          <p:spPr>
            <a:xfrm rot="-2820000">
              <a:off x="4102751" y="4710694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3" name="矩形 782">
              <a:extLst>
                <a:ext uri="{FF2B5EF4-FFF2-40B4-BE49-F238E27FC236}">
                  <a16:creationId xmlns:a16="http://schemas.microsoft.com/office/drawing/2014/main" id="{409A58D1-2A2E-0543-A961-81ADEC7AFF3E}"/>
                </a:ext>
              </a:extLst>
            </p:cNvPr>
            <p:cNvSpPr/>
            <p:nvPr/>
          </p:nvSpPr>
          <p:spPr>
            <a:xfrm rot="19440000">
              <a:off x="3617167" y="51017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4" name="矩形 783">
              <a:extLst>
                <a:ext uri="{FF2B5EF4-FFF2-40B4-BE49-F238E27FC236}">
                  <a16:creationId xmlns:a16="http://schemas.microsoft.com/office/drawing/2014/main" id="{1929D2FC-6265-2446-88CE-F6A06A6657D9}"/>
                </a:ext>
              </a:extLst>
            </p:cNvPr>
            <p:cNvSpPr/>
            <p:nvPr/>
          </p:nvSpPr>
          <p:spPr>
            <a:xfrm rot="20640000">
              <a:off x="3102727" y="53647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5" name="矩形 784">
              <a:extLst>
                <a:ext uri="{FF2B5EF4-FFF2-40B4-BE49-F238E27FC236}">
                  <a16:creationId xmlns:a16="http://schemas.microsoft.com/office/drawing/2014/main" id="{677E5219-DB21-2F4C-9E12-F74813AD6FC5}"/>
                </a:ext>
              </a:extLst>
            </p:cNvPr>
            <p:cNvSpPr/>
            <p:nvPr/>
          </p:nvSpPr>
          <p:spPr>
            <a:xfrm rot="21360000">
              <a:off x="2499108" y="55317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6" name="矩形 785">
              <a:extLst>
                <a:ext uri="{FF2B5EF4-FFF2-40B4-BE49-F238E27FC236}">
                  <a16:creationId xmlns:a16="http://schemas.microsoft.com/office/drawing/2014/main" id="{8A6DF3DE-0A47-2141-9B72-4F4E76C9C9FC}"/>
                </a:ext>
              </a:extLst>
            </p:cNvPr>
            <p:cNvSpPr/>
            <p:nvPr/>
          </p:nvSpPr>
          <p:spPr>
            <a:xfrm rot="780000">
              <a:off x="1318295" y="5466429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7" name="矩形 786">
              <a:extLst>
                <a:ext uri="{FF2B5EF4-FFF2-40B4-BE49-F238E27FC236}">
                  <a16:creationId xmlns:a16="http://schemas.microsoft.com/office/drawing/2014/main" id="{498E5B26-3215-2742-8BA8-2F65310497C9}"/>
                </a:ext>
              </a:extLst>
            </p:cNvPr>
            <p:cNvSpPr/>
            <p:nvPr/>
          </p:nvSpPr>
          <p:spPr>
            <a:xfrm>
              <a:off x="1911396" y="55608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8" name="矩形 787">
              <a:extLst>
                <a:ext uri="{FF2B5EF4-FFF2-40B4-BE49-F238E27FC236}">
                  <a16:creationId xmlns:a16="http://schemas.microsoft.com/office/drawing/2014/main" id="{F33A5A8D-5ABB-D64E-9B96-74987B496017}"/>
                </a:ext>
              </a:extLst>
            </p:cNvPr>
            <p:cNvSpPr/>
            <p:nvPr/>
          </p:nvSpPr>
          <p:spPr>
            <a:xfrm>
              <a:off x="4076437" y="1753440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9" name="矩形 788">
              <a:extLst>
                <a:ext uri="{FF2B5EF4-FFF2-40B4-BE49-F238E27FC236}">
                  <a16:creationId xmlns:a16="http://schemas.microsoft.com/office/drawing/2014/main" id="{CEE5E851-72BD-BB4C-A5E8-793BED1CF2AA}"/>
                </a:ext>
              </a:extLst>
            </p:cNvPr>
            <p:cNvSpPr/>
            <p:nvPr/>
          </p:nvSpPr>
          <p:spPr>
            <a:xfrm>
              <a:off x="4182167" y="22430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0" name="矩形 789">
              <a:extLst>
                <a:ext uri="{FF2B5EF4-FFF2-40B4-BE49-F238E27FC236}">
                  <a16:creationId xmlns:a16="http://schemas.microsoft.com/office/drawing/2014/main" id="{E4A8853C-6FBE-D24A-94D8-D935D99972FD}"/>
                </a:ext>
              </a:extLst>
            </p:cNvPr>
            <p:cNvSpPr/>
            <p:nvPr/>
          </p:nvSpPr>
          <p:spPr>
            <a:xfrm>
              <a:off x="4070507" y="353048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1" name="矩形 790">
              <a:extLst>
                <a:ext uri="{FF2B5EF4-FFF2-40B4-BE49-F238E27FC236}">
                  <a16:creationId xmlns:a16="http://schemas.microsoft.com/office/drawing/2014/main" id="{0E87CF6E-C77B-9E4B-82E9-1D1EB622BCE4}"/>
                </a:ext>
              </a:extLst>
            </p:cNvPr>
            <p:cNvSpPr/>
            <p:nvPr/>
          </p:nvSpPr>
          <p:spPr>
            <a:xfrm rot="900000">
              <a:off x="4196669" y="26440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2" name="矩形 791">
              <a:extLst>
                <a:ext uri="{FF2B5EF4-FFF2-40B4-BE49-F238E27FC236}">
                  <a16:creationId xmlns:a16="http://schemas.microsoft.com/office/drawing/2014/main" id="{F2224766-9E59-D240-9BA4-742B2FD64798}"/>
                </a:ext>
              </a:extLst>
            </p:cNvPr>
            <p:cNvSpPr/>
            <p:nvPr/>
          </p:nvSpPr>
          <p:spPr>
            <a:xfrm>
              <a:off x="4370035" y="31100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3" name="矩形 792">
              <a:extLst>
                <a:ext uri="{FF2B5EF4-FFF2-40B4-BE49-F238E27FC236}">
                  <a16:creationId xmlns:a16="http://schemas.microsoft.com/office/drawing/2014/main" id="{8621930C-4961-C943-A473-781D829DC071}"/>
                </a:ext>
              </a:extLst>
            </p:cNvPr>
            <p:cNvSpPr/>
            <p:nvPr/>
          </p:nvSpPr>
          <p:spPr>
            <a:xfrm>
              <a:off x="4079046" y="409896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4" name="矩形 793">
              <a:extLst>
                <a:ext uri="{FF2B5EF4-FFF2-40B4-BE49-F238E27FC236}">
                  <a16:creationId xmlns:a16="http://schemas.microsoft.com/office/drawing/2014/main" id="{1266447C-CC93-0345-9554-A01A2BF335EE}"/>
                </a:ext>
              </a:extLst>
            </p:cNvPr>
            <p:cNvSpPr/>
            <p:nvPr/>
          </p:nvSpPr>
          <p:spPr>
            <a:xfrm>
              <a:off x="3651950" y="437393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5" name="矩形 794">
              <a:extLst>
                <a:ext uri="{FF2B5EF4-FFF2-40B4-BE49-F238E27FC236}">
                  <a16:creationId xmlns:a16="http://schemas.microsoft.com/office/drawing/2014/main" id="{B174B886-4077-FA41-849E-9EE175065B69}"/>
                </a:ext>
              </a:extLst>
            </p:cNvPr>
            <p:cNvSpPr/>
            <p:nvPr/>
          </p:nvSpPr>
          <p:spPr>
            <a:xfrm>
              <a:off x="3195195" y="456648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6" name="矩形 795">
              <a:extLst>
                <a:ext uri="{FF2B5EF4-FFF2-40B4-BE49-F238E27FC236}">
                  <a16:creationId xmlns:a16="http://schemas.microsoft.com/office/drawing/2014/main" id="{0FE62198-13AC-B847-ADED-CC6F25734D2C}"/>
                </a:ext>
              </a:extLst>
            </p:cNvPr>
            <p:cNvSpPr/>
            <p:nvPr/>
          </p:nvSpPr>
          <p:spPr>
            <a:xfrm>
              <a:off x="2904045" y="495019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7" name="矩形 796">
              <a:extLst>
                <a:ext uri="{FF2B5EF4-FFF2-40B4-BE49-F238E27FC236}">
                  <a16:creationId xmlns:a16="http://schemas.microsoft.com/office/drawing/2014/main" id="{2E13C690-570E-C446-858A-64D8F2BD4FC5}"/>
                </a:ext>
              </a:extLst>
            </p:cNvPr>
            <p:cNvSpPr/>
            <p:nvPr/>
          </p:nvSpPr>
          <p:spPr>
            <a:xfrm>
              <a:off x="2460359" y="48906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8" name="矩形 797">
              <a:extLst>
                <a:ext uri="{FF2B5EF4-FFF2-40B4-BE49-F238E27FC236}">
                  <a16:creationId xmlns:a16="http://schemas.microsoft.com/office/drawing/2014/main" id="{D9B983E7-DFE8-BE4D-93A7-BA7731B43A88}"/>
                </a:ext>
              </a:extLst>
            </p:cNvPr>
            <p:cNvSpPr/>
            <p:nvPr/>
          </p:nvSpPr>
          <p:spPr>
            <a:xfrm rot="20520000">
              <a:off x="2023999" y="498567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9" name="矩形 798">
              <a:extLst>
                <a:ext uri="{FF2B5EF4-FFF2-40B4-BE49-F238E27FC236}">
                  <a16:creationId xmlns:a16="http://schemas.microsoft.com/office/drawing/2014/main" id="{2D2343C0-E88C-D94F-8C7F-60967BA68214}"/>
                </a:ext>
              </a:extLst>
            </p:cNvPr>
            <p:cNvSpPr/>
            <p:nvPr/>
          </p:nvSpPr>
          <p:spPr>
            <a:xfrm rot="1080000">
              <a:off x="1480752" y="4980051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0" name="矩形 799">
              <a:extLst>
                <a:ext uri="{FF2B5EF4-FFF2-40B4-BE49-F238E27FC236}">
                  <a16:creationId xmlns:a16="http://schemas.microsoft.com/office/drawing/2014/main" id="{D05AB47C-A92A-BF4D-98B2-FC98691C957D}"/>
                </a:ext>
              </a:extLst>
            </p:cNvPr>
            <p:cNvSpPr/>
            <p:nvPr/>
          </p:nvSpPr>
          <p:spPr>
            <a:xfrm>
              <a:off x="1351169" y="4409104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1" name="矩形 800">
              <a:extLst>
                <a:ext uri="{FF2B5EF4-FFF2-40B4-BE49-F238E27FC236}">
                  <a16:creationId xmlns:a16="http://schemas.microsoft.com/office/drawing/2014/main" id="{CD3F467C-83CE-D143-825C-ADFF6D82FA08}"/>
                </a:ext>
              </a:extLst>
            </p:cNvPr>
            <p:cNvSpPr/>
            <p:nvPr/>
          </p:nvSpPr>
          <p:spPr>
            <a:xfrm>
              <a:off x="1740809" y="458258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2" name="矩形 801">
              <a:extLst>
                <a:ext uri="{FF2B5EF4-FFF2-40B4-BE49-F238E27FC236}">
                  <a16:creationId xmlns:a16="http://schemas.microsoft.com/office/drawing/2014/main" id="{DF4E0746-FCEA-8342-B81D-374ED653FA4E}"/>
                </a:ext>
              </a:extLst>
            </p:cNvPr>
            <p:cNvSpPr/>
            <p:nvPr/>
          </p:nvSpPr>
          <p:spPr>
            <a:xfrm rot="20760000">
              <a:off x="2122833" y="44756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3" name="矩形 802">
              <a:extLst>
                <a:ext uri="{FF2B5EF4-FFF2-40B4-BE49-F238E27FC236}">
                  <a16:creationId xmlns:a16="http://schemas.microsoft.com/office/drawing/2014/main" id="{FC2966A3-C218-C849-929E-4FE8A778EF52}"/>
                </a:ext>
              </a:extLst>
            </p:cNvPr>
            <p:cNvSpPr/>
            <p:nvPr/>
          </p:nvSpPr>
          <p:spPr>
            <a:xfrm>
              <a:off x="2668533" y="430892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4" name="矩形 803">
              <a:extLst>
                <a:ext uri="{FF2B5EF4-FFF2-40B4-BE49-F238E27FC236}">
                  <a16:creationId xmlns:a16="http://schemas.microsoft.com/office/drawing/2014/main" id="{09640878-2F6F-E44E-942E-82B82D19AE21}"/>
                </a:ext>
              </a:extLst>
            </p:cNvPr>
            <p:cNvSpPr/>
            <p:nvPr/>
          </p:nvSpPr>
          <p:spPr>
            <a:xfrm>
              <a:off x="3210728" y="40961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5" name="矩形 804">
              <a:extLst>
                <a:ext uri="{FF2B5EF4-FFF2-40B4-BE49-F238E27FC236}">
                  <a16:creationId xmlns:a16="http://schemas.microsoft.com/office/drawing/2014/main" id="{D31E0BC2-7863-6842-B466-19776975C993}"/>
                </a:ext>
              </a:extLst>
            </p:cNvPr>
            <p:cNvSpPr/>
            <p:nvPr/>
          </p:nvSpPr>
          <p:spPr>
            <a:xfrm>
              <a:off x="3656723" y="38614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6" name="矩形 805">
              <a:extLst>
                <a:ext uri="{FF2B5EF4-FFF2-40B4-BE49-F238E27FC236}">
                  <a16:creationId xmlns:a16="http://schemas.microsoft.com/office/drawing/2014/main" id="{7625D84D-80CE-D246-84A4-56AB09A0128A}"/>
                </a:ext>
              </a:extLst>
            </p:cNvPr>
            <p:cNvSpPr/>
            <p:nvPr/>
          </p:nvSpPr>
          <p:spPr>
            <a:xfrm>
              <a:off x="3770991" y="2044105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7" name="矩形 806">
              <a:extLst>
                <a:ext uri="{FF2B5EF4-FFF2-40B4-BE49-F238E27FC236}">
                  <a16:creationId xmlns:a16="http://schemas.microsoft.com/office/drawing/2014/main" id="{49CC27F6-1A4E-A744-A4FD-438F56B8BBFD}"/>
                </a:ext>
              </a:extLst>
            </p:cNvPr>
            <p:cNvSpPr/>
            <p:nvPr/>
          </p:nvSpPr>
          <p:spPr>
            <a:xfrm rot="1860000">
              <a:off x="3702448" y="24730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8" name="矩形 807">
              <a:extLst>
                <a:ext uri="{FF2B5EF4-FFF2-40B4-BE49-F238E27FC236}">
                  <a16:creationId xmlns:a16="http://schemas.microsoft.com/office/drawing/2014/main" id="{BB503942-90EB-E149-ACE4-3E5E4221982E}"/>
                </a:ext>
              </a:extLst>
            </p:cNvPr>
            <p:cNvSpPr/>
            <p:nvPr/>
          </p:nvSpPr>
          <p:spPr>
            <a:xfrm>
              <a:off x="3641543" y="304337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9" name="矩形 808">
              <a:extLst>
                <a:ext uri="{FF2B5EF4-FFF2-40B4-BE49-F238E27FC236}">
                  <a16:creationId xmlns:a16="http://schemas.microsoft.com/office/drawing/2014/main" id="{D9869146-6FB0-8041-AAD5-506927B5576B}"/>
                </a:ext>
              </a:extLst>
            </p:cNvPr>
            <p:cNvSpPr/>
            <p:nvPr/>
          </p:nvSpPr>
          <p:spPr>
            <a:xfrm>
              <a:off x="3651950" y="34738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0" name="矩形 809">
              <a:extLst>
                <a:ext uri="{FF2B5EF4-FFF2-40B4-BE49-F238E27FC236}">
                  <a16:creationId xmlns:a16="http://schemas.microsoft.com/office/drawing/2014/main" id="{4F55B74E-50FF-804D-9E00-4E224C1B5B00}"/>
                </a:ext>
              </a:extLst>
            </p:cNvPr>
            <p:cNvSpPr/>
            <p:nvPr/>
          </p:nvSpPr>
          <p:spPr>
            <a:xfrm>
              <a:off x="1183953" y="3944349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1" name="矩形 810">
              <a:extLst>
                <a:ext uri="{FF2B5EF4-FFF2-40B4-BE49-F238E27FC236}">
                  <a16:creationId xmlns:a16="http://schemas.microsoft.com/office/drawing/2014/main" id="{1379855E-0970-9B4A-9B5C-8494F4E4F03F}"/>
                </a:ext>
              </a:extLst>
            </p:cNvPr>
            <p:cNvSpPr/>
            <p:nvPr/>
          </p:nvSpPr>
          <p:spPr>
            <a:xfrm>
              <a:off x="1491412" y="3555529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2" name="矩形 811">
              <a:extLst>
                <a:ext uri="{FF2B5EF4-FFF2-40B4-BE49-F238E27FC236}">
                  <a16:creationId xmlns:a16="http://schemas.microsoft.com/office/drawing/2014/main" id="{B5F28481-D118-A84D-83DF-A15529DA741A}"/>
                </a:ext>
              </a:extLst>
            </p:cNvPr>
            <p:cNvSpPr/>
            <p:nvPr/>
          </p:nvSpPr>
          <p:spPr>
            <a:xfrm rot="480000">
              <a:off x="2808495" y="2077536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3" name="矩形 812">
              <a:extLst>
                <a:ext uri="{FF2B5EF4-FFF2-40B4-BE49-F238E27FC236}">
                  <a16:creationId xmlns:a16="http://schemas.microsoft.com/office/drawing/2014/main" id="{7D23705E-2ED5-4B4A-A8AB-D53596427B23}"/>
                </a:ext>
              </a:extLst>
            </p:cNvPr>
            <p:cNvSpPr/>
            <p:nvPr/>
          </p:nvSpPr>
          <p:spPr>
            <a:xfrm>
              <a:off x="3307023" y="2072484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4" name="矩形 813">
              <a:extLst>
                <a:ext uri="{FF2B5EF4-FFF2-40B4-BE49-F238E27FC236}">
                  <a16:creationId xmlns:a16="http://schemas.microsoft.com/office/drawing/2014/main" id="{0F633D20-AE3C-B846-A122-058EFDF7643C}"/>
                </a:ext>
              </a:extLst>
            </p:cNvPr>
            <p:cNvSpPr/>
            <p:nvPr/>
          </p:nvSpPr>
          <p:spPr>
            <a:xfrm>
              <a:off x="1709520" y="408771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5" name="矩形 814">
              <a:extLst>
                <a:ext uri="{FF2B5EF4-FFF2-40B4-BE49-F238E27FC236}">
                  <a16:creationId xmlns:a16="http://schemas.microsoft.com/office/drawing/2014/main" id="{2B094696-2254-3F47-AA8A-CEC8ACED465A}"/>
                </a:ext>
              </a:extLst>
            </p:cNvPr>
            <p:cNvSpPr/>
            <p:nvPr/>
          </p:nvSpPr>
          <p:spPr>
            <a:xfrm>
              <a:off x="2203390" y="40720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6" name="矩形 815">
              <a:extLst>
                <a:ext uri="{FF2B5EF4-FFF2-40B4-BE49-F238E27FC236}">
                  <a16:creationId xmlns:a16="http://schemas.microsoft.com/office/drawing/2014/main" id="{CD4A42CB-66DE-C245-BA18-EE0EEDAB2B8F}"/>
                </a:ext>
              </a:extLst>
            </p:cNvPr>
            <p:cNvSpPr/>
            <p:nvPr/>
          </p:nvSpPr>
          <p:spPr>
            <a:xfrm>
              <a:off x="1794114" y="3142997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7" name="矩形 816">
              <a:extLst>
                <a:ext uri="{FF2B5EF4-FFF2-40B4-BE49-F238E27FC236}">
                  <a16:creationId xmlns:a16="http://schemas.microsoft.com/office/drawing/2014/main" id="{FD71FA7C-ACFC-3744-8F58-E307318E1FB5}"/>
                </a:ext>
              </a:extLst>
            </p:cNvPr>
            <p:cNvSpPr/>
            <p:nvPr/>
          </p:nvSpPr>
          <p:spPr>
            <a:xfrm rot="840000">
              <a:off x="1970898" y="361862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8" name="矩形 817">
              <a:extLst>
                <a:ext uri="{FF2B5EF4-FFF2-40B4-BE49-F238E27FC236}">
                  <a16:creationId xmlns:a16="http://schemas.microsoft.com/office/drawing/2014/main" id="{E49ACB2C-AAC2-004A-AB44-80FE0AB5F9BD}"/>
                </a:ext>
              </a:extLst>
            </p:cNvPr>
            <p:cNvSpPr/>
            <p:nvPr/>
          </p:nvSpPr>
          <p:spPr>
            <a:xfrm>
              <a:off x="2456447" y="373086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9" name="矩形 818">
              <a:extLst>
                <a:ext uri="{FF2B5EF4-FFF2-40B4-BE49-F238E27FC236}">
                  <a16:creationId xmlns:a16="http://schemas.microsoft.com/office/drawing/2014/main" id="{1B0E6B31-571D-2D49-8AF2-D4EC138C2937}"/>
                </a:ext>
              </a:extLst>
            </p:cNvPr>
            <p:cNvSpPr/>
            <p:nvPr/>
          </p:nvSpPr>
          <p:spPr>
            <a:xfrm rot="22020000">
              <a:off x="2891628" y="381026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0" name="矩形 819">
              <a:extLst>
                <a:ext uri="{FF2B5EF4-FFF2-40B4-BE49-F238E27FC236}">
                  <a16:creationId xmlns:a16="http://schemas.microsoft.com/office/drawing/2014/main" id="{5FB2CA30-0212-424F-A813-31D860B168F8}"/>
                </a:ext>
              </a:extLst>
            </p:cNvPr>
            <p:cNvSpPr/>
            <p:nvPr/>
          </p:nvSpPr>
          <p:spPr>
            <a:xfrm>
              <a:off x="3199023" y="35700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1" name="矩形 820">
              <a:extLst>
                <a:ext uri="{FF2B5EF4-FFF2-40B4-BE49-F238E27FC236}">
                  <a16:creationId xmlns:a16="http://schemas.microsoft.com/office/drawing/2014/main" id="{5B00C290-F3E3-DA4C-BD13-DD2FD5A69C71}"/>
                </a:ext>
              </a:extLst>
            </p:cNvPr>
            <p:cNvSpPr/>
            <p:nvPr/>
          </p:nvSpPr>
          <p:spPr>
            <a:xfrm>
              <a:off x="3058121" y="309639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2" name="矩形 821">
              <a:extLst>
                <a:ext uri="{FF2B5EF4-FFF2-40B4-BE49-F238E27FC236}">
                  <a16:creationId xmlns:a16="http://schemas.microsoft.com/office/drawing/2014/main" id="{DC9DB934-AF3C-9F40-83DC-518F9D20461D}"/>
                </a:ext>
              </a:extLst>
            </p:cNvPr>
            <p:cNvSpPr/>
            <p:nvPr/>
          </p:nvSpPr>
          <p:spPr>
            <a:xfrm>
              <a:off x="3087064" y="258661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3" name="矩形 822">
              <a:extLst>
                <a:ext uri="{FF2B5EF4-FFF2-40B4-BE49-F238E27FC236}">
                  <a16:creationId xmlns:a16="http://schemas.microsoft.com/office/drawing/2014/main" id="{1C344A46-04AC-BB48-BB07-49D85314A960}"/>
                </a:ext>
              </a:extLst>
            </p:cNvPr>
            <p:cNvSpPr/>
            <p:nvPr/>
          </p:nvSpPr>
          <p:spPr>
            <a:xfrm rot="660000">
              <a:off x="2452352" y="2455588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4" name="矩形 823">
              <a:extLst>
                <a:ext uri="{FF2B5EF4-FFF2-40B4-BE49-F238E27FC236}">
                  <a16:creationId xmlns:a16="http://schemas.microsoft.com/office/drawing/2014/main" id="{9C38B578-4054-A04F-B947-AE8F7E2990FA}"/>
                </a:ext>
              </a:extLst>
            </p:cNvPr>
            <p:cNvSpPr/>
            <p:nvPr/>
          </p:nvSpPr>
          <p:spPr>
            <a:xfrm>
              <a:off x="2111855" y="2814240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5" name="矩形 824">
              <a:extLst>
                <a:ext uri="{FF2B5EF4-FFF2-40B4-BE49-F238E27FC236}">
                  <a16:creationId xmlns:a16="http://schemas.microsoft.com/office/drawing/2014/main" id="{B4AE4502-36B6-FF4F-A188-EE17A0A98307}"/>
                </a:ext>
              </a:extLst>
            </p:cNvPr>
            <p:cNvSpPr/>
            <p:nvPr/>
          </p:nvSpPr>
          <p:spPr>
            <a:xfrm rot="1320000">
              <a:off x="2611868" y="293039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6" name="矩形 825">
              <a:extLst>
                <a:ext uri="{FF2B5EF4-FFF2-40B4-BE49-F238E27FC236}">
                  <a16:creationId xmlns:a16="http://schemas.microsoft.com/office/drawing/2014/main" id="{838F5F5C-B0D5-704F-B760-A15F6F967251}"/>
                </a:ext>
              </a:extLst>
            </p:cNvPr>
            <p:cNvSpPr/>
            <p:nvPr/>
          </p:nvSpPr>
          <p:spPr>
            <a:xfrm>
              <a:off x="2281585" y="328395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7" name="矩形 826">
              <a:extLst>
                <a:ext uri="{FF2B5EF4-FFF2-40B4-BE49-F238E27FC236}">
                  <a16:creationId xmlns:a16="http://schemas.microsoft.com/office/drawing/2014/main" id="{0D2A3810-90F5-4847-AD1A-A1E50174AE05}"/>
                </a:ext>
              </a:extLst>
            </p:cNvPr>
            <p:cNvSpPr/>
            <p:nvPr/>
          </p:nvSpPr>
          <p:spPr>
            <a:xfrm>
              <a:off x="2744283" y="33978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cxnSp>
          <p:nvCxnSpPr>
            <p:cNvPr id="828" name="直线连接符 827">
              <a:extLst>
                <a:ext uri="{FF2B5EF4-FFF2-40B4-BE49-F238E27FC236}">
                  <a16:creationId xmlns:a16="http://schemas.microsoft.com/office/drawing/2014/main" id="{B45C2735-0B04-5349-92DF-41DEE9643F4E}"/>
                </a:ext>
              </a:extLst>
            </p:cNvPr>
            <p:cNvCxnSpPr>
              <a:cxnSpLocks/>
              <a:stCxn id="776" idx="3"/>
              <a:endCxn id="777" idx="1"/>
            </p:cNvCxnSpPr>
            <p:nvPr/>
          </p:nvCxnSpPr>
          <p:spPr>
            <a:xfrm>
              <a:off x="4652594" y="1540384"/>
              <a:ext cx="140238" cy="2963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9" name="直线连接符 828">
              <a:extLst>
                <a:ext uri="{FF2B5EF4-FFF2-40B4-BE49-F238E27FC236}">
                  <a16:creationId xmlns:a16="http://schemas.microsoft.com/office/drawing/2014/main" id="{DE956609-BEB2-9341-8B54-34E784F9657C}"/>
                </a:ext>
              </a:extLst>
            </p:cNvPr>
            <p:cNvCxnSpPr>
              <a:cxnSpLocks/>
              <a:stCxn id="777" idx="3"/>
              <a:endCxn id="778" idx="1"/>
            </p:cNvCxnSpPr>
            <p:nvPr/>
          </p:nvCxnSpPr>
          <p:spPr>
            <a:xfrm>
              <a:off x="4873754" y="2037005"/>
              <a:ext cx="84351" cy="4573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0" name="直线连接符 829">
              <a:extLst>
                <a:ext uri="{FF2B5EF4-FFF2-40B4-BE49-F238E27FC236}">
                  <a16:creationId xmlns:a16="http://schemas.microsoft.com/office/drawing/2014/main" id="{E7515E58-628E-F643-AACB-BB1E895AB4F6}"/>
                </a:ext>
              </a:extLst>
            </p:cNvPr>
            <p:cNvCxnSpPr>
              <a:cxnSpLocks/>
              <a:stCxn id="778" idx="3"/>
              <a:endCxn id="779" idx="1"/>
            </p:cNvCxnSpPr>
            <p:nvPr/>
          </p:nvCxnSpPr>
          <p:spPr>
            <a:xfrm flipH="1">
              <a:off x="4972377" y="2708227"/>
              <a:ext cx="15792" cy="3697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1" name="直线连接符 830">
              <a:extLst>
                <a:ext uri="{FF2B5EF4-FFF2-40B4-BE49-F238E27FC236}">
                  <a16:creationId xmlns:a16="http://schemas.microsoft.com/office/drawing/2014/main" id="{2E2FCF6D-CCE6-A04A-A3A1-6AA3AED753D7}"/>
                </a:ext>
              </a:extLst>
            </p:cNvPr>
            <p:cNvCxnSpPr>
              <a:cxnSpLocks/>
              <a:stCxn id="781" idx="1"/>
              <a:endCxn id="782" idx="3"/>
            </p:cNvCxnSpPr>
            <p:nvPr/>
          </p:nvCxnSpPr>
          <p:spPr>
            <a:xfrm flipH="1">
              <a:off x="4284424" y="4384736"/>
              <a:ext cx="239805" cy="3189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2" name="直线连接符 831">
              <a:extLst>
                <a:ext uri="{FF2B5EF4-FFF2-40B4-BE49-F238E27FC236}">
                  <a16:creationId xmlns:a16="http://schemas.microsoft.com/office/drawing/2014/main" id="{424CCCD5-AAC2-CA43-8904-515CE988DD34}"/>
                </a:ext>
              </a:extLst>
            </p:cNvPr>
            <p:cNvCxnSpPr>
              <a:cxnSpLocks/>
              <a:stCxn id="780" idx="3"/>
              <a:endCxn id="781" idx="3"/>
            </p:cNvCxnSpPr>
            <p:nvPr/>
          </p:nvCxnSpPr>
          <p:spPr>
            <a:xfrm flipH="1">
              <a:off x="4641881" y="3902193"/>
              <a:ext cx="138906" cy="3013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3" name="直线连接符 832">
              <a:extLst>
                <a:ext uri="{FF2B5EF4-FFF2-40B4-BE49-F238E27FC236}">
                  <a16:creationId xmlns:a16="http://schemas.microsoft.com/office/drawing/2014/main" id="{A9934B92-3945-0F46-8943-E728764F35F0}"/>
                </a:ext>
              </a:extLst>
            </p:cNvPr>
            <p:cNvCxnSpPr>
              <a:cxnSpLocks/>
              <a:stCxn id="779" idx="3"/>
              <a:endCxn id="780" idx="1"/>
            </p:cNvCxnSpPr>
            <p:nvPr/>
          </p:nvCxnSpPr>
          <p:spPr>
            <a:xfrm flipH="1">
              <a:off x="4847541" y="3290685"/>
              <a:ext cx="87324" cy="4060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4" name="直线连接符 833">
              <a:extLst>
                <a:ext uri="{FF2B5EF4-FFF2-40B4-BE49-F238E27FC236}">
                  <a16:creationId xmlns:a16="http://schemas.microsoft.com/office/drawing/2014/main" id="{CBE907F6-9AF0-1946-9D00-20651BD56DE7}"/>
                </a:ext>
              </a:extLst>
            </p:cNvPr>
            <p:cNvCxnSpPr>
              <a:cxnSpLocks/>
              <a:stCxn id="782" idx="1"/>
              <a:endCxn id="783" idx="3"/>
            </p:cNvCxnSpPr>
            <p:nvPr/>
          </p:nvCxnSpPr>
          <p:spPr>
            <a:xfrm flipH="1">
              <a:off x="3812541" y="4861688"/>
              <a:ext cx="324557" cy="2486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5" name="直线连接符 834">
              <a:extLst>
                <a:ext uri="{FF2B5EF4-FFF2-40B4-BE49-F238E27FC236}">
                  <a16:creationId xmlns:a16="http://schemas.microsoft.com/office/drawing/2014/main" id="{2DE4FEBB-5E1D-FF43-A004-7D3D1C45D91F}"/>
                </a:ext>
              </a:extLst>
            </p:cNvPr>
            <p:cNvCxnSpPr>
              <a:cxnSpLocks/>
              <a:stCxn id="786" idx="3"/>
              <a:endCxn id="787" idx="1"/>
            </p:cNvCxnSpPr>
            <p:nvPr/>
          </p:nvCxnSpPr>
          <p:spPr>
            <a:xfrm>
              <a:off x="1531527" y="5562731"/>
              <a:ext cx="379869" cy="701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6" name="直线连接符 835">
              <a:extLst>
                <a:ext uri="{FF2B5EF4-FFF2-40B4-BE49-F238E27FC236}">
                  <a16:creationId xmlns:a16="http://schemas.microsoft.com/office/drawing/2014/main" id="{06818D98-E50F-FD4E-8946-B0014559B1FA}"/>
                </a:ext>
              </a:extLst>
            </p:cNvPr>
            <p:cNvCxnSpPr>
              <a:cxnSpLocks/>
              <a:stCxn id="784" idx="3"/>
              <a:endCxn id="783" idx="1"/>
            </p:cNvCxnSpPr>
            <p:nvPr/>
          </p:nvCxnSpPr>
          <p:spPr>
            <a:xfrm flipV="1">
              <a:off x="3314543" y="5237281"/>
              <a:ext cx="323250" cy="1697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7" name="直线连接符 836">
              <a:extLst>
                <a:ext uri="{FF2B5EF4-FFF2-40B4-BE49-F238E27FC236}">
                  <a16:creationId xmlns:a16="http://schemas.microsoft.com/office/drawing/2014/main" id="{2FD4EB64-C635-424C-939D-10C965AC68B9}"/>
                </a:ext>
              </a:extLst>
            </p:cNvPr>
            <p:cNvCxnSpPr>
              <a:cxnSpLocks/>
              <a:stCxn id="787" idx="3"/>
              <a:endCxn id="785" idx="1"/>
            </p:cNvCxnSpPr>
            <p:nvPr/>
          </p:nvCxnSpPr>
          <p:spPr>
            <a:xfrm flipV="1">
              <a:off x="2127396" y="5611311"/>
              <a:ext cx="371975" cy="215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8" name="直线连接符 837">
              <a:extLst>
                <a:ext uri="{FF2B5EF4-FFF2-40B4-BE49-F238E27FC236}">
                  <a16:creationId xmlns:a16="http://schemas.microsoft.com/office/drawing/2014/main" id="{A65B00A3-6E90-E542-93C9-FF64A02ED315}"/>
                </a:ext>
              </a:extLst>
            </p:cNvPr>
            <p:cNvCxnSpPr>
              <a:cxnSpLocks/>
              <a:stCxn id="785" idx="3"/>
              <a:endCxn id="784" idx="1"/>
            </p:cNvCxnSpPr>
            <p:nvPr/>
          </p:nvCxnSpPr>
          <p:spPr>
            <a:xfrm flipV="1">
              <a:off x="2714845" y="5466538"/>
              <a:ext cx="392066" cy="1297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9" name="直线连接符 838">
              <a:extLst>
                <a:ext uri="{FF2B5EF4-FFF2-40B4-BE49-F238E27FC236}">
                  <a16:creationId xmlns:a16="http://schemas.microsoft.com/office/drawing/2014/main" id="{000E1816-0C09-6E4D-BFFB-E749E1FE0376}"/>
                </a:ext>
              </a:extLst>
            </p:cNvPr>
            <p:cNvCxnSpPr>
              <a:cxnSpLocks/>
              <a:stCxn id="776" idx="2"/>
            </p:cNvCxnSpPr>
            <p:nvPr/>
          </p:nvCxnSpPr>
          <p:spPr>
            <a:xfrm flipH="1">
              <a:off x="4175807" y="1480821"/>
              <a:ext cx="361450" cy="272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0" name="直线连接符 839">
              <a:extLst>
                <a:ext uri="{FF2B5EF4-FFF2-40B4-BE49-F238E27FC236}">
                  <a16:creationId xmlns:a16="http://schemas.microsoft.com/office/drawing/2014/main" id="{291B1F94-FAF2-E943-BA7C-E3A7D0B69E87}"/>
                </a:ext>
              </a:extLst>
            </p:cNvPr>
            <p:cNvCxnSpPr>
              <a:cxnSpLocks/>
              <a:stCxn id="777" idx="2"/>
              <a:endCxn id="788" idx="3"/>
            </p:cNvCxnSpPr>
            <p:nvPr/>
          </p:nvCxnSpPr>
          <p:spPr>
            <a:xfrm flipH="1" flipV="1">
              <a:off x="4292437" y="1825447"/>
              <a:ext cx="474099" cy="13838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1" name="直线连接符 840">
              <a:extLst>
                <a:ext uri="{FF2B5EF4-FFF2-40B4-BE49-F238E27FC236}">
                  <a16:creationId xmlns:a16="http://schemas.microsoft.com/office/drawing/2014/main" id="{CEC166E6-782B-DF4E-AF67-375C6A95CEB7}"/>
                </a:ext>
              </a:extLst>
            </p:cNvPr>
            <p:cNvCxnSpPr>
              <a:cxnSpLocks/>
              <a:stCxn id="777" idx="2"/>
              <a:endCxn id="789" idx="0"/>
            </p:cNvCxnSpPr>
            <p:nvPr/>
          </p:nvCxnSpPr>
          <p:spPr>
            <a:xfrm flipH="1">
              <a:off x="4290167" y="1963832"/>
              <a:ext cx="476369" cy="2792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2" name="直线连接符 841">
              <a:extLst>
                <a:ext uri="{FF2B5EF4-FFF2-40B4-BE49-F238E27FC236}">
                  <a16:creationId xmlns:a16="http://schemas.microsoft.com/office/drawing/2014/main" id="{24287F26-0309-B344-AC0F-78AD6649B682}"/>
                </a:ext>
              </a:extLst>
            </p:cNvPr>
            <p:cNvCxnSpPr>
              <a:cxnSpLocks/>
              <a:stCxn id="778" idx="2"/>
              <a:endCxn id="789" idx="3"/>
            </p:cNvCxnSpPr>
            <p:nvPr/>
          </p:nvCxnSpPr>
          <p:spPr>
            <a:xfrm flipH="1" flipV="1">
              <a:off x="4398167" y="2315098"/>
              <a:ext cx="503671" cy="2961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3" name="直线连接符 842">
              <a:extLst>
                <a:ext uri="{FF2B5EF4-FFF2-40B4-BE49-F238E27FC236}">
                  <a16:creationId xmlns:a16="http://schemas.microsoft.com/office/drawing/2014/main" id="{C2FFB7E8-3154-E244-8475-34AC0CEE70A4}"/>
                </a:ext>
              </a:extLst>
            </p:cNvPr>
            <p:cNvCxnSpPr>
              <a:cxnSpLocks/>
              <a:stCxn id="778" idx="2"/>
              <a:endCxn id="791" idx="3"/>
            </p:cNvCxnSpPr>
            <p:nvPr/>
          </p:nvCxnSpPr>
          <p:spPr>
            <a:xfrm flipH="1">
              <a:off x="4408989" y="2611288"/>
              <a:ext cx="492849" cy="1327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4" name="直线连接符 843">
              <a:extLst>
                <a:ext uri="{FF2B5EF4-FFF2-40B4-BE49-F238E27FC236}">
                  <a16:creationId xmlns:a16="http://schemas.microsoft.com/office/drawing/2014/main" id="{9D0A2301-16A9-8942-8EEA-A09981B718A5}"/>
                </a:ext>
              </a:extLst>
            </p:cNvPr>
            <p:cNvCxnSpPr>
              <a:cxnSpLocks/>
              <a:stCxn id="778" idx="2"/>
              <a:endCxn id="792" idx="0"/>
            </p:cNvCxnSpPr>
            <p:nvPr/>
          </p:nvCxnSpPr>
          <p:spPr>
            <a:xfrm flipH="1">
              <a:off x="4478035" y="2611288"/>
              <a:ext cx="423803" cy="4988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5" name="直线连接符 844">
              <a:extLst>
                <a:ext uri="{FF2B5EF4-FFF2-40B4-BE49-F238E27FC236}">
                  <a16:creationId xmlns:a16="http://schemas.microsoft.com/office/drawing/2014/main" id="{2B9C3263-5E50-1C4E-B144-C18B82E7AD6F}"/>
                </a:ext>
              </a:extLst>
            </p:cNvPr>
            <p:cNvCxnSpPr>
              <a:cxnSpLocks/>
              <a:stCxn id="779" idx="2"/>
              <a:endCxn id="792" idx="3"/>
            </p:cNvCxnSpPr>
            <p:nvPr/>
          </p:nvCxnSpPr>
          <p:spPr>
            <a:xfrm flipH="1">
              <a:off x="4586035" y="3171813"/>
              <a:ext cx="296680" cy="102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6" name="直线连接符 845">
              <a:extLst>
                <a:ext uri="{FF2B5EF4-FFF2-40B4-BE49-F238E27FC236}">
                  <a16:creationId xmlns:a16="http://schemas.microsoft.com/office/drawing/2014/main" id="{54DE804F-3357-D045-AF3C-84C7B8EE22B8}"/>
                </a:ext>
              </a:extLst>
            </p:cNvPr>
            <p:cNvCxnSpPr>
              <a:cxnSpLocks/>
              <a:stCxn id="780" idx="2"/>
              <a:endCxn id="792" idx="2"/>
            </p:cNvCxnSpPr>
            <p:nvPr/>
          </p:nvCxnSpPr>
          <p:spPr>
            <a:xfrm flipH="1" flipV="1">
              <a:off x="4478035" y="3254112"/>
              <a:ext cx="267653" cy="5231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7" name="直线连接符 846">
              <a:extLst>
                <a:ext uri="{FF2B5EF4-FFF2-40B4-BE49-F238E27FC236}">
                  <a16:creationId xmlns:a16="http://schemas.microsoft.com/office/drawing/2014/main" id="{81BAE40C-B759-6040-AA38-AAD7FA72EAA1}"/>
                </a:ext>
              </a:extLst>
            </p:cNvPr>
            <p:cNvCxnSpPr>
              <a:cxnSpLocks/>
              <a:stCxn id="780" idx="2"/>
              <a:endCxn id="790" idx="3"/>
            </p:cNvCxnSpPr>
            <p:nvPr/>
          </p:nvCxnSpPr>
          <p:spPr>
            <a:xfrm flipH="1" flipV="1">
              <a:off x="4286507" y="3602487"/>
              <a:ext cx="459181" cy="1747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8" name="直线连接符 847">
              <a:extLst>
                <a:ext uri="{FF2B5EF4-FFF2-40B4-BE49-F238E27FC236}">
                  <a16:creationId xmlns:a16="http://schemas.microsoft.com/office/drawing/2014/main" id="{D2C18F88-527C-C248-AA0D-DB6A066EC8A1}"/>
                </a:ext>
              </a:extLst>
            </p:cNvPr>
            <p:cNvCxnSpPr>
              <a:cxnSpLocks/>
              <a:stCxn id="780" idx="2"/>
              <a:endCxn id="793" idx="0"/>
            </p:cNvCxnSpPr>
            <p:nvPr/>
          </p:nvCxnSpPr>
          <p:spPr>
            <a:xfrm flipH="1">
              <a:off x="4187046" y="3777220"/>
              <a:ext cx="558642" cy="3217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9" name="直线连接符 848">
              <a:extLst>
                <a:ext uri="{FF2B5EF4-FFF2-40B4-BE49-F238E27FC236}">
                  <a16:creationId xmlns:a16="http://schemas.microsoft.com/office/drawing/2014/main" id="{C06CD0CD-C12E-6F4D-93E2-4FAC2DE0416D}"/>
                </a:ext>
              </a:extLst>
            </p:cNvPr>
            <p:cNvCxnSpPr>
              <a:cxnSpLocks/>
              <a:stCxn id="781" idx="0"/>
              <a:endCxn id="793" idx="3"/>
            </p:cNvCxnSpPr>
            <p:nvPr/>
          </p:nvCxnSpPr>
          <p:spPr>
            <a:xfrm flipH="1" flipV="1">
              <a:off x="4295046" y="4170970"/>
              <a:ext cx="227625" cy="839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0" name="直线连接符 849">
              <a:extLst>
                <a:ext uri="{FF2B5EF4-FFF2-40B4-BE49-F238E27FC236}">
                  <a16:creationId xmlns:a16="http://schemas.microsoft.com/office/drawing/2014/main" id="{A7100AF8-D71E-7F4C-936E-A8DE2983E172}"/>
                </a:ext>
              </a:extLst>
            </p:cNvPr>
            <p:cNvCxnSpPr>
              <a:cxnSpLocks/>
              <a:stCxn id="782" idx="0"/>
              <a:endCxn id="793" idx="2"/>
            </p:cNvCxnSpPr>
            <p:nvPr/>
          </p:nvCxnSpPr>
          <p:spPr>
            <a:xfrm flipV="1">
              <a:off x="4158104" y="4242976"/>
              <a:ext cx="28942" cy="4906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1" name="直线连接符 850">
              <a:extLst>
                <a:ext uri="{FF2B5EF4-FFF2-40B4-BE49-F238E27FC236}">
                  <a16:creationId xmlns:a16="http://schemas.microsoft.com/office/drawing/2014/main" id="{21F87E78-0A1A-1644-BCB7-70478D964EDA}"/>
                </a:ext>
              </a:extLst>
            </p:cNvPr>
            <p:cNvCxnSpPr>
              <a:cxnSpLocks/>
              <a:stCxn id="782" idx="0"/>
              <a:endCxn id="794" idx="2"/>
            </p:cNvCxnSpPr>
            <p:nvPr/>
          </p:nvCxnSpPr>
          <p:spPr>
            <a:xfrm flipH="1" flipV="1">
              <a:off x="3759950" y="4517951"/>
              <a:ext cx="398154" cy="21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2" name="直线连接符 851">
              <a:extLst>
                <a:ext uri="{FF2B5EF4-FFF2-40B4-BE49-F238E27FC236}">
                  <a16:creationId xmlns:a16="http://schemas.microsoft.com/office/drawing/2014/main" id="{62B11942-9093-A540-83D9-A2331C7D596B}"/>
                </a:ext>
              </a:extLst>
            </p:cNvPr>
            <p:cNvCxnSpPr>
              <a:cxnSpLocks/>
              <a:stCxn id="783" idx="0"/>
              <a:endCxn id="794" idx="2"/>
            </p:cNvCxnSpPr>
            <p:nvPr/>
          </p:nvCxnSpPr>
          <p:spPr>
            <a:xfrm flipV="1">
              <a:off x="3682843" y="4517951"/>
              <a:ext cx="77107" cy="597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3" name="直线连接符 852">
              <a:extLst>
                <a:ext uri="{FF2B5EF4-FFF2-40B4-BE49-F238E27FC236}">
                  <a16:creationId xmlns:a16="http://schemas.microsoft.com/office/drawing/2014/main" id="{6F715DD5-4AEC-D14B-A801-CAE70C53089B}"/>
                </a:ext>
              </a:extLst>
            </p:cNvPr>
            <p:cNvCxnSpPr>
              <a:cxnSpLocks/>
              <a:stCxn id="783" idx="0"/>
              <a:endCxn id="795" idx="2"/>
            </p:cNvCxnSpPr>
            <p:nvPr/>
          </p:nvCxnSpPr>
          <p:spPr>
            <a:xfrm flipH="1" flipV="1">
              <a:off x="3303195" y="4710499"/>
              <a:ext cx="379648" cy="4050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4" name="直线连接符 853">
              <a:extLst>
                <a:ext uri="{FF2B5EF4-FFF2-40B4-BE49-F238E27FC236}">
                  <a16:creationId xmlns:a16="http://schemas.microsoft.com/office/drawing/2014/main" id="{CE04F6AA-08EC-6949-825C-DA0DB9D95FD0}"/>
                </a:ext>
              </a:extLst>
            </p:cNvPr>
            <p:cNvCxnSpPr>
              <a:cxnSpLocks/>
              <a:stCxn id="783" idx="0"/>
              <a:endCxn id="796" idx="3"/>
            </p:cNvCxnSpPr>
            <p:nvPr/>
          </p:nvCxnSpPr>
          <p:spPr>
            <a:xfrm flipH="1" flipV="1">
              <a:off x="3120045" y="5022205"/>
              <a:ext cx="562798" cy="933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5" name="直线连接符 854">
              <a:extLst>
                <a:ext uri="{FF2B5EF4-FFF2-40B4-BE49-F238E27FC236}">
                  <a16:creationId xmlns:a16="http://schemas.microsoft.com/office/drawing/2014/main" id="{2E713652-CBD8-F649-9856-8B205D15A693}"/>
                </a:ext>
              </a:extLst>
            </p:cNvPr>
            <p:cNvCxnSpPr>
              <a:cxnSpLocks/>
              <a:stCxn id="784" idx="0"/>
              <a:endCxn id="796" idx="2"/>
            </p:cNvCxnSpPr>
            <p:nvPr/>
          </p:nvCxnSpPr>
          <p:spPr>
            <a:xfrm flipH="1" flipV="1">
              <a:off x="3012045" y="5094211"/>
              <a:ext cx="178834" cy="2733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6" name="直线连接符 855">
              <a:extLst>
                <a:ext uri="{FF2B5EF4-FFF2-40B4-BE49-F238E27FC236}">
                  <a16:creationId xmlns:a16="http://schemas.microsoft.com/office/drawing/2014/main" id="{09B12384-5C1A-D344-87E7-744F12384D47}"/>
                </a:ext>
              </a:extLst>
            </p:cNvPr>
            <p:cNvCxnSpPr>
              <a:cxnSpLocks/>
              <a:stCxn id="785" idx="0"/>
              <a:endCxn id="796" idx="2"/>
            </p:cNvCxnSpPr>
            <p:nvPr/>
          </p:nvCxnSpPr>
          <p:spPr>
            <a:xfrm flipV="1">
              <a:off x="2602085" y="5094211"/>
              <a:ext cx="409960" cy="4377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7" name="直线连接符 856">
              <a:extLst>
                <a:ext uri="{FF2B5EF4-FFF2-40B4-BE49-F238E27FC236}">
                  <a16:creationId xmlns:a16="http://schemas.microsoft.com/office/drawing/2014/main" id="{53650670-43EF-2A42-B2D3-098C22BAEF8C}"/>
                </a:ext>
              </a:extLst>
            </p:cNvPr>
            <p:cNvCxnSpPr>
              <a:cxnSpLocks/>
              <a:stCxn id="785" idx="0"/>
              <a:endCxn id="797" idx="2"/>
            </p:cNvCxnSpPr>
            <p:nvPr/>
          </p:nvCxnSpPr>
          <p:spPr>
            <a:xfrm flipH="1" flipV="1">
              <a:off x="2568359" y="5034683"/>
              <a:ext cx="33726" cy="4972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8" name="直线连接符 857">
              <a:extLst>
                <a:ext uri="{FF2B5EF4-FFF2-40B4-BE49-F238E27FC236}">
                  <a16:creationId xmlns:a16="http://schemas.microsoft.com/office/drawing/2014/main" id="{39DC1FB2-94C1-6E4E-A99C-F1AAB70EA231}"/>
                </a:ext>
              </a:extLst>
            </p:cNvPr>
            <p:cNvCxnSpPr>
              <a:cxnSpLocks/>
              <a:stCxn id="785" idx="0"/>
              <a:endCxn id="798" idx="2"/>
            </p:cNvCxnSpPr>
            <p:nvPr/>
          </p:nvCxnSpPr>
          <p:spPr>
            <a:xfrm flipH="1" flipV="1">
              <a:off x="2154250" y="5126161"/>
              <a:ext cx="447835" cy="405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9" name="直线连接符 858">
              <a:extLst>
                <a:ext uri="{FF2B5EF4-FFF2-40B4-BE49-F238E27FC236}">
                  <a16:creationId xmlns:a16="http://schemas.microsoft.com/office/drawing/2014/main" id="{890F7297-27E0-564F-ABE9-B6D63897D0BB}"/>
                </a:ext>
              </a:extLst>
            </p:cNvPr>
            <p:cNvCxnSpPr>
              <a:cxnSpLocks/>
              <a:stCxn id="787" idx="0"/>
              <a:endCxn id="799" idx="2"/>
            </p:cNvCxnSpPr>
            <p:nvPr/>
          </p:nvCxnSpPr>
          <p:spPr>
            <a:xfrm flipH="1" flipV="1">
              <a:off x="1566501" y="5120540"/>
              <a:ext cx="452895" cy="4403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0" name="直线连接符 859">
              <a:extLst>
                <a:ext uri="{FF2B5EF4-FFF2-40B4-BE49-F238E27FC236}">
                  <a16:creationId xmlns:a16="http://schemas.microsoft.com/office/drawing/2014/main" id="{D161C697-0D21-7642-8F69-9AC034A5E677}"/>
                </a:ext>
              </a:extLst>
            </p:cNvPr>
            <p:cNvCxnSpPr>
              <a:cxnSpLocks/>
              <a:stCxn id="787" idx="0"/>
              <a:endCxn id="798" idx="2"/>
            </p:cNvCxnSpPr>
            <p:nvPr/>
          </p:nvCxnSpPr>
          <p:spPr>
            <a:xfrm flipV="1">
              <a:off x="2019396" y="5126161"/>
              <a:ext cx="134854" cy="43472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1" name="直线连接符 860">
              <a:extLst>
                <a:ext uri="{FF2B5EF4-FFF2-40B4-BE49-F238E27FC236}">
                  <a16:creationId xmlns:a16="http://schemas.microsoft.com/office/drawing/2014/main" id="{2FF5EED2-C020-A945-A71F-0564BA340FAA}"/>
                </a:ext>
              </a:extLst>
            </p:cNvPr>
            <p:cNvCxnSpPr>
              <a:cxnSpLocks/>
              <a:stCxn id="786" idx="0"/>
              <a:endCxn id="799" idx="2"/>
            </p:cNvCxnSpPr>
            <p:nvPr/>
          </p:nvCxnSpPr>
          <p:spPr>
            <a:xfrm flipV="1">
              <a:off x="1442493" y="5120540"/>
              <a:ext cx="124008" cy="3477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2" name="直线连接符 861">
              <a:extLst>
                <a:ext uri="{FF2B5EF4-FFF2-40B4-BE49-F238E27FC236}">
                  <a16:creationId xmlns:a16="http://schemas.microsoft.com/office/drawing/2014/main" id="{FEDAAEE8-77A4-1041-8D77-D5BF84BE67B1}"/>
                </a:ext>
              </a:extLst>
            </p:cNvPr>
            <p:cNvCxnSpPr>
              <a:cxnSpLocks/>
              <a:stCxn id="788" idx="2"/>
              <a:endCxn id="789" idx="0"/>
            </p:cNvCxnSpPr>
            <p:nvPr/>
          </p:nvCxnSpPr>
          <p:spPr>
            <a:xfrm>
              <a:off x="4184437" y="1897453"/>
              <a:ext cx="105730" cy="3456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3" name="直线连接符 862">
              <a:extLst>
                <a:ext uri="{FF2B5EF4-FFF2-40B4-BE49-F238E27FC236}">
                  <a16:creationId xmlns:a16="http://schemas.microsoft.com/office/drawing/2014/main" id="{7B378BFA-EFE9-9846-9806-D1E01126D4A3}"/>
                </a:ext>
              </a:extLst>
            </p:cNvPr>
            <p:cNvCxnSpPr>
              <a:cxnSpLocks/>
              <a:stCxn id="789" idx="2"/>
              <a:endCxn id="791" idx="0"/>
            </p:cNvCxnSpPr>
            <p:nvPr/>
          </p:nvCxnSpPr>
          <p:spPr>
            <a:xfrm>
              <a:off x="4290167" y="2387104"/>
              <a:ext cx="33139" cy="2594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4" name="直线连接符 863">
              <a:extLst>
                <a:ext uri="{FF2B5EF4-FFF2-40B4-BE49-F238E27FC236}">
                  <a16:creationId xmlns:a16="http://schemas.microsoft.com/office/drawing/2014/main" id="{2824CB2C-EC32-C143-B6C4-7675A6F681E4}"/>
                </a:ext>
              </a:extLst>
            </p:cNvPr>
            <p:cNvCxnSpPr>
              <a:cxnSpLocks/>
              <a:stCxn id="791" idx="2"/>
              <a:endCxn id="792" idx="0"/>
            </p:cNvCxnSpPr>
            <p:nvPr/>
          </p:nvCxnSpPr>
          <p:spPr>
            <a:xfrm>
              <a:off x="4286032" y="2785647"/>
              <a:ext cx="192003" cy="3244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5" name="直线连接符 864">
              <a:extLst>
                <a:ext uri="{FF2B5EF4-FFF2-40B4-BE49-F238E27FC236}">
                  <a16:creationId xmlns:a16="http://schemas.microsoft.com/office/drawing/2014/main" id="{9F8E7696-9B8F-B94B-B285-1BD860C4EDDD}"/>
                </a:ext>
              </a:extLst>
            </p:cNvPr>
            <p:cNvCxnSpPr>
              <a:cxnSpLocks/>
              <a:stCxn id="792" idx="2"/>
              <a:endCxn id="790" idx="0"/>
            </p:cNvCxnSpPr>
            <p:nvPr/>
          </p:nvCxnSpPr>
          <p:spPr>
            <a:xfrm flipH="1">
              <a:off x="4178507" y="3254112"/>
              <a:ext cx="299528" cy="2763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6" name="直线连接符 865">
              <a:extLst>
                <a:ext uri="{FF2B5EF4-FFF2-40B4-BE49-F238E27FC236}">
                  <a16:creationId xmlns:a16="http://schemas.microsoft.com/office/drawing/2014/main" id="{9F87A47C-1D68-E34C-996C-E795033E2CB8}"/>
                </a:ext>
              </a:extLst>
            </p:cNvPr>
            <p:cNvCxnSpPr>
              <a:cxnSpLocks/>
              <a:stCxn id="790" idx="2"/>
              <a:endCxn id="793" idx="0"/>
            </p:cNvCxnSpPr>
            <p:nvPr/>
          </p:nvCxnSpPr>
          <p:spPr>
            <a:xfrm>
              <a:off x="4178507" y="3674493"/>
              <a:ext cx="8539" cy="4244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7" name="直线连接符 866">
              <a:extLst>
                <a:ext uri="{FF2B5EF4-FFF2-40B4-BE49-F238E27FC236}">
                  <a16:creationId xmlns:a16="http://schemas.microsoft.com/office/drawing/2014/main" id="{186DA891-04EE-D441-A211-F54304CB580B}"/>
                </a:ext>
              </a:extLst>
            </p:cNvPr>
            <p:cNvCxnSpPr>
              <a:cxnSpLocks/>
              <a:stCxn id="805" idx="3"/>
            </p:cNvCxnSpPr>
            <p:nvPr/>
          </p:nvCxnSpPr>
          <p:spPr>
            <a:xfrm>
              <a:off x="3872723" y="3933430"/>
              <a:ext cx="197784" cy="2102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8" name="直线连接符 867">
              <a:extLst>
                <a:ext uri="{FF2B5EF4-FFF2-40B4-BE49-F238E27FC236}">
                  <a16:creationId xmlns:a16="http://schemas.microsoft.com/office/drawing/2014/main" id="{1DB84928-5EF3-9A45-81CD-FFE339F999F2}"/>
                </a:ext>
              </a:extLst>
            </p:cNvPr>
            <p:cNvCxnSpPr>
              <a:cxnSpLocks/>
              <a:stCxn id="805" idx="2"/>
              <a:endCxn id="794" idx="0"/>
            </p:cNvCxnSpPr>
            <p:nvPr/>
          </p:nvCxnSpPr>
          <p:spPr>
            <a:xfrm flipH="1">
              <a:off x="3759950" y="4005436"/>
              <a:ext cx="4773" cy="368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9" name="直线连接符 868">
              <a:extLst>
                <a:ext uri="{FF2B5EF4-FFF2-40B4-BE49-F238E27FC236}">
                  <a16:creationId xmlns:a16="http://schemas.microsoft.com/office/drawing/2014/main" id="{09541677-9AB9-9542-B0C2-141C211C5264}"/>
                </a:ext>
              </a:extLst>
            </p:cNvPr>
            <p:cNvCxnSpPr>
              <a:cxnSpLocks/>
              <a:stCxn id="793" idx="2"/>
              <a:endCxn id="794" idx="0"/>
            </p:cNvCxnSpPr>
            <p:nvPr/>
          </p:nvCxnSpPr>
          <p:spPr>
            <a:xfrm flipH="1">
              <a:off x="3759950" y="4242976"/>
              <a:ext cx="427096" cy="130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0" name="直线连接符 869">
              <a:extLst>
                <a:ext uri="{FF2B5EF4-FFF2-40B4-BE49-F238E27FC236}">
                  <a16:creationId xmlns:a16="http://schemas.microsoft.com/office/drawing/2014/main" id="{FB29F254-6539-1E42-90AF-22E57A6CB67A}"/>
                </a:ext>
              </a:extLst>
            </p:cNvPr>
            <p:cNvCxnSpPr>
              <a:cxnSpLocks/>
              <a:stCxn id="824" idx="2"/>
              <a:endCxn id="826" idx="0"/>
            </p:cNvCxnSpPr>
            <p:nvPr/>
          </p:nvCxnSpPr>
          <p:spPr>
            <a:xfrm>
              <a:off x="2219855" y="2958253"/>
              <a:ext cx="169730" cy="3257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1" name="直线连接符 870">
              <a:extLst>
                <a:ext uri="{FF2B5EF4-FFF2-40B4-BE49-F238E27FC236}">
                  <a16:creationId xmlns:a16="http://schemas.microsoft.com/office/drawing/2014/main" id="{6A0C22A7-1F6F-7143-8B90-756FF2CD6606}"/>
                </a:ext>
              </a:extLst>
            </p:cNvPr>
            <p:cNvCxnSpPr>
              <a:cxnSpLocks/>
              <a:stCxn id="826" idx="2"/>
              <a:endCxn id="818" idx="0"/>
            </p:cNvCxnSpPr>
            <p:nvPr/>
          </p:nvCxnSpPr>
          <p:spPr>
            <a:xfrm>
              <a:off x="2389585" y="3427967"/>
              <a:ext cx="174862" cy="3028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2" name="直线连接符 871">
              <a:extLst>
                <a:ext uri="{FF2B5EF4-FFF2-40B4-BE49-F238E27FC236}">
                  <a16:creationId xmlns:a16="http://schemas.microsoft.com/office/drawing/2014/main" id="{8F347E2C-F4C6-E74F-8C96-2CCAAA12ED12}"/>
                </a:ext>
              </a:extLst>
            </p:cNvPr>
            <p:cNvCxnSpPr>
              <a:cxnSpLocks/>
              <a:stCxn id="818" idx="2"/>
              <a:endCxn id="803" idx="0"/>
            </p:cNvCxnSpPr>
            <p:nvPr/>
          </p:nvCxnSpPr>
          <p:spPr>
            <a:xfrm>
              <a:off x="2564447" y="3874874"/>
              <a:ext cx="212086" cy="4340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3" name="直线连接符 872">
              <a:extLst>
                <a:ext uri="{FF2B5EF4-FFF2-40B4-BE49-F238E27FC236}">
                  <a16:creationId xmlns:a16="http://schemas.microsoft.com/office/drawing/2014/main" id="{E4E391AB-513C-DE4E-9953-9B2BDCF3A8F5}"/>
                </a:ext>
              </a:extLst>
            </p:cNvPr>
            <p:cNvCxnSpPr>
              <a:cxnSpLocks/>
              <a:stCxn id="803" idx="2"/>
              <a:endCxn id="796" idx="0"/>
            </p:cNvCxnSpPr>
            <p:nvPr/>
          </p:nvCxnSpPr>
          <p:spPr>
            <a:xfrm>
              <a:off x="2776533" y="4452938"/>
              <a:ext cx="235512" cy="4972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4" name="直线连接符 873">
              <a:extLst>
                <a:ext uri="{FF2B5EF4-FFF2-40B4-BE49-F238E27FC236}">
                  <a16:creationId xmlns:a16="http://schemas.microsoft.com/office/drawing/2014/main" id="{4FBE130F-4A29-0D4D-9E83-389E278AAEAF}"/>
                </a:ext>
              </a:extLst>
            </p:cNvPr>
            <p:cNvCxnSpPr>
              <a:cxnSpLocks/>
              <a:stCxn id="808" idx="3"/>
              <a:endCxn id="792" idx="1"/>
            </p:cNvCxnSpPr>
            <p:nvPr/>
          </p:nvCxnSpPr>
          <p:spPr>
            <a:xfrm>
              <a:off x="3857543" y="3115381"/>
              <a:ext cx="512492" cy="667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5" name="直线连接符 874">
              <a:extLst>
                <a:ext uri="{FF2B5EF4-FFF2-40B4-BE49-F238E27FC236}">
                  <a16:creationId xmlns:a16="http://schemas.microsoft.com/office/drawing/2014/main" id="{9D6C02E5-E39D-A048-BF96-BB50545A63FB}"/>
                </a:ext>
              </a:extLst>
            </p:cNvPr>
            <p:cNvCxnSpPr>
              <a:cxnSpLocks/>
              <a:stCxn id="808" idx="2"/>
              <a:endCxn id="790" idx="0"/>
            </p:cNvCxnSpPr>
            <p:nvPr/>
          </p:nvCxnSpPr>
          <p:spPr>
            <a:xfrm>
              <a:off x="3749543" y="3187387"/>
              <a:ext cx="428964" cy="343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6" name="直线连接符 875">
              <a:extLst>
                <a:ext uri="{FF2B5EF4-FFF2-40B4-BE49-F238E27FC236}">
                  <a16:creationId xmlns:a16="http://schemas.microsoft.com/office/drawing/2014/main" id="{0A2D0267-A7AB-B840-B0EC-B29B7A159336}"/>
                </a:ext>
              </a:extLst>
            </p:cNvPr>
            <p:cNvCxnSpPr>
              <a:cxnSpLocks/>
              <a:stCxn id="808" idx="2"/>
              <a:endCxn id="809" idx="0"/>
            </p:cNvCxnSpPr>
            <p:nvPr/>
          </p:nvCxnSpPr>
          <p:spPr>
            <a:xfrm>
              <a:off x="3749543" y="3187387"/>
              <a:ext cx="10407" cy="2864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7" name="直线连接符 876">
              <a:extLst>
                <a:ext uri="{FF2B5EF4-FFF2-40B4-BE49-F238E27FC236}">
                  <a16:creationId xmlns:a16="http://schemas.microsoft.com/office/drawing/2014/main" id="{67C44C05-A667-6F47-9DA0-FD7BD59DF58D}"/>
                </a:ext>
              </a:extLst>
            </p:cNvPr>
            <p:cNvCxnSpPr>
              <a:cxnSpLocks/>
              <a:stCxn id="788" idx="1"/>
              <a:endCxn id="806" idx="0"/>
            </p:cNvCxnSpPr>
            <p:nvPr/>
          </p:nvCxnSpPr>
          <p:spPr>
            <a:xfrm flipH="1">
              <a:off x="3878991" y="1825447"/>
              <a:ext cx="197446" cy="2186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8" name="直线连接符 877">
              <a:extLst>
                <a:ext uri="{FF2B5EF4-FFF2-40B4-BE49-F238E27FC236}">
                  <a16:creationId xmlns:a16="http://schemas.microsoft.com/office/drawing/2014/main" id="{62231C8E-DE8E-2E4D-9724-56D99AD220D7}"/>
                </a:ext>
              </a:extLst>
            </p:cNvPr>
            <p:cNvCxnSpPr>
              <a:cxnSpLocks/>
              <a:stCxn id="789" idx="0"/>
              <a:endCxn id="806" idx="3"/>
            </p:cNvCxnSpPr>
            <p:nvPr/>
          </p:nvCxnSpPr>
          <p:spPr>
            <a:xfrm flipH="1" flipV="1">
              <a:off x="3986991" y="2116112"/>
              <a:ext cx="303176" cy="1269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9" name="直线连接符 878">
              <a:extLst>
                <a:ext uri="{FF2B5EF4-FFF2-40B4-BE49-F238E27FC236}">
                  <a16:creationId xmlns:a16="http://schemas.microsoft.com/office/drawing/2014/main" id="{23EF15D9-657D-9B40-8795-60B88CA08607}"/>
                </a:ext>
              </a:extLst>
            </p:cNvPr>
            <p:cNvCxnSpPr>
              <a:cxnSpLocks/>
              <a:stCxn id="807" idx="0"/>
              <a:endCxn id="806" idx="2"/>
            </p:cNvCxnSpPr>
            <p:nvPr/>
          </p:nvCxnSpPr>
          <p:spPr>
            <a:xfrm flipV="1">
              <a:off x="3847534" y="2188118"/>
              <a:ext cx="31457" cy="2951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0" name="直线连接符 879">
              <a:extLst>
                <a:ext uri="{FF2B5EF4-FFF2-40B4-BE49-F238E27FC236}">
                  <a16:creationId xmlns:a16="http://schemas.microsoft.com/office/drawing/2014/main" id="{DDFE4961-B246-7341-B74C-F2F152082612}"/>
                </a:ext>
              </a:extLst>
            </p:cNvPr>
            <p:cNvCxnSpPr>
              <a:cxnSpLocks/>
              <a:stCxn id="807" idx="0"/>
              <a:endCxn id="789" idx="1"/>
            </p:cNvCxnSpPr>
            <p:nvPr/>
          </p:nvCxnSpPr>
          <p:spPr>
            <a:xfrm flipV="1">
              <a:off x="3847534" y="2315098"/>
              <a:ext cx="334633" cy="1681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1" name="直线连接符 880">
              <a:extLst>
                <a:ext uri="{FF2B5EF4-FFF2-40B4-BE49-F238E27FC236}">
                  <a16:creationId xmlns:a16="http://schemas.microsoft.com/office/drawing/2014/main" id="{3B78B55F-2EB4-8A40-8BC8-966C27541734}"/>
                </a:ext>
              </a:extLst>
            </p:cNvPr>
            <p:cNvCxnSpPr>
              <a:cxnSpLocks/>
              <a:stCxn id="807" idx="3"/>
              <a:endCxn id="791" idx="1"/>
            </p:cNvCxnSpPr>
            <p:nvPr/>
          </p:nvCxnSpPr>
          <p:spPr>
            <a:xfrm>
              <a:off x="3903022" y="2600642"/>
              <a:ext cx="297327" cy="875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2" name="直线连接符 881">
              <a:extLst>
                <a:ext uri="{FF2B5EF4-FFF2-40B4-BE49-F238E27FC236}">
                  <a16:creationId xmlns:a16="http://schemas.microsoft.com/office/drawing/2014/main" id="{831376F5-E8BC-F54A-AB8C-CFA42EE7E5A7}"/>
                </a:ext>
              </a:extLst>
            </p:cNvPr>
            <p:cNvCxnSpPr>
              <a:cxnSpLocks/>
              <a:stCxn id="807" idx="2"/>
              <a:endCxn id="808" idx="0"/>
            </p:cNvCxnSpPr>
            <p:nvPr/>
          </p:nvCxnSpPr>
          <p:spPr>
            <a:xfrm flipH="1">
              <a:off x="3749543" y="2606739"/>
              <a:ext cx="23819" cy="4366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3" name="直线连接符 882">
              <a:extLst>
                <a:ext uri="{FF2B5EF4-FFF2-40B4-BE49-F238E27FC236}">
                  <a16:creationId xmlns:a16="http://schemas.microsoft.com/office/drawing/2014/main" id="{7463832F-E69F-374C-A671-BBAC38056B1E}"/>
                </a:ext>
              </a:extLst>
            </p:cNvPr>
            <p:cNvCxnSpPr>
              <a:cxnSpLocks/>
              <a:stCxn id="791" idx="2"/>
              <a:endCxn id="808" idx="3"/>
            </p:cNvCxnSpPr>
            <p:nvPr/>
          </p:nvCxnSpPr>
          <p:spPr>
            <a:xfrm flipH="1">
              <a:off x="3857543" y="2785647"/>
              <a:ext cx="428489" cy="3297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4" name="直线连接符 883">
              <a:extLst>
                <a:ext uri="{FF2B5EF4-FFF2-40B4-BE49-F238E27FC236}">
                  <a16:creationId xmlns:a16="http://schemas.microsoft.com/office/drawing/2014/main" id="{A4436D0C-587B-884E-B077-04F737B7E6A4}"/>
                </a:ext>
              </a:extLst>
            </p:cNvPr>
            <p:cNvCxnSpPr>
              <a:cxnSpLocks/>
              <a:stCxn id="812" idx="3"/>
              <a:endCxn id="813" idx="1"/>
            </p:cNvCxnSpPr>
            <p:nvPr/>
          </p:nvCxnSpPr>
          <p:spPr>
            <a:xfrm flipV="1">
              <a:off x="3023444" y="2144491"/>
              <a:ext cx="283579" cy="200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5" name="直线连接符 884">
              <a:extLst>
                <a:ext uri="{FF2B5EF4-FFF2-40B4-BE49-F238E27FC236}">
                  <a16:creationId xmlns:a16="http://schemas.microsoft.com/office/drawing/2014/main" id="{5484443C-CA58-E94E-AC0F-9BFB763C8E53}"/>
                </a:ext>
              </a:extLst>
            </p:cNvPr>
            <p:cNvCxnSpPr>
              <a:cxnSpLocks/>
              <a:stCxn id="813" idx="3"/>
              <a:endCxn id="806" idx="1"/>
            </p:cNvCxnSpPr>
            <p:nvPr/>
          </p:nvCxnSpPr>
          <p:spPr>
            <a:xfrm flipV="1">
              <a:off x="3523023" y="2116112"/>
              <a:ext cx="247968" cy="283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6" name="直线连接符 885">
              <a:extLst>
                <a:ext uri="{FF2B5EF4-FFF2-40B4-BE49-F238E27FC236}">
                  <a16:creationId xmlns:a16="http://schemas.microsoft.com/office/drawing/2014/main" id="{5C6B2DE5-4E75-7345-8550-7FBBEE489DD6}"/>
                </a:ext>
              </a:extLst>
            </p:cNvPr>
            <p:cNvCxnSpPr>
              <a:cxnSpLocks/>
              <a:stCxn id="813" idx="2"/>
              <a:endCxn id="807" idx="1"/>
            </p:cNvCxnSpPr>
            <p:nvPr/>
          </p:nvCxnSpPr>
          <p:spPr>
            <a:xfrm>
              <a:off x="3415023" y="2216497"/>
              <a:ext cx="302851" cy="2728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7" name="直线连接符 886">
              <a:extLst>
                <a:ext uri="{FF2B5EF4-FFF2-40B4-BE49-F238E27FC236}">
                  <a16:creationId xmlns:a16="http://schemas.microsoft.com/office/drawing/2014/main" id="{AF705023-DA82-8445-8863-395114FC41EE}"/>
                </a:ext>
              </a:extLst>
            </p:cNvPr>
            <p:cNvCxnSpPr>
              <a:cxnSpLocks/>
              <a:stCxn id="813" idx="2"/>
              <a:endCxn id="822" idx="0"/>
            </p:cNvCxnSpPr>
            <p:nvPr/>
          </p:nvCxnSpPr>
          <p:spPr>
            <a:xfrm flipH="1">
              <a:off x="3195064" y="2216497"/>
              <a:ext cx="219959" cy="3701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8" name="直线连接符 887">
              <a:extLst>
                <a:ext uri="{FF2B5EF4-FFF2-40B4-BE49-F238E27FC236}">
                  <a16:creationId xmlns:a16="http://schemas.microsoft.com/office/drawing/2014/main" id="{DE3E2159-0210-C946-AEB1-745AFDBED78C}"/>
                </a:ext>
              </a:extLst>
            </p:cNvPr>
            <p:cNvCxnSpPr>
              <a:cxnSpLocks/>
              <a:stCxn id="812" idx="2"/>
              <a:endCxn id="822" idx="0"/>
            </p:cNvCxnSpPr>
            <p:nvPr/>
          </p:nvCxnSpPr>
          <p:spPr>
            <a:xfrm>
              <a:off x="2906474" y="2220848"/>
              <a:ext cx="288590" cy="36576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9" name="直线连接符 888">
              <a:extLst>
                <a:ext uri="{FF2B5EF4-FFF2-40B4-BE49-F238E27FC236}">
                  <a16:creationId xmlns:a16="http://schemas.microsoft.com/office/drawing/2014/main" id="{5940B260-4A82-C54C-8614-B79E6A8F27DA}"/>
                </a:ext>
              </a:extLst>
            </p:cNvPr>
            <p:cNvCxnSpPr>
              <a:cxnSpLocks/>
              <a:stCxn id="812" idx="2"/>
              <a:endCxn id="823" idx="0"/>
            </p:cNvCxnSpPr>
            <p:nvPr/>
          </p:nvCxnSpPr>
          <p:spPr>
            <a:xfrm flipH="1">
              <a:off x="2574091" y="2220848"/>
              <a:ext cx="332383" cy="2360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0" name="直线连接符 889">
              <a:extLst>
                <a:ext uri="{FF2B5EF4-FFF2-40B4-BE49-F238E27FC236}">
                  <a16:creationId xmlns:a16="http://schemas.microsoft.com/office/drawing/2014/main" id="{D877007E-2504-644D-937B-2B7C759CA66A}"/>
                </a:ext>
              </a:extLst>
            </p:cNvPr>
            <p:cNvCxnSpPr>
              <a:cxnSpLocks/>
              <a:stCxn id="822" idx="1"/>
              <a:endCxn id="823" idx="3"/>
            </p:cNvCxnSpPr>
            <p:nvPr/>
          </p:nvCxnSpPr>
          <p:spPr>
            <a:xfrm flipH="1" flipV="1">
              <a:off x="2666368" y="2548202"/>
              <a:ext cx="420696" cy="1104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1" name="直线连接符 890">
              <a:extLst>
                <a:ext uri="{FF2B5EF4-FFF2-40B4-BE49-F238E27FC236}">
                  <a16:creationId xmlns:a16="http://schemas.microsoft.com/office/drawing/2014/main" id="{7C32E290-8010-8742-B1F0-817756D6A3C4}"/>
                </a:ext>
              </a:extLst>
            </p:cNvPr>
            <p:cNvCxnSpPr>
              <a:cxnSpLocks/>
              <a:stCxn id="807" idx="1"/>
              <a:endCxn id="822" idx="3"/>
            </p:cNvCxnSpPr>
            <p:nvPr/>
          </p:nvCxnSpPr>
          <p:spPr>
            <a:xfrm flipH="1">
              <a:off x="3303064" y="2489394"/>
              <a:ext cx="414810" cy="1692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2" name="直线连接符 891">
              <a:extLst>
                <a:ext uri="{FF2B5EF4-FFF2-40B4-BE49-F238E27FC236}">
                  <a16:creationId xmlns:a16="http://schemas.microsoft.com/office/drawing/2014/main" id="{982958EE-5216-DE45-A1F6-8278F9D1E504}"/>
                </a:ext>
              </a:extLst>
            </p:cNvPr>
            <p:cNvCxnSpPr>
              <a:cxnSpLocks/>
              <a:stCxn id="808" idx="1"/>
              <a:endCxn id="822" idx="2"/>
            </p:cNvCxnSpPr>
            <p:nvPr/>
          </p:nvCxnSpPr>
          <p:spPr>
            <a:xfrm flipH="1" flipV="1">
              <a:off x="3195064" y="2730626"/>
              <a:ext cx="446479" cy="384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3" name="直线连接符 892">
              <a:extLst>
                <a:ext uri="{FF2B5EF4-FFF2-40B4-BE49-F238E27FC236}">
                  <a16:creationId xmlns:a16="http://schemas.microsoft.com/office/drawing/2014/main" id="{6E369E7E-4516-9742-9EEB-CFB54C3DC5A1}"/>
                </a:ext>
              </a:extLst>
            </p:cNvPr>
            <p:cNvCxnSpPr>
              <a:cxnSpLocks/>
              <a:stCxn id="821" idx="0"/>
              <a:endCxn id="822" idx="2"/>
            </p:cNvCxnSpPr>
            <p:nvPr/>
          </p:nvCxnSpPr>
          <p:spPr>
            <a:xfrm flipV="1">
              <a:off x="3166121" y="2730626"/>
              <a:ext cx="28943" cy="3657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4" name="直线连接符 893">
              <a:extLst>
                <a:ext uri="{FF2B5EF4-FFF2-40B4-BE49-F238E27FC236}">
                  <a16:creationId xmlns:a16="http://schemas.microsoft.com/office/drawing/2014/main" id="{B29A99D5-AE44-0646-9C11-8F5FC0EDE914}"/>
                </a:ext>
              </a:extLst>
            </p:cNvPr>
            <p:cNvCxnSpPr>
              <a:cxnSpLocks/>
              <a:stCxn id="808" idx="1"/>
              <a:endCxn id="821" idx="3"/>
            </p:cNvCxnSpPr>
            <p:nvPr/>
          </p:nvCxnSpPr>
          <p:spPr>
            <a:xfrm flipH="1">
              <a:off x="3274121" y="3115381"/>
              <a:ext cx="367422" cy="530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5" name="直线连接符 894">
              <a:extLst>
                <a:ext uri="{FF2B5EF4-FFF2-40B4-BE49-F238E27FC236}">
                  <a16:creationId xmlns:a16="http://schemas.microsoft.com/office/drawing/2014/main" id="{B0CF41FF-72C7-0D46-8430-EF1CCE4DE652}"/>
                </a:ext>
              </a:extLst>
            </p:cNvPr>
            <p:cNvCxnSpPr>
              <a:cxnSpLocks/>
              <a:stCxn id="820" idx="0"/>
              <a:endCxn id="821" idx="2"/>
            </p:cNvCxnSpPr>
            <p:nvPr/>
          </p:nvCxnSpPr>
          <p:spPr>
            <a:xfrm flipH="1" flipV="1">
              <a:off x="3166121" y="3240409"/>
              <a:ext cx="140902" cy="3296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6" name="直线连接符 895">
              <a:extLst>
                <a:ext uri="{FF2B5EF4-FFF2-40B4-BE49-F238E27FC236}">
                  <a16:creationId xmlns:a16="http://schemas.microsoft.com/office/drawing/2014/main" id="{E9A695CA-8E62-4647-8931-A82D5BFB0B65}"/>
                </a:ext>
              </a:extLst>
            </p:cNvPr>
            <p:cNvCxnSpPr>
              <a:cxnSpLocks/>
              <a:stCxn id="820" idx="0"/>
              <a:endCxn id="808" idx="2"/>
            </p:cNvCxnSpPr>
            <p:nvPr/>
          </p:nvCxnSpPr>
          <p:spPr>
            <a:xfrm flipV="1">
              <a:off x="3307023" y="3187387"/>
              <a:ext cx="442520" cy="382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7" name="直线连接符 896">
              <a:extLst>
                <a:ext uri="{FF2B5EF4-FFF2-40B4-BE49-F238E27FC236}">
                  <a16:creationId xmlns:a16="http://schemas.microsoft.com/office/drawing/2014/main" id="{30B270C7-63B6-F243-9E6B-C6C417C195F2}"/>
                </a:ext>
              </a:extLst>
            </p:cNvPr>
            <p:cNvCxnSpPr>
              <a:cxnSpLocks/>
              <a:stCxn id="820" idx="3"/>
              <a:endCxn id="809" idx="1"/>
            </p:cNvCxnSpPr>
            <p:nvPr/>
          </p:nvCxnSpPr>
          <p:spPr>
            <a:xfrm flipV="1">
              <a:off x="3415023" y="3545849"/>
              <a:ext cx="236927" cy="962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8" name="直线连接符 897">
              <a:extLst>
                <a:ext uri="{FF2B5EF4-FFF2-40B4-BE49-F238E27FC236}">
                  <a16:creationId xmlns:a16="http://schemas.microsoft.com/office/drawing/2014/main" id="{98625502-A713-5643-9976-F71D2833C6D1}"/>
                </a:ext>
              </a:extLst>
            </p:cNvPr>
            <p:cNvCxnSpPr>
              <a:cxnSpLocks/>
              <a:stCxn id="809" idx="3"/>
              <a:endCxn id="790" idx="1"/>
            </p:cNvCxnSpPr>
            <p:nvPr/>
          </p:nvCxnSpPr>
          <p:spPr>
            <a:xfrm>
              <a:off x="3867950" y="3545849"/>
              <a:ext cx="202557" cy="566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9" name="直线连接符 898">
              <a:extLst>
                <a:ext uri="{FF2B5EF4-FFF2-40B4-BE49-F238E27FC236}">
                  <a16:creationId xmlns:a16="http://schemas.microsoft.com/office/drawing/2014/main" id="{AFEB468B-758F-0C4B-BF43-997E0ACD279D}"/>
                </a:ext>
              </a:extLst>
            </p:cNvPr>
            <p:cNvCxnSpPr>
              <a:cxnSpLocks/>
              <a:stCxn id="809" idx="2"/>
              <a:endCxn id="805" idx="0"/>
            </p:cNvCxnSpPr>
            <p:nvPr/>
          </p:nvCxnSpPr>
          <p:spPr>
            <a:xfrm>
              <a:off x="3759950" y="3617855"/>
              <a:ext cx="4773" cy="2435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0" name="直线连接符 899">
              <a:extLst>
                <a:ext uri="{FF2B5EF4-FFF2-40B4-BE49-F238E27FC236}">
                  <a16:creationId xmlns:a16="http://schemas.microsoft.com/office/drawing/2014/main" id="{59FF7F8F-F156-A14B-A78C-6C16E5306727}"/>
                </a:ext>
              </a:extLst>
            </p:cNvPr>
            <p:cNvCxnSpPr>
              <a:cxnSpLocks/>
              <a:stCxn id="790" idx="1"/>
              <a:endCxn id="805" idx="0"/>
            </p:cNvCxnSpPr>
            <p:nvPr/>
          </p:nvCxnSpPr>
          <p:spPr>
            <a:xfrm flipH="1">
              <a:off x="3764723" y="3602487"/>
              <a:ext cx="305784" cy="25893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1" name="直线连接符 900">
              <a:extLst>
                <a:ext uri="{FF2B5EF4-FFF2-40B4-BE49-F238E27FC236}">
                  <a16:creationId xmlns:a16="http://schemas.microsoft.com/office/drawing/2014/main" id="{C4AE79DD-2E41-234E-96B5-6B8DFCC970D1}"/>
                </a:ext>
              </a:extLst>
            </p:cNvPr>
            <p:cNvCxnSpPr>
              <a:cxnSpLocks/>
              <a:stCxn id="805" idx="1"/>
              <a:endCxn id="804" idx="0"/>
            </p:cNvCxnSpPr>
            <p:nvPr/>
          </p:nvCxnSpPr>
          <p:spPr>
            <a:xfrm flipH="1">
              <a:off x="3318728" y="3933430"/>
              <a:ext cx="337995" cy="162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2" name="直线连接符 901">
              <a:extLst>
                <a:ext uri="{FF2B5EF4-FFF2-40B4-BE49-F238E27FC236}">
                  <a16:creationId xmlns:a16="http://schemas.microsoft.com/office/drawing/2014/main" id="{32867933-B189-7D42-BDA6-11AE2EBF1034}"/>
                </a:ext>
              </a:extLst>
            </p:cNvPr>
            <p:cNvCxnSpPr>
              <a:cxnSpLocks/>
              <a:stCxn id="820" idx="2"/>
              <a:endCxn id="804" idx="0"/>
            </p:cNvCxnSpPr>
            <p:nvPr/>
          </p:nvCxnSpPr>
          <p:spPr>
            <a:xfrm>
              <a:off x="3307023" y="3714112"/>
              <a:ext cx="11705" cy="3820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3" name="直线连接符 902">
              <a:extLst>
                <a:ext uri="{FF2B5EF4-FFF2-40B4-BE49-F238E27FC236}">
                  <a16:creationId xmlns:a16="http://schemas.microsoft.com/office/drawing/2014/main" id="{E028AF80-77C9-9446-9BA3-F1191A073B8A}"/>
                </a:ext>
              </a:extLst>
            </p:cNvPr>
            <p:cNvCxnSpPr>
              <a:cxnSpLocks/>
              <a:stCxn id="820" idx="3"/>
              <a:endCxn id="805" idx="0"/>
            </p:cNvCxnSpPr>
            <p:nvPr/>
          </p:nvCxnSpPr>
          <p:spPr>
            <a:xfrm>
              <a:off x="3415023" y="3642106"/>
              <a:ext cx="349700" cy="2193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4" name="直线连接符 903">
              <a:extLst>
                <a:ext uri="{FF2B5EF4-FFF2-40B4-BE49-F238E27FC236}">
                  <a16:creationId xmlns:a16="http://schemas.microsoft.com/office/drawing/2014/main" id="{CE3E97E9-E6B9-0848-A533-B6E8668081C1}"/>
                </a:ext>
              </a:extLst>
            </p:cNvPr>
            <p:cNvCxnSpPr>
              <a:cxnSpLocks/>
              <a:stCxn id="824" idx="0"/>
              <a:endCxn id="823" idx="2"/>
            </p:cNvCxnSpPr>
            <p:nvPr/>
          </p:nvCxnSpPr>
          <p:spPr>
            <a:xfrm flipV="1">
              <a:off x="2219855" y="2598278"/>
              <a:ext cx="326758" cy="215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5" name="直线连接符 904">
              <a:extLst>
                <a:ext uri="{FF2B5EF4-FFF2-40B4-BE49-F238E27FC236}">
                  <a16:creationId xmlns:a16="http://schemas.microsoft.com/office/drawing/2014/main" id="{838A23DA-0526-9F43-81AF-3AB0F7CD4F92}"/>
                </a:ext>
              </a:extLst>
            </p:cNvPr>
            <p:cNvCxnSpPr>
              <a:cxnSpLocks/>
              <a:stCxn id="825" idx="0"/>
              <a:endCxn id="823" idx="2"/>
            </p:cNvCxnSpPr>
            <p:nvPr/>
          </p:nvCxnSpPr>
          <p:spPr>
            <a:xfrm flipH="1" flipV="1">
              <a:off x="2546613" y="2598278"/>
              <a:ext cx="200229" cy="3373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6" name="直线连接符 905">
              <a:extLst>
                <a:ext uri="{FF2B5EF4-FFF2-40B4-BE49-F238E27FC236}">
                  <a16:creationId xmlns:a16="http://schemas.microsoft.com/office/drawing/2014/main" id="{3B183BBB-46E6-1940-BE1C-8E85EFC507BA}"/>
                </a:ext>
              </a:extLst>
            </p:cNvPr>
            <p:cNvCxnSpPr>
              <a:cxnSpLocks/>
              <a:stCxn id="825" idx="0"/>
              <a:endCxn id="822" idx="1"/>
            </p:cNvCxnSpPr>
            <p:nvPr/>
          </p:nvCxnSpPr>
          <p:spPr>
            <a:xfrm flipV="1">
              <a:off x="2746842" y="2658620"/>
              <a:ext cx="340222" cy="2770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7" name="直线连接符 906">
              <a:extLst>
                <a:ext uri="{FF2B5EF4-FFF2-40B4-BE49-F238E27FC236}">
                  <a16:creationId xmlns:a16="http://schemas.microsoft.com/office/drawing/2014/main" id="{CCD27C30-5EF0-C541-B541-EFB978ABF4F5}"/>
                </a:ext>
              </a:extLst>
            </p:cNvPr>
            <p:cNvCxnSpPr>
              <a:cxnSpLocks/>
              <a:stCxn id="821" idx="1"/>
              <a:endCxn id="825" idx="3"/>
            </p:cNvCxnSpPr>
            <p:nvPr/>
          </p:nvCxnSpPr>
          <p:spPr>
            <a:xfrm flipH="1" flipV="1">
              <a:off x="2820004" y="3042862"/>
              <a:ext cx="238117" cy="1255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8" name="直线连接符 907">
              <a:extLst>
                <a:ext uri="{FF2B5EF4-FFF2-40B4-BE49-F238E27FC236}">
                  <a16:creationId xmlns:a16="http://schemas.microsoft.com/office/drawing/2014/main" id="{B1A4D463-8633-E144-B46C-CE4EDD8A3D4D}"/>
                </a:ext>
              </a:extLst>
            </p:cNvPr>
            <p:cNvCxnSpPr>
              <a:cxnSpLocks/>
              <a:stCxn id="827" idx="0"/>
              <a:endCxn id="825" idx="2"/>
            </p:cNvCxnSpPr>
            <p:nvPr/>
          </p:nvCxnSpPr>
          <p:spPr>
            <a:xfrm flipH="1" flipV="1">
              <a:off x="2692894" y="3069168"/>
              <a:ext cx="159389" cy="3287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9" name="直线连接符 908">
              <a:extLst>
                <a:ext uri="{FF2B5EF4-FFF2-40B4-BE49-F238E27FC236}">
                  <a16:creationId xmlns:a16="http://schemas.microsoft.com/office/drawing/2014/main" id="{346A1E54-7552-7E42-8BDB-E83BEFD33E8E}"/>
                </a:ext>
              </a:extLst>
            </p:cNvPr>
            <p:cNvCxnSpPr>
              <a:cxnSpLocks/>
              <a:stCxn id="825" idx="1"/>
              <a:endCxn id="824" idx="3"/>
            </p:cNvCxnSpPr>
            <p:nvPr/>
          </p:nvCxnSpPr>
          <p:spPr>
            <a:xfrm flipH="1" flipV="1">
              <a:off x="2327855" y="2886247"/>
              <a:ext cx="291877" cy="757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0" name="直线连接符 909">
              <a:extLst>
                <a:ext uri="{FF2B5EF4-FFF2-40B4-BE49-F238E27FC236}">
                  <a16:creationId xmlns:a16="http://schemas.microsoft.com/office/drawing/2014/main" id="{D983ED5D-8B18-7544-B8B6-44284A1D8C8F}"/>
                </a:ext>
              </a:extLst>
            </p:cNvPr>
            <p:cNvCxnSpPr>
              <a:cxnSpLocks/>
              <a:stCxn id="825" idx="2"/>
              <a:endCxn id="826" idx="0"/>
            </p:cNvCxnSpPr>
            <p:nvPr/>
          </p:nvCxnSpPr>
          <p:spPr>
            <a:xfrm flipH="1">
              <a:off x="2389585" y="3069168"/>
              <a:ext cx="303309" cy="2147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1" name="直线连接符 910">
              <a:extLst>
                <a:ext uri="{FF2B5EF4-FFF2-40B4-BE49-F238E27FC236}">
                  <a16:creationId xmlns:a16="http://schemas.microsoft.com/office/drawing/2014/main" id="{AC16BB7B-6D26-D740-8C04-E1D09DBAEDE7}"/>
                </a:ext>
              </a:extLst>
            </p:cNvPr>
            <p:cNvCxnSpPr>
              <a:cxnSpLocks/>
              <a:stCxn id="827" idx="1"/>
              <a:endCxn id="826" idx="3"/>
            </p:cNvCxnSpPr>
            <p:nvPr/>
          </p:nvCxnSpPr>
          <p:spPr>
            <a:xfrm flipH="1" flipV="1">
              <a:off x="2497585" y="3355961"/>
              <a:ext cx="246698" cy="1139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2" name="直线连接符 911">
              <a:extLst>
                <a:ext uri="{FF2B5EF4-FFF2-40B4-BE49-F238E27FC236}">
                  <a16:creationId xmlns:a16="http://schemas.microsoft.com/office/drawing/2014/main" id="{2B220140-8DB8-F041-A5CD-54B572F5FDCC}"/>
                </a:ext>
              </a:extLst>
            </p:cNvPr>
            <p:cNvCxnSpPr>
              <a:cxnSpLocks/>
              <a:endCxn id="821" idx="1"/>
            </p:cNvCxnSpPr>
            <p:nvPr/>
          </p:nvCxnSpPr>
          <p:spPr>
            <a:xfrm flipV="1">
              <a:off x="2867914" y="3168403"/>
              <a:ext cx="190207" cy="2125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3" name="直线连接符 912">
              <a:extLst>
                <a:ext uri="{FF2B5EF4-FFF2-40B4-BE49-F238E27FC236}">
                  <a16:creationId xmlns:a16="http://schemas.microsoft.com/office/drawing/2014/main" id="{4E75B59C-DD95-3041-A6BA-6213407B0A0B}"/>
                </a:ext>
              </a:extLst>
            </p:cNvPr>
            <p:cNvCxnSpPr>
              <a:cxnSpLocks/>
              <a:stCxn id="827" idx="3"/>
              <a:endCxn id="820" idx="0"/>
            </p:cNvCxnSpPr>
            <p:nvPr/>
          </p:nvCxnSpPr>
          <p:spPr>
            <a:xfrm>
              <a:off x="2960283" y="3469885"/>
              <a:ext cx="346740" cy="1002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4" name="直线连接符 913">
              <a:extLst>
                <a:ext uri="{FF2B5EF4-FFF2-40B4-BE49-F238E27FC236}">
                  <a16:creationId xmlns:a16="http://schemas.microsoft.com/office/drawing/2014/main" id="{FC141E3D-1364-FF42-BFC2-DB07F2B4A9ED}"/>
                </a:ext>
              </a:extLst>
            </p:cNvPr>
            <p:cNvCxnSpPr>
              <a:cxnSpLocks/>
              <a:stCxn id="827" idx="2"/>
              <a:endCxn id="819" idx="0"/>
            </p:cNvCxnSpPr>
            <p:nvPr/>
          </p:nvCxnSpPr>
          <p:spPr>
            <a:xfrm>
              <a:off x="2852283" y="3541891"/>
              <a:ext cx="156120" cy="2689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5" name="直线连接符 914">
              <a:extLst>
                <a:ext uri="{FF2B5EF4-FFF2-40B4-BE49-F238E27FC236}">
                  <a16:creationId xmlns:a16="http://schemas.microsoft.com/office/drawing/2014/main" id="{6C5F8634-2A19-CE42-9BFD-E4FC448C0B12}"/>
                </a:ext>
              </a:extLst>
            </p:cNvPr>
            <p:cNvCxnSpPr>
              <a:cxnSpLocks/>
              <a:stCxn id="827" idx="1"/>
              <a:endCxn id="818" idx="0"/>
            </p:cNvCxnSpPr>
            <p:nvPr/>
          </p:nvCxnSpPr>
          <p:spPr>
            <a:xfrm flipH="1">
              <a:off x="2564447" y="3469885"/>
              <a:ext cx="179836" cy="2609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6" name="直线连接符 915">
              <a:extLst>
                <a:ext uri="{FF2B5EF4-FFF2-40B4-BE49-F238E27FC236}">
                  <a16:creationId xmlns:a16="http://schemas.microsoft.com/office/drawing/2014/main" id="{A531184A-9408-4C4A-8299-03612C97B059}"/>
                </a:ext>
              </a:extLst>
            </p:cNvPr>
            <p:cNvCxnSpPr>
              <a:cxnSpLocks/>
              <a:stCxn id="819" idx="1"/>
              <a:endCxn id="818" idx="3"/>
            </p:cNvCxnSpPr>
            <p:nvPr/>
          </p:nvCxnSpPr>
          <p:spPr>
            <a:xfrm flipH="1" flipV="1">
              <a:off x="2672447" y="3802868"/>
              <a:ext cx="219986" cy="662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7" name="直线连接符 916">
              <a:extLst>
                <a:ext uri="{FF2B5EF4-FFF2-40B4-BE49-F238E27FC236}">
                  <a16:creationId xmlns:a16="http://schemas.microsoft.com/office/drawing/2014/main" id="{6251247B-89BE-234D-BB53-DD426FE93170}"/>
                </a:ext>
              </a:extLst>
            </p:cNvPr>
            <p:cNvCxnSpPr>
              <a:cxnSpLocks/>
              <a:stCxn id="819" idx="2"/>
              <a:endCxn id="803" idx="0"/>
            </p:cNvCxnSpPr>
            <p:nvPr/>
          </p:nvCxnSpPr>
          <p:spPr>
            <a:xfrm flipH="1">
              <a:off x="2776533" y="3953739"/>
              <a:ext cx="214320" cy="3551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8" name="直线连接符 917">
              <a:extLst>
                <a:ext uri="{FF2B5EF4-FFF2-40B4-BE49-F238E27FC236}">
                  <a16:creationId xmlns:a16="http://schemas.microsoft.com/office/drawing/2014/main" id="{680C1132-DC69-DB4E-8EE2-52AAAA998168}"/>
                </a:ext>
              </a:extLst>
            </p:cNvPr>
            <p:cNvCxnSpPr>
              <a:cxnSpLocks/>
              <a:endCxn id="819" idx="3"/>
            </p:cNvCxnSpPr>
            <p:nvPr/>
          </p:nvCxnSpPr>
          <p:spPr>
            <a:xfrm flipH="1" flipV="1">
              <a:off x="3106823" y="3895432"/>
              <a:ext cx="222949" cy="1814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9" name="直线连接符 918">
              <a:extLst>
                <a:ext uri="{FF2B5EF4-FFF2-40B4-BE49-F238E27FC236}">
                  <a16:creationId xmlns:a16="http://schemas.microsoft.com/office/drawing/2014/main" id="{BE70E870-5958-1540-9B5F-13791F86CBD7}"/>
                </a:ext>
              </a:extLst>
            </p:cNvPr>
            <p:cNvCxnSpPr>
              <a:cxnSpLocks/>
              <a:stCxn id="820" idx="1"/>
              <a:endCxn id="819" idx="0"/>
            </p:cNvCxnSpPr>
            <p:nvPr/>
          </p:nvCxnSpPr>
          <p:spPr>
            <a:xfrm flipH="1">
              <a:off x="3008403" y="3642106"/>
              <a:ext cx="190620" cy="1686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0" name="直线连接符 919">
              <a:extLst>
                <a:ext uri="{FF2B5EF4-FFF2-40B4-BE49-F238E27FC236}">
                  <a16:creationId xmlns:a16="http://schemas.microsoft.com/office/drawing/2014/main" id="{22FA310C-04F6-1944-B9FD-F22290A0250D}"/>
                </a:ext>
              </a:extLst>
            </p:cNvPr>
            <p:cNvCxnSpPr>
              <a:cxnSpLocks/>
              <a:stCxn id="804" idx="1"/>
              <a:endCxn id="803" idx="3"/>
            </p:cNvCxnSpPr>
            <p:nvPr/>
          </p:nvCxnSpPr>
          <p:spPr>
            <a:xfrm flipH="1">
              <a:off x="2884533" y="4168185"/>
              <a:ext cx="326195" cy="2127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1" name="直线连接符 920">
              <a:extLst>
                <a:ext uri="{FF2B5EF4-FFF2-40B4-BE49-F238E27FC236}">
                  <a16:creationId xmlns:a16="http://schemas.microsoft.com/office/drawing/2014/main" id="{1BECFC37-AB2A-6D4D-A4D5-B2C244A3338F}"/>
                </a:ext>
              </a:extLst>
            </p:cNvPr>
            <p:cNvCxnSpPr>
              <a:cxnSpLocks/>
              <a:stCxn id="804" idx="3"/>
              <a:endCxn id="794" idx="1"/>
            </p:cNvCxnSpPr>
            <p:nvPr/>
          </p:nvCxnSpPr>
          <p:spPr>
            <a:xfrm>
              <a:off x="3426728" y="4168185"/>
              <a:ext cx="225222" cy="277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2" name="直线连接符 921">
              <a:extLst>
                <a:ext uri="{FF2B5EF4-FFF2-40B4-BE49-F238E27FC236}">
                  <a16:creationId xmlns:a16="http://schemas.microsoft.com/office/drawing/2014/main" id="{95ACD5C1-FCD3-944A-9666-E1471E18B690}"/>
                </a:ext>
              </a:extLst>
            </p:cNvPr>
            <p:cNvCxnSpPr>
              <a:cxnSpLocks/>
              <a:stCxn id="804" idx="2"/>
              <a:endCxn id="795" idx="0"/>
            </p:cNvCxnSpPr>
            <p:nvPr/>
          </p:nvCxnSpPr>
          <p:spPr>
            <a:xfrm flipH="1">
              <a:off x="3303195" y="4240191"/>
              <a:ext cx="15533" cy="3262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3" name="直线连接符 922">
              <a:extLst>
                <a:ext uri="{FF2B5EF4-FFF2-40B4-BE49-F238E27FC236}">
                  <a16:creationId xmlns:a16="http://schemas.microsoft.com/office/drawing/2014/main" id="{643711CF-7461-734D-B8A3-2F705CB429A1}"/>
                </a:ext>
              </a:extLst>
            </p:cNvPr>
            <p:cNvCxnSpPr>
              <a:cxnSpLocks/>
              <a:stCxn id="803" idx="3"/>
              <a:endCxn id="795" idx="0"/>
            </p:cNvCxnSpPr>
            <p:nvPr/>
          </p:nvCxnSpPr>
          <p:spPr>
            <a:xfrm>
              <a:off x="2884533" y="4380932"/>
              <a:ext cx="418662" cy="1855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4" name="直线连接符 923">
              <a:extLst>
                <a:ext uri="{FF2B5EF4-FFF2-40B4-BE49-F238E27FC236}">
                  <a16:creationId xmlns:a16="http://schemas.microsoft.com/office/drawing/2014/main" id="{E7F8A656-940B-744F-83EB-8BCA7F2BEFBF}"/>
                </a:ext>
              </a:extLst>
            </p:cNvPr>
            <p:cNvCxnSpPr>
              <a:cxnSpLocks/>
              <a:stCxn id="796" idx="0"/>
              <a:endCxn id="795" idx="2"/>
            </p:cNvCxnSpPr>
            <p:nvPr/>
          </p:nvCxnSpPr>
          <p:spPr>
            <a:xfrm flipV="1">
              <a:off x="3012045" y="4710499"/>
              <a:ext cx="291150" cy="239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5" name="直线连接符 924">
              <a:extLst>
                <a:ext uri="{FF2B5EF4-FFF2-40B4-BE49-F238E27FC236}">
                  <a16:creationId xmlns:a16="http://schemas.microsoft.com/office/drawing/2014/main" id="{D5D9A09C-E93F-2244-B561-AC3B80FF2E99}"/>
                </a:ext>
              </a:extLst>
            </p:cNvPr>
            <p:cNvCxnSpPr>
              <a:cxnSpLocks/>
              <a:stCxn id="795" idx="3"/>
              <a:endCxn id="794" idx="1"/>
            </p:cNvCxnSpPr>
            <p:nvPr/>
          </p:nvCxnSpPr>
          <p:spPr>
            <a:xfrm flipV="1">
              <a:off x="3411195" y="4445945"/>
              <a:ext cx="240755" cy="1925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6" name="直线连接符 925">
              <a:extLst>
                <a:ext uri="{FF2B5EF4-FFF2-40B4-BE49-F238E27FC236}">
                  <a16:creationId xmlns:a16="http://schemas.microsoft.com/office/drawing/2014/main" id="{408A68BD-08BF-D54B-9F5E-7AFE88C6F5BD}"/>
                </a:ext>
              </a:extLst>
            </p:cNvPr>
            <p:cNvCxnSpPr>
              <a:cxnSpLocks/>
              <a:stCxn id="803" idx="2"/>
              <a:endCxn id="797" idx="0"/>
            </p:cNvCxnSpPr>
            <p:nvPr/>
          </p:nvCxnSpPr>
          <p:spPr>
            <a:xfrm flipH="1">
              <a:off x="2568359" y="4452938"/>
              <a:ext cx="208174" cy="4377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7" name="直线连接符 926">
              <a:extLst>
                <a:ext uri="{FF2B5EF4-FFF2-40B4-BE49-F238E27FC236}">
                  <a16:creationId xmlns:a16="http://schemas.microsoft.com/office/drawing/2014/main" id="{842FE86F-030D-9C4F-969D-73749233AD72}"/>
                </a:ext>
              </a:extLst>
            </p:cNvPr>
            <p:cNvCxnSpPr>
              <a:cxnSpLocks/>
              <a:stCxn id="796" idx="1"/>
              <a:endCxn id="797" idx="3"/>
            </p:cNvCxnSpPr>
            <p:nvPr/>
          </p:nvCxnSpPr>
          <p:spPr>
            <a:xfrm flipH="1" flipV="1">
              <a:off x="2676359" y="4962677"/>
              <a:ext cx="227686" cy="595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8" name="直线连接符 927">
              <a:extLst>
                <a:ext uri="{FF2B5EF4-FFF2-40B4-BE49-F238E27FC236}">
                  <a16:creationId xmlns:a16="http://schemas.microsoft.com/office/drawing/2014/main" id="{31546100-75F1-4042-A771-2B958B7444E2}"/>
                </a:ext>
              </a:extLst>
            </p:cNvPr>
            <p:cNvCxnSpPr>
              <a:cxnSpLocks/>
              <a:stCxn id="797" idx="1"/>
              <a:endCxn id="798" idx="3"/>
            </p:cNvCxnSpPr>
            <p:nvPr/>
          </p:nvCxnSpPr>
          <p:spPr>
            <a:xfrm flipH="1">
              <a:off x="2234713" y="4962677"/>
              <a:ext cx="225646" cy="616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9" name="直线连接符 928">
              <a:extLst>
                <a:ext uri="{FF2B5EF4-FFF2-40B4-BE49-F238E27FC236}">
                  <a16:creationId xmlns:a16="http://schemas.microsoft.com/office/drawing/2014/main" id="{1274A27F-0964-2942-9E51-551CFED1072F}"/>
                </a:ext>
              </a:extLst>
            </p:cNvPr>
            <p:cNvCxnSpPr>
              <a:cxnSpLocks/>
              <a:stCxn id="798" idx="1"/>
              <a:endCxn id="799" idx="3"/>
            </p:cNvCxnSpPr>
            <p:nvPr/>
          </p:nvCxnSpPr>
          <p:spPr>
            <a:xfrm flipH="1" flipV="1">
              <a:off x="1691466" y="5085432"/>
              <a:ext cx="337819" cy="56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0" name="直线连接符 929">
              <a:extLst>
                <a:ext uri="{FF2B5EF4-FFF2-40B4-BE49-F238E27FC236}">
                  <a16:creationId xmlns:a16="http://schemas.microsoft.com/office/drawing/2014/main" id="{75966412-76BC-9C40-A75E-D5394FA6E9FE}"/>
                </a:ext>
              </a:extLst>
            </p:cNvPr>
            <p:cNvCxnSpPr>
              <a:cxnSpLocks/>
              <a:stCxn id="816" idx="0"/>
              <a:endCxn id="824" idx="1"/>
            </p:cNvCxnSpPr>
            <p:nvPr/>
          </p:nvCxnSpPr>
          <p:spPr>
            <a:xfrm flipV="1">
              <a:off x="1902114" y="2886247"/>
              <a:ext cx="209741" cy="2567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1" name="直线连接符 930">
              <a:extLst>
                <a:ext uri="{FF2B5EF4-FFF2-40B4-BE49-F238E27FC236}">
                  <a16:creationId xmlns:a16="http://schemas.microsoft.com/office/drawing/2014/main" id="{79EE9DDA-4304-144D-B545-2AFED41414C8}"/>
                </a:ext>
              </a:extLst>
            </p:cNvPr>
            <p:cNvCxnSpPr>
              <a:cxnSpLocks/>
              <a:stCxn id="826" idx="1"/>
              <a:endCxn id="816" idx="3"/>
            </p:cNvCxnSpPr>
            <p:nvPr/>
          </p:nvCxnSpPr>
          <p:spPr>
            <a:xfrm flipH="1" flipV="1">
              <a:off x="2010114" y="3215004"/>
              <a:ext cx="271471" cy="1409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2" name="直线连接符 931">
              <a:extLst>
                <a:ext uri="{FF2B5EF4-FFF2-40B4-BE49-F238E27FC236}">
                  <a16:creationId xmlns:a16="http://schemas.microsoft.com/office/drawing/2014/main" id="{3AE36C8E-3277-3745-A105-BD5A2D209C7D}"/>
                </a:ext>
              </a:extLst>
            </p:cNvPr>
            <p:cNvCxnSpPr>
              <a:cxnSpLocks/>
              <a:stCxn id="817" idx="0"/>
              <a:endCxn id="816" idx="2"/>
            </p:cNvCxnSpPr>
            <p:nvPr/>
          </p:nvCxnSpPr>
          <p:spPr>
            <a:xfrm flipH="1" flipV="1">
              <a:off x="1902114" y="3287010"/>
              <a:ext cx="194204" cy="333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3" name="直线连接符 932">
              <a:extLst>
                <a:ext uri="{FF2B5EF4-FFF2-40B4-BE49-F238E27FC236}">
                  <a16:creationId xmlns:a16="http://schemas.microsoft.com/office/drawing/2014/main" id="{4521E4C6-0AC1-344A-B55E-31246C14F838}"/>
                </a:ext>
              </a:extLst>
            </p:cNvPr>
            <p:cNvCxnSpPr>
              <a:cxnSpLocks/>
              <a:stCxn id="817" idx="0"/>
              <a:endCxn id="826" idx="2"/>
            </p:cNvCxnSpPr>
            <p:nvPr/>
          </p:nvCxnSpPr>
          <p:spPr>
            <a:xfrm flipV="1">
              <a:off x="2096318" y="3427967"/>
              <a:ext cx="293267" cy="1927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4" name="直线连接符 933">
              <a:extLst>
                <a:ext uri="{FF2B5EF4-FFF2-40B4-BE49-F238E27FC236}">
                  <a16:creationId xmlns:a16="http://schemas.microsoft.com/office/drawing/2014/main" id="{D8D967FC-1C1A-1948-B75C-BE289E5F2969}"/>
                </a:ext>
              </a:extLst>
            </p:cNvPr>
            <p:cNvCxnSpPr>
              <a:cxnSpLocks/>
              <a:stCxn id="817" idx="3"/>
              <a:endCxn id="818" idx="1"/>
            </p:cNvCxnSpPr>
            <p:nvPr/>
          </p:nvCxnSpPr>
          <p:spPr>
            <a:xfrm>
              <a:off x="2183690" y="3716761"/>
              <a:ext cx="272757" cy="861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5" name="直线连接符 934">
              <a:extLst>
                <a:ext uri="{FF2B5EF4-FFF2-40B4-BE49-F238E27FC236}">
                  <a16:creationId xmlns:a16="http://schemas.microsoft.com/office/drawing/2014/main" id="{24A9C950-9181-084A-8B3D-85A6B21AA65A}"/>
                </a:ext>
              </a:extLst>
            </p:cNvPr>
            <p:cNvCxnSpPr>
              <a:cxnSpLocks/>
              <a:stCxn id="816" idx="2"/>
              <a:endCxn id="811" idx="0"/>
            </p:cNvCxnSpPr>
            <p:nvPr/>
          </p:nvCxnSpPr>
          <p:spPr>
            <a:xfrm flipH="1">
              <a:off x="1599412" y="3287010"/>
              <a:ext cx="302702" cy="2685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6" name="直线连接符 935">
              <a:extLst>
                <a:ext uri="{FF2B5EF4-FFF2-40B4-BE49-F238E27FC236}">
                  <a16:creationId xmlns:a16="http://schemas.microsoft.com/office/drawing/2014/main" id="{01C6C73F-B499-474B-B3F2-A9763FC01E5C}"/>
                </a:ext>
              </a:extLst>
            </p:cNvPr>
            <p:cNvCxnSpPr>
              <a:cxnSpLocks/>
              <a:stCxn id="811" idx="3"/>
              <a:endCxn id="817" idx="1"/>
            </p:cNvCxnSpPr>
            <p:nvPr/>
          </p:nvCxnSpPr>
          <p:spPr>
            <a:xfrm>
              <a:off x="1707412" y="3627536"/>
              <a:ext cx="266694" cy="369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7" name="直线连接符 936">
              <a:extLst>
                <a:ext uri="{FF2B5EF4-FFF2-40B4-BE49-F238E27FC236}">
                  <a16:creationId xmlns:a16="http://schemas.microsoft.com/office/drawing/2014/main" id="{623C77B3-2304-AB45-8487-0861D7A495D0}"/>
                </a:ext>
              </a:extLst>
            </p:cNvPr>
            <p:cNvCxnSpPr>
              <a:cxnSpLocks/>
              <a:stCxn id="811" idx="2"/>
              <a:endCxn id="814" idx="0"/>
            </p:cNvCxnSpPr>
            <p:nvPr/>
          </p:nvCxnSpPr>
          <p:spPr>
            <a:xfrm>
              <a:off x="1599412" y="3699542"/>
              <a:ext cx="218108" cy="3881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8" name="直线连接符 937">
              <a:extLst>
                <a:ext uri="{FF2B5EF4-FFF2-40B4-BE49-F238E27FC236}">
                  <a16:creationId xmlns:a16="http://schemas.microsoft.com/office/drawing/2014/main" id="{32C049A5-A484-9943-865D-750DC34EA705}"/>
                </a:ext>
              </a:extLst>
            </p:cNvPr>
            <p:cNvCxnSpPr>
              <a:cxnSpLocks/>
              <a:stCxn id="817" idx="2"/>
              <a:endCxn id="814" idx="0"/>
            </p:cNvCxnSpPr>
            <p:nvPr/>
          </p:nvCxnSpPr>
          <p:spPr>
            <a:xfrm flipH="1">
              <a:off x="1817520" y="3760500"/>
              <a:ext cx="243958" cy="3272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9" name="直线连接符 938">
              <a:extLst>
                <a:ext uri="{FF2B5EF4-FFF2-40B4-BE49-F238E27FC236}">
                  <a16:creationId xmlns:a16="http://schemas.microsoft.com/office/drawing/2014/main" id="{A5EADB87-B83C-C447-8645-541390781EF3}"/>
                </a:ext>
              </a:extLst>
            </p:cNvPr>
            <p:cNvCxnSpPr>
              <a:cxnSpLocks/>
              <a:stCxn id="817" idx="2"/>
              <a:endCxn id="815" idx="0"/>
            </p:cNvCxnSpPr>
            <p:nvPr/>
          </p:nvCxnSpPr>
          <p:spPr>
            <a:xfrm>
              <a:off x="2061478" y="3760500"/>
              <a:ext cx="249912" cy="3115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0" name="直线连接符 939">
              <a:extLst>
                <a:ext uri="{FF2B5EF4-FFF2-40B4-BE49-F238E27FC236}">
                  <a16:creationId xmlns:a16="http://schemas.microsoft.com/office/drawing/2014/main" id="{EB4A7375-7687-7545-A649-8DB4C7707628}"/>
                </a:ext>
              </a:extLst>
            </p:cNvPr>
            <p:cNvCxnSpPr>
              <a:cxnSpLocks/>
              <a:stCxn id="818" idx="1"/>
              <a:endCxn id="815" idx="0"/>
            </p:cNvCxnSpPr>
            <p:nvPr/>
          </p:nvCxnSpPr>
          <p:spPr>
            <a:xfrm flipH="1">
              <a:off x="2311390" y="3802868"/>
              <a:ext cx="145057" cy="26917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1" name="直线连接符 940">
              <a:extLst>
                <a:ext uri="{FF2B5EF4-FFF2-40B4-BE49-F238E27FC236}">
                  <a16:creationId xmlns:a16="http://schemas.microsoft.com/office/drawing/2014/main" id="{61169A8D-0FE8-4A4F-B108-6086B06BE84A}"/>
                </a:ext>
              </a:extLst>
            </p:cNvPr>
            <p:cNvCxnSpPr>
              <a:cxnSpLocks/>
              <a:stCxn id="803" idx="1"/>
              <a:endCxn id="815" idx="3"/>
            </p:cNvCxnSpPr>
            <p:nvPr/>
          </p:nvCxnSpPr>
          <p:spPr>
            <a:xfrm flipH="1" flipV="1">
              <a:off x="2419390" y="4144049"/>
              <a:ext cx="249143" cy="236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2" name="直线连接符 941">
              <a:extLst>
                <a:ext uri="{FF2B5EF4-FFF2-40B4-BE49-F238E27FC236}">
                  <a16:creationId xmlns:a16="http://schemas.microsoft.com/office/drawing/2014/main" id="{79BBA83B-70EF-224D-8442-B4BA03543880}"/>
                </a:ext>
              </a:extLst>
            </p:cNvPr>
            <p:cNvCxnSpPr>
              <a:cxnSpLocks/>
              <a:stCxn id="803" idx="1"/>
              <a:endCxn id="802" idx="3"/>
            </p:cNvCxnSpPr>
            <p:nvPr/>
          </p:nvCxnSpPr>
          <p:spPr>
            <a:xfrm flipH="1">
              <a:off x="2335625" y="4380932"/>
              <a:ext cx="332908" cy="1406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3" name="直线连接符 942">
              <a:extLst>
                <a:ext uri="{FF2B5EF4-FFF2-40B4-BE49-F238E27FC236}">
                  <a16:creationId xmlns:a16="http://schemas.microsoft.com/office/drawing/2014/main" id="{978BFC71-77F7-FB4E-8F2E-6563BFFBB6D8}"/>
                </a:ext>
              </a:extLst>
            </p:cNvPr>
            <p:cNvCxnSpPr>
              <a:cxnSpLocks/>
              <a:stCxn id="797" idx="0"/>
              <a:endCxn id="802" idx="2"/>
            </p:cNvCxnSpPr>
            <p:nvPr/>
          </p:nvCxnSpPr>
          <p:spPr>
            <a:xfrm flipH="1" flipV="1">
              <a:off x="2248253" y="4617562"/>
              <a:ext cx="320106" cy="2731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4" name="直线连接符 943">
              <a:extLst>
                <a:ext uri="{FF2B5EF4-FFF2-40B4-BE49-F238E27FC236}">
                  <a16:creationId xmlns:a16="http://schemas.microsoft.com/office/drawing/2014/main" id="{7740D977-7867-F944-A357-8B3D0E7719EC}"/>
                </a:ext>
              </a:extLst>
            </p:cNvPr>
            <p:cNvCxnSpPr>
              <a:cxnSpLocks/>
              <a:stCxn id="798" idx="0"/>
              <a:endCxn id="802" idx="2"/>
            </p:cNvCxnSpPr>
            <p:nvPr/>
          </p:nvCxnSpPr>
          <p:spPr>
            <a:xfrm flipV="1">
              <a:off x="2109748" y="4617562"/>
              <a:ext cx="138505" cy="3716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5" name="直线连接符 944">
              <a:extLst>
                <a:ext uri="{FF2B5EF4-FFF2-40B4-BE49-F238E27FC236}">
                  <a16:creationId xmlns:a16="http://schemas.microsoft.com/office/drawing/2014/main" id="{BC3EBFE1-7740-514D-A16D-F907B1D2BADD}"/>
                </a:ext>
              </a:extLst>
            </p:cNvPr>
            <p:cNvCxnSpPr>
              <a:cxnSpLocks/>
              <a:stCxn id="798" idx="0"/>
              <a:endCxn id="801" idx="2"/>
            </p:cNvCxnSpPr>
            <p:nvPr/>
          </p:nvCxnSpPr>
          <p:spPr>
            <a:xfrm flipH="1" flipV="1">
              <a:off x="1848809" y="4726598"/>
              <a:ext cx="260939" cy="2625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6" name="直线连接符 945">
              <a:extLst>
                <a:ext uri="{FF2B5EF4-FFF2-40B4-BE49-F238E27FC236}">
                  <a16:creationId xmlns:a16="http://schemas.microsoft.com/office/drawing/2014/main" id="{B7BFA81D-08AE-554B-864B-47AACF827CDF}"/>
                </a:ext>
              </a:extLst>
            </p:cNvPr>
            <p:cNvCxnSpPr>
              <a:cxnSpLocks/>
              <a:stCxn id="815" idx="1"/>
              <a:endCxn id="814" idx="3"/>
            </p:cNvCxnSpPr>
            <p:nvPr/>
          </p:nvCxnSpPr>
          <p:spPr>
            <a:xfrm flipH="1">
              <a:off x="1925520" y="4144049"/>
              <a:ext cx="277870" cy="156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7" name="直线连接符 946">
              <a:extLst>
                <a:ext uri="{FF2B5EF4-FFF2-40B4-BE49-F238E27FC236}">
                  <a16:creationId xmlns:a16="http://schemas.microsoft.com/office/drawing/2014/main" id="{60C8E22F-D652-394A-83DF-F0174BC88591}"/>
                </a:ext>
              </a:extLst>
            </p:cNvPr>
            <p:cNvCxnSpPr>
              <a:cxnSpLocks/>
              <a:stCxn id="802" idx="0"/>
              <a:endCxn id="814" idx="2"/>
            </p:cNvCxnSpPr>
            <p:nvPr/>
          </p:nvCxnSpPr>
          <p:spPr>
            <a:xfrm flipH="1" flipV="1">
              <a:off x="1817520" y="4231723"/>
              <a:ext cx="395893" cy="2461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8" name="直线连接符 947">
              <a:extLst>
                <a:ext uri="{FF2B5EF4-FFF2-40B4-BE49-F238E27FC236}">
                  <a16:creationId xmlns:a16="http://schemas.microsoft.com/office/drawing/2014/main" id="{3333B9E8-438F-6041-9333-254D0950BD0C}"/>
                </a:ext>
              </a:extLst>
            </p:cNvPr>
            <p:cNvCxnSpPr>
              <a:cxnSpLocks/>
              <a:stCxn id="802" idx="0"/>
              <a:endCxn id="815" idx="2"/>
            </p:cNvCxnSpPr>
            <p:nvPr/>
          </p:nvCxnSpPr>
          <p:spPr>
            <a:xfrm flipV="1">
              <a:off x="2213413" y="4216055"/>
              <a:ext cx="97977" cy="2617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9" name="直线连接符 948">
              <a:extLst>
                <a:ext uri="{FF2B5EF4-FFF2-40B4-BE49-F238E27FC236}">
                  <a16:creationId xmlns:a16="http://schemas.microsoft.com/office/drawing/2014/main" id="{2E506581-0461-F14C-A341-B3FF77E78A69}"/>
                </a:ext>
              </a:extLst>
            </p:cNvPr>
            <p:cNvCxnSpPr>
              <a:cxnSpLocks/>
              <a:stCxn id="801" idx="0"/>
              <a:endCxn id="814" idx="2"/>
            </p:cNvCxnSpPr>
            <p:nvPr/>
          </p:nvCxnSpPr>
          <p:spPr>
            <a:xfrm flipH="1" flipV="1">
              <a:off x="1817520" y="4231723"/>
              <a:ext cx="31289" cy="3508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0" name="直线连接符 949">
              <a:extLst>
                <a:ext uri="{FF2B5EF4-FFF2-40B4-BE49-F238E27FC236}">
                  <a16:creationId xmlns:a16="http://schemas.microsoft.com/office/drawing/2014/main" id="{8A6C4CC0-E611-4B4D-917D-8345B41A4F1D}"/>
                </a:ext>
              </a:extLst>
            </p:cNvPr>
            <p:cNvCxnSpPr>
              <a:cxnSpLocks/>
              <a:stCxn id="801" idx="3"/>
              <a:endCxn id="802" idx="1"/>
            </p:cNvCxnSpPr>
            <p:nvPr/>
          </p:nvCxnSpPr>
          <p:spPr>
            <a:xfrm flipV="1">
              <a:off x="1956809" y="4573823"/>
              <a:ext cx="169232" cy="807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1" name="直线连接符 950">
              <a:extLst>
                <a:ext uri="{FF2B5EF4-FFF2-40B4-BE49-F238E27FC236}">
                  <a16:creationId xmlns:a16="http://schemas.microsoft.com/office/drawing/2014/main" id="{D664E214-9C42-8948-A554-3635422C5B29}"/>
                </a:ext>
              </a:extLst>
            </p:cNvPr>
            <p:cNvCxnSpPr>
              <a:cxnSpLocks/>
              <a:stCxn id="810" idx="0"/>
              <a:endCxn id="811" idx="2"/>
            </p:cNvCxnSpPr>
            <p:nvPr/>
          </p:nvCxnSpPr>
          <p:spPr>
            <a:xfrm flipV="1">
              <a:off x="1291953" y="3699542"/>
              <a:ext cx="307459" cy="2448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2" name="直线连接符 951">
              <a:extLst>
                <a:ext uri="{FF2B5EF4-FFF2-40B4-BE49-F238E27FC236}">
                  <a16:creationId xmlns:a16="http://schemas.microsoft.com/office/drawing/2014/main" id="{11037D68-DD47-0542-A3EA-B771CCD750CE}"/>
                </a:ext>
              </a:extLst>
            </p:cNvPr>
            <p:cNvCxnSpPr>
              <a:cxnSpLocks/>
              <a:stCxn id="810" idx="3"/>
              <a:endCxn id="814" idx="1"/>
            </p:cNvCxnSpPr>
            <p:nvPr/>
          </p:nvCxnSpPr>
          <p:spPr>
            <a:xfrm>
              <a:off x="1399953" y="4016356"/>
              <a:ext cx="309567" cy="143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3" name="直线连接符 952">
              <a:extLst>
                <a:ext uri="{FF2B5EF4-FFF2-40B4-BE49-F238E27FC236}">
                  <a16:creationId xmlns:a16="http://schemas.microsoft.com/office/drawing/2014/main" id="{F8D9B9EA-A4D5-3943-8183-1DA2A94B3A06}"/>
                </a:ext>
              </a:extLst>
            </p:cNvPr>
            <p:cNvCxnSpPr>
              <a:cxnSpLocks/>
              <a:stCxn id="810" idx="2"/>
              <a:endCxn id="800" idx="0"/>
            </p:cNvCxnSpPr>
            <p:nvPr/>
          </p:nvCxnSpPr>
          <p:spPr>
            <a:xfrm>
              <a:off x="1291953" y="4088362"/>
              <a:ext cx="167216" cy="3207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4" name="直线连接符 953">
              <a:extLst>
                <a:ext uri="{FF2B5EF4-FFF2-40B4-BE49-F238E27FC236}">
                  <a16:creationId xmlns:a16="http://schemas.microsoft.com/office/drawing/2014/main" id="{88EDA217-D86E-274A-977B-EFE59DC9E356}"/>
                </a:ext>
              </a:extLst>
            </p:cNvPr>
            <p:cNvCxnSpPr>
              <a:cxnSpLocks/>
              <a:stCxn id="814" idx="1"/>
              <a:endCxn id="800" idx="0"/>
            </p:cNvCxnSpPr>
            <p:nvPr/>
          </p:nvCxnSpPr>
          <p:spPr>
            <a:xfrm flipH="1">
              <a:off x="1459169" y="4159717"/>
              <a:ext cx="250351" cy="24938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5" name="直线连接符 954">
              <a:extLst>
                <a:ext uri="{FF2B5EF4-FFF2-40B4-BE49-F238E27FC236}">
                  <a16:creationId xmlns:a16="http://schemas.microsoft.com/office/drawing/2014/main" id="{F5DE54BE-B93A-7747-9C23-0A3E8C5338D9}"/>
                </a:ext>
              </a:extLst>
            </p:cNvPr>
            <p:cNvCxnSpPr>
              <a:cxnSpLocks/>
              <a:stCxn id="801" idx="1"/>
              <a:endCxn id="800" idx="3"/>
            </p:cNvCxnSpPr>
            <p:nvPr/>
          </p:nvCxnSpPr>
          <p:spPr>
            <a:xfrm flipH="1" flipV="1">
              <a:off x="1567169" y="4481111"/>
              <a:ext cx="173640" cy="1734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6" name="直线连接符 955">
              <a:extLst>
                <a:ext uri="{FF2B5EF4-FFF2-40B4-BE49-F238E27FC236}">
                  <a16:creationId xmlns:a16="http://schemas.microsoft.com/office/drawing/2014/main" id="{35128949-B822-754E-8A6D-6BE8ED0EC333}"/>
                </a:ext>
              </a:extLst>
            </p:cNvPr>
            <p:cNvCxnSpPr>
              <a:cxnSpLocks/>
              <a:stCxn id="799" idx="0"/>
              <a:endCxn id="800" idx="2"/>
            </p:cNvCxnSpPr>
            <p:nvPr/>
          </p:nvCxnSpPr>
          <p:spPr>
            <a:xfrm flipH="1" flipV="1">
              <a:off x="1459169" y="4553117"/>
              <a:ext cx="151834" cy="430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7" name="直线连接符 956">
              <a:extLst>
                <a:ext uri="{FF2B5EF4-FFF2-40B4-BE49-F238E27FC236}">
                  <a16:creationId xmlns:a16="http://schemas.microsoft.com/office/drawing/2014/main" id="{563DC753-B498-E449-869B-AD375AD286E5}"/>
                </a:ext>
              </a:extLst>
            </p:cNvPr>
            <p:cNvCxnSpPr>
              <a:cxnSpLocks/>
              <a:stCxn id="799" idx="0"/>
              <a:endCxn id="801" idx="2"/>
            </p:cNvCxnSpPr>
            <p:nvPr/>
          </p:nvCxnSpPr>
          <p:spPr>
            <a:xfrm flipV="1">
              <a:off x="1611003" y="4726598"/>
              <a:ext cx="237806" cy="2569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4626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8" name="图片 957">
            <a:extLst>
              <a:ext uri="{FF2B5EF4-FFF2-40B4-BE49-F238E27FC236}">
                <a16:creationId xmlns:a16="http://schemas.microsoft.com/office/drawing/2014/main" id="{C05CA0D0-747C-D744-9381-2D996AEAED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39" t="11752" r="17297" b="9831"/>
          <a:stretch/>
        </p:blipFill>
        <p:spPr>
          <a:xfrm>
            <a:off x="3720407" y="113932"/>
            <a:ext cx="5825984" cy="5792597"/>
          </a:xfrm>
          <a:prstGeom prst="rect">
            <a:avLst/>
          </a:prstGeom>
        </p:spPr>
      </p:pic>
      <p:grpSp>
        <p:nvGrpSpPr>
          <p:cNvPr id="384" name="组合 383">
            <a:extLst>
              <a:ext uri="{FF2B5EF4-FFF2-40B4-BE49-F238E27FC236}">
                <a16:creationId xmlns:a16="http://schemas.microsoft.com/office/drawing/2014/main" id="{AD95DE5C-8059-5444-98C1-4478617724C1}"/>
              </a:ext>
            </a:extLst>
          </p:cNvPr>
          <p:cNvGrpSpPr/>
          <p:nvPr/>
        </p:nvGrpSpPr>
        <p:grpSpPr>
          <a:xfrm>
            <a:off x="5623605" y="1446191"/>
            <a:ext cx="3488277" cy="4272536"/>
            <a:chOff x="5623605" y="1446191"/>
            <a:chExt cx="3488277" cy="427253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16B199D-B973-E243-B738-E9A59C74CE04}"/>
                </a:ext>
              </a:extLst>
            </p:cNvPr>
            <p:cNvSpPr/>
            <p:nvPr/>
          </p:nvSpPr>
          <p:spPr>
            <a:xfrm rot="3660000">
              <a:off x="8931872" y="1482201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97F6C95-3EA1-C04A-B867-568EBCF6A6AD}"/>
                </a:ext>
              </a:extLst>
            </p:cNvPr>
            <p:cNvSpPr/>
            <p:nvPr/>
          </p:nvSpPr>
          <p:spPr>
            <a:xfrm rot="780000">
              <a:off x="5757947" y="557471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A8252A6-6765-DC43-9090-C241892D4697}"/>
                </a:ext>
              </a:extLst>
            </p:cNvPr>
            <p:cNvSpPr/>
            <p:nvPr/>
          </p:nvSpPr>
          <p:spPr>
            <a:xfrm>
              <a:off x="8516089" y="186172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DCA3F88-9792-5A44-9683-965B44EC4BC2}"/>
                </a:ext>
              </a:extLst>
            </p:cNvPr>
            <p:cNvSpPr/>
            <p:nvPr/>
          </p:nvSpPr>
          <p:spPr>
            <a:xfrm rot="1080000">
              <a:off x="5920404" y="5088336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3067DA8-F716-D941-BDA7-6AD777B45A0D}"/>
                </a:ext>
              </a:extLst>
            </p:cNvPr>
            <p:cNvSpPr/>
            <p:nvPr/>
          </p:nvSpPr>
          <p:spPr>
            <a:xfrm>
              <a:off x="5790821" y="451738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CCED37F-2DE5-1C40-9AD6-7CFBCE2FFACE}"/>
                </a:ext>
              </a:extLst>
            </p:cNvPr>
            <p:cNvSpPr/>
            <p:nvPr/>
          </p:nvSpPr>
          <p:spPr>
            <a:xfrm>
              <a:off x="8210643" y="215239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CA7E4B08-0844-8E47-BACD-6199883CD770}"/>
                </a:ext>
              </a:extLst>
            </p:cNvPr>
            <p:cNvSpPr/>
            <p:nvPr/>
          </p:nvSpPr>
          <p:spPr>
            <a:xfrm>
              <a:off x="5623605" y="405263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85A921C-E4B2-7340-92ED-E5A557894B14}"/>
                </a:ext>
              </a:extLst>
            </p:cNvPr>
            <p:cNvSpPr/>
            <p:nvPr/>
          </p:nvSpPr>
          <p:spPr>
            <a:xfrm>
              <a:off x="5931064" y="366381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0D8241FF-7691-1246-B9F2-684831535F97}"/>
                </a:ext>
              </a:extLst>
            </p:cNvPr>
            <p:cNvSpPr/>
            <p:nvPr/>
          </p:nvSpPr>
          <p:spPr>
            <a:xfrm rot="480000">
              <a:off x="7248147" y="2185821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0C490A1F-E4DF-5A4B-88D3-253D68F16F34}"/>
                </a:ext>
              </a:extLst>
            </p:cNvPr>
            <p:cNvSpPr/>
            <p:nvPr/>
          </p:nvSpPr>
          <p:spPr>
            <a:xfrm>
              <a:off x="7746675" y="218076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B9C7676-B9F5-3941-B51E-491F2DED56CA}"/>
                </a:ext>
              </a:extLst>
            </p:cNvPr>
            <p:cNvSpPr/>
            <p:nvPr/>
          </p:nvSpPr>
          <p:spPr>
            <a:xfrm>
              <a:off x="6233766" y="3251282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192A7D4-5FAE-B145-8F85-88E14A934DA3}"/>
                </a:ext>
              </a:extLst>
            </p:cNvPr>
            <p:cNvSpPr/>
            <p:nvPr/>
          </p:nvSpPr>
          <p:spPr>
            <a:xfrm rot="660000">
              <a:off x="6892004" y="2563873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D1D8CB5-6D19-8847-BCA0-EBBBD90CF0FC}"/>
                </a:ext>
              </a:extLst>
            </p:cNvPr>
            <p:cNvSpPr/>
            <p:nvPr/>
          </p:nvSpPr>
          <p:spPr>
            <a:xfrm>
              <a:off x="6551507" y="292252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</p:grpSp>
      <p:cxnSp>
        <p:nvCxnSpPr>
          <p:cNvPr id="56" name="直线连接符 55">
            <a:extLst>
              <a:ext uri="{FF2B5EF4-FFF2-40B4-BE49-F238E27FC236}">
                <a16:creationId xmlns:a16="http://schemas.microsoft.com/office/drawing/2014/main" id="{4AF8D7C7-A627-0247-8804-10094007CF13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9092246" y="1648669"/>
            <a:ext cx="1508950" cy="304286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连接符 66">
            <a:extLst>
              <a:ext uri="{FF2B5EF4-FFF2-40B4-BE49-F238E27FC236}">
                <a16:creationId xmlns:a16="http://schemas.microsoft.com/office/drawing/2014/main" id="{11CFA0EA-4E79-854D-B39D-20775A3FD64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8615459" y="1589106"/>
            <a:ext cx="361450" cy="2724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连接符 67">
            <a:extLst>
              <a:ext uri="{FF2B5EF4-FFF2-40B4-BE49-F238E27FC236}">
                <a16:creationId xmlns:a16="http://schemas.microsoft.com/office/drawing/2014/main" id="{A10BF9E8-F4FF-594C-9BE2-86549262BEBB}"/>
              </a:ext>
            </a:extLst>
          </p:cNvPr>
          <p:cNvCxnSpPr>
            <a:cxnSpLocks/>
            <a:endCxn id="16" idx="3"/>
          </p:cNvCxnSpPr>
          <p:nvPr/>
        </p:nvCxnSpPr>
        <p:spPr>
          <a:xfrm flipH="1" flipV="1">
            <a:off x="8732089" y="1933732"/>
            <a:ext cx="1842811" cy="14634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线连接符 104">
            <a:extLst>
              <a:ext uri="{FF2B5EF4-FFF2-40B4-BE49-F238E27FC236}">
                <a16:creationId xmlns:a16="http://schemas.microsoft.com/office/drawing/2014/main" id="{F82E1283-FB4B-6146-8BA2-FAF9689593D7}"/>
              </a:ext>
            </a:extLst>
          </p:cNvPr>
          <p:cNvCxnSpPr>
            <a:cxnSpLocks/>
            <a:stCxn id="16" idx="1"/>
            <a:endCxn id="34" idx="0"/>
          </p:cNvCxnSpPr>
          <p:nvPr/>
        </p:nvCxnSpPr>
        <p:spPr>
          <a:xfrm flipH="1">
            <a:off x="8318643" y="1933732"/>
            <a:ext cx="197446" cy="2186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73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8D8691F8-5AFC-C146-85B9-A386E928838B}"/>
              </a:ext>
            </a:extLst>
          </p:cNvPr>
          <p:cNvGrpSpPr/>
          <p:nvPr/>
        </p:nvGrpSpPr>
        <p:grpSpPr>
          <a:xfrm>
            <a:off x="-3691666" y="0"/>
            <a:ext cx="6923314" cy="7193280"/>
            <a:chOff x="-18083" y="-557815"/>
            <a:chExt cx="6923314" cy="719328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297B75E-A88D-B041-8587-FABBB7FA55C1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8083" y="-557815"/>
              <a:ext cx="6923314" cy="7193280"/>
            </a:xfrm>
            <a:prstGeom prst="rect">
              <a:avLst/>
            </a:prstGeom>
          </p:spPr>
        </p:pic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E02D6EE5-28E4-2844-BDD5-CBC281E6D0E6}"/>
                </a:ext>
              </a:extLst>
            </p:cNvPr>
            <p:cNvGrpSpPr/>
            <p:nvPr/>
          </p:nvGrpSpPr>
          <p:grpSpPr>
            <a:xfrm>
              <a:off x="698171" y="267133"/>
              <a:ext cx="5725316" cy="5713200"/>
              <a:chOff x="988198" y="555010"/>
              <a:chExt cx="5725316" cy="5712695"/>
            </a:xfrm>
            <a:noFill/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6C32A3B-F994-2D4B-A8DE-D749112BC20C}"/>
                  </a:ext>
                </a:extLst>
              </p:cNvPr>
              <p:cNvSpPr/>
              <p:nvPr/>
            </p:nvSpPr>
            <p:spPr>
              <a:xfrm rot="20040000">
                <a:off x="2411925" y="881330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929501D-65C2-8A42-B775-79B0E595B74E}"/>
                  </a:ext>
                </a:extLst>
              </p:cNvPr>
              <p:cNvSpPr/>
              <p:nvPr/>
            </p:nvSpPr>
            <p:spPr>
              <a:xfrm rot="19380000">
                <a:off x="1914622" y="121455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C0F2F9B-8CB4-AA4F-AECD-C4EF48CE981B}"/>
                  </a:ext>
                </a:extLst>
              </p:cNvPr>
              <p:cNvSpPr/>
              <p:nvPr/>
            </p:nvSpPr>
            <p:spPr>
              <a:xfrm rot="18600000">
                <a:off x="1498066" y="1636830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1DF51E95-FBB4-EC41-91D6-78EA50612F24}"/>
                  </a:ext>
                </a:extLst>
              </p:cNvPr>
              <p:cNvSpPr/>
              <p:nvPr/>
            </p:nvSpPr>
            <p:spPr>
              <a:xfrm rot="20520000">
                <a:off x="2971848" y="650716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B32DBAD-054B-CB42-B2E1-55E2C52C4284}"/>
                  </a:ext>
                </a:extLst>
              </p:cNvPr>
              <p:cNvSpPr/>
              <p:nvPr/>
            </p:nvSpPr>
            <p:spPr>
              <a:xfrm>
                <a:off x="3576807" y="555010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7DF471AD-CF20-A640-AD6C-71DAEA1D1B69}"/>
                  </a:ext>
                </a:extLst>
              </p:cNvPr>
              <p:cNvSpPr/>
              <p:nvPr/>
            </p:nvSpPr>
            <p:spPr>
              <a:xfrm rot="720000">
                <a:off x="4194073" y="58284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737A5C95-17F4-554F-9270-F7A9940DFDAF}"/>
                  </a:ext>
                </a:extLst>
              </p:cNvPr>
              <p:cNvSpPr/>
              <p:nvPr/>
            </p:nvSpPr>
            <p:spPr>
              <a:xfrm rot="1320000">
                <a:off x="4780557" y="76520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994F720-959B-9241-BCE0-4743C22EFF31}"/>
                  </a:ext>
                </a:extLst>
              </p:cNvPr>
              <p:cNvSpPr/>
              <p:nvPr/>
            </p:nvSpPr>
            <p:spPr>
              <a:xfrm rot="2340000">
                <a:off x="5325100" y="105156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6B5A438-4D02-AE44-A990-C1EABF893E8C}"/>
                  </a:ext>
                </a:extLst>
              </p:cNvPr>
              <p:cNvSpPr/>
              <p:nvPr/>
            </p:nvSpPr>
            <p:spPr>
              <a:xfrm rot="2400000">
                <a:off x="5768436" y="1423067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D6A88BF9-871C-AE45-8EF7-6B31EC1D0E06}"/>
                  </a:ext>
                </a:extLst>
              </p:cNvPr>
              <p:cNvSpPr/>
              <p:nvPr/>
            </p:nvSpPr>
            <p:spPr>
              <a:xfrm rot="17460000">
                <a:off x="1188436" y="2171837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95B336A3-CAB2-1C4B-B340-4815A3A4604B}"/>
                  </a:ext>
                </a:extLst>
              </p:cNvPr>
              <p:cNvSpPr/>
              <p:nvPr/>
            </p:nvSpPr>
            <p:spPr>
              <a:xfrm rot="16920000">
                <a:off x="992267" y="2773032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1DABA224-1EA2-9147-9A0A-46ABD6B05352}"/>
                  </a:ext>
                </a:extLst>
              </p:cNvPr>
              <p:cNvSpPr/>
              <p:nvPr/>
            </p:nvSpPr>
            <p:spPr>
              <a:xfrm>
                <a:off x="2411926" y="1294707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22D462AF-8D8F-E541-98AC-2593A8353A6E}"/>
                  </a:ext>
                </a:extLst>
              </p:cNvPr>
              <p:cNvSpPr/>
              <p:nvPr/>
            </p:nvSpPr>
            <p:spPr>
              <a:xfrm>
                <a:off x="2864311" y="1145492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23A08A4A-0459-BC4D-896C-4EA790F21BE1}"/>
                  </a:ext>
                </a:extLst>
              </p:cNvPr>
              <p:cNvSpPr/>
              <p:nvPr/>
            </p:nvSpPr>
            <p:spPr>
              <a:xfrm>
                <a:off x="3286393" y="986887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92346B2-6EBC-9B4C-8B4B-0E63DF3BBF53}"/>
                  </a:ext>
                </a:extLst>
              </p:cNvPr>
              <p:cNvSpPr/>
              <p:nvPr/>
            </p:nvSpPr>
            <p:spPr>
              <a:xfrm>
                <a:off x="3731599" y="108858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6A2DFC17-34E2-F442-9613-657C779DB08D}"/>
                  </a:ext>
                </a:extLst>
              </p:cNvPr>
              <p:cNvSpPr/>
              <p:nvPr/>
            </p:nvSpPr>
            <p:spPr>
              <a:xfrm>
                <a:off x="4397156" y="120707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6532DC71-0AD2-2540-ABB6-A906495B2140}"/>
                  </a:ext>
                </a:extLst>
              </p:cNvPr>
              <p:cNvSpPr/>
              <p:nvPr/>
            </p:nvSpPr>
            <p:spPr>
              <a:xfrm>
                <a:off x="4907665" y="1187089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A8021112-D6AD-D64F-AE0C-8A9348D748A0}"/>
                  </a:ext>
                </a:extLst>
              </p:cNvPr>
              <p:cNvSpPr/>
              <p:nvPr/>
            </p:nvSpPr>
            <p:spPr>
              <a:xfrm>
                <a:off x="5294549" y="154981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6E214A55-C9D5-E647-9764-22621DE0BEE0}"/>
                  </a:ext>
                </a:extLst>
              </p:cNvPr>
              <p:cNvSpPr/>
              <p:nvPr/>
            </p:nvSpPr>
            <p:spPr>
              <a:xfrm rot="3660000">
                <a:off x="6160606" y="1937095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D41B05CB-96F7-4E40-9D7C-EB8E23739903}"/>
                  </a:ext>
                </a:extLst>
              </p:cNvPr>
              <p:cNvSpPr/>
              <p:nvPr/>
            </p:nvSpPr>
            <p:spPr>
              <a:xfrm rot="4080000">
                <a:off x="6393669" y="2427997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073E6CF2-28AB-A24B-91AD-167A53CDB8FA}"/>
                  </a:ext>
                </a:extLst>
              </p:cNvPr>
              <p:cNvSpPr/>
              <p:nvPr/>
            </p:nvSpPr>
            <p:spPr>
              <a:xfrm rot="4920000">
                <a:off x="6533513" y="3092346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83321004-8492-B148-8305-0E060B97990F}"/>
                  </a:ext>
                </a:extLst>
              </p:cNvPr>
              <p:cNvSpPr/>
              <p:nvPr/>
            </p:nvSpPr>
            <p:spPr>
              <a:xfrm rot="6000000">
                <a:off x="6513997" y="3675343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EA218C33-8667-044D-ADF6-3DDA9D2B1427}"/>
                  </a:ext>
                </a:extLst>
              </p:cNvPr>
              <p:cNvSpPr/>
              <p:nvPr/>
            </p:nvSpPr>
            <p:spPr>
              <a:xfrm rot="6480000">
                <a:off x="6374540" y="4290441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A50F3D06-906F-5947-9B1E-BC9CC179AD65}"/>
                  </a:ext>
                </a:extLst>
              </p:cNvPr>
              <p:cNvSpPr/>
              <p:nvPr/>
            </p:nvSpPr>
            <p:spPr>
              <a:xfrm rot="7380000">
                <a:off x="6143431" y="4785080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D6E6CCB4-D351-3245-AF1E-174C540726DD}"/>
                  </a:ext>
                </a:extLst>
              </p:cNvPr>
              <p:cNvSpPr/>
              <p:nvPr/>
            </p:nvSpPr>
            <p:spPr>
              <a:xfrm rot="7980000">
                <a:off x="5771137" y="5273579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D7A44DC-AB24-C24A-BA67-B901423B1B7C}"/>
                  </a:ext>
                </a:extLst>
              </p:cNvPr>
              <p:cNvSpPr/>
              <p:nvPr/>
            </p:nvSpPr>
            <p:spPr>
              <a:xfrm rot="19440000">
                <a:off x="5285543" y="5664650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08C17466-FAEE-8143-A406-1215FB42711D}"/>
                  </a:ext>
                </a:extLst>
              </p:cNvPr>
              <p:cNvSpPr/>
              <p:nvPr/>
            </p:nvSpPr>
            <p:spPr>
              <a:xfrm rot="20640000">
                <a:off x="4771103" y="5927596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80AD2907-8877-5D40-9F61-B4DA6DC256B1}"/>
                  </a:ext>
                </a:extLst>
              </p:cNvPr>
              <p:cNvSpPr/>
              <p:nvPr/>
            </p:nvSpPr>
            <p:spPr>
              <a:xfrm rot="21360000">
                <a:off x="4167484" y="6094589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BB60A60D-9DC0-104F-8F68-620ED91B5822}"/>
                  </a:ext>
                </a:extLst>
              </p:cNvPr>
              <p:cNvSpPr/>
              <p:nvPr/>
            </p:nvSpPr>
            <p:spPr>
              <a:xfrm rot="16140000">
                <a:off x="952197" y="3345377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99D9357F-FC9C-A942-A2CE-96CC094A1612}"/>
                  </a:ext>
                </a:extLst>
              </p:cNvPr>
              <p:cNvSpPr/>
              <p:nvPr/>
            </p:nvSpPr>
            <p:spPr>
              <a:xfrm rot="4380000">
                <a:off x="1000483" y="3964063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7587F25A-28FA-4948-81C1-04CF91019A14}"/>
                  </a:ext>
                </a:extLst>
              </p:cNvPr>
              <p:cNvSpPr/>
              <p:nvPr/>
            </p:nvSpPr>
            <p:spPr>
              <a:xfrm rot="3300000">
                <a:off x="1224136" y="4523279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DAB3F15-2B10-D943-91F5-E082FAF74FBB}"/>
                  </a:ext>
                </a:extLst>
              </p:cNvPr>
              <p:cNvSpPr/>
              <p:nvPr/>
            </p:nvSpPr>
            <p:spPr>
              <a:xfrm rot="2100000">
                <a:off x="1907482" y="5460050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BD9329DD-DEEA-054E-9AB0-EFEF5DD0B0C8}"/>
                  </a:ext>
                </a:extLst>
              </p:cNvPr>
              <p:cNvSpPr/>
              <p:nvPr/>
            </p:nvSpPr>
            <p:spPr>
              <a:xfrm rot="3180000">
                <a:off x="1540618" y="5054448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AEB5036C-B182-3044-8970-BD646EBCC936}"/>
                  </a:ext>
                </a:extLst>
              </p:cNvPr>
              <p:cNvSpPr/>
              <p:nvPr/>
            </p:nvSpPr>
            <p:spPr>
              <a:xfrm rot="1800000">
                <a:off x="2417517" y="580913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BF6D1193-77FE-7046-9C21-E3B10674B9A7}"/>
                  </a:ext>
                </a:extLst>
              </p:cNvPr>
              <p:cNvSpPr/>
              <p:nvPr/>
            </p:nvSpPr>
            <p:spPr>
              <a:xfrm rot="780000">
                <a:off x="2986671" y="6029254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8185E0BA-A5E8-1749-B45C-79A94CCB6C94}"/>
                  </a:ext>
                </a:extLst>
              </p:cNvPr>
              <p:cNvSpPr/>
              <p:nvPr/>
            </p:nvSpPr>
            <p:spPr>
              <a:xfrm>
                <a:off x="3579772" y="6123705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9C6C0799-272C-0842-894C-E0B217029171}"/>
                  </a:ext>
                </a:extLst>
              </p:cNvPr>
              <p:cNvSpPr/>
              <p:nvPr/>
            </p:nvSpPr>
            <p:spPr>
              <a:xfrm>
                <a:off x="2161925" y="1694628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D5C8C9FE-47AC-E740-A5CE-97ED4973C85C}"/>
                  </a:ext>
                </a:extLst>
              </p:cNvPr>
              <p:cNvSpPr/>
              <p:nvPr/>
            </p:nvSpPr>
            <p:spPr>
              <a:xfrm>
                <a:off x="1777716" y="2214395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E30326E1-D253-A94E-A61A-1C765A936ADE}"/>
                  </a:ext>
                </a:extLst>
              </p:cNvPr>
              <p:cNvSpPr/>
              <p:nvPr/>
            </p:nvSpPr>
            <p:spPr>
              <a:xfrm>
                <a:off x="1425840" y="2594384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6E83B292-67A5-F747-973A-967ADC3C1EC7}"/>
                  </a:ext>
                </a:extLst>
              </p:cNvPr>
              <p:cNvSpPr/>
              <p:nvPr/>
            </p:nvSpPr>
            <p:spPr>
              <a:xfrm>
                <a:off x="2651364" y="1547644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53DC16B7-3013-FF4F-B07E-CD035697494B}"/>
                  </a:ext>
                </a:extLst>
              </p:cNvPr>
              <p:cNvSpPr/>
              <p:nvPr/>
            </p:nvSpPr>
            <p:spPr>
              <a:xfrm>
                <a:off x="1393275" y="3053462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5741BA4F-4B75-7948-9CBC-8357D6DB0A4B}"/>
                  </a:ext>
                </a:extLst>
              </p:cNvPr>
              <p:cNvSpPr/>
              <p:nvPr/>
            </p:nvSpPr>
            <p:spPr>
              <a:xfrm rot="20220000">
                <a:off x="1304101" y="354594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16263B4D-16B3-4246-88BC-4F89946004E1}"/>
                  </a:ext>
                </a:extLst>
              </p:cNvPr>
              <p:cNvSpPr/>
              <p:nvPr/>
            </p:nvSpPr>
            <p:spPr>
              <a:xfrm>
                <a:off x="1500161" y="3898907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65584916-1E97-844A-90D2-39E9209A55B6}"/>
                  </a:ext>
                </a:extLst>
              </p:cNvPr>
              <p:cNvSpPr/>
              <p:nvPr/>
            </p:nvSpPr>
            <p:spPr>
              <a:xfrm rot="19440000">
                <a:off x="1799542" y="4440728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194A9053-9179-E045-BC14-0AB04367C646}"/>
                  </a:ext>
                </a:extLst>
              </p:cNvPr>
              <p:cNvSpPr/>
              <p:nvPr/>
            </p:nvSpPr>
            <p:spPr>
              <a:xfrm>
                <a:off x="2170799" y="5198977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6528EFA7-F3A9-1145-8F17-82FA44886398}"/>
                  </a:ext>
                </a:extLst>
              </p:cNvPr>
              <p:cNvSpPr/>
              <p:nvPr/>
            </p:nvSpPr>
            <p:spPr>
              <a:xfrm rot="1500000">
                <a:off x="2114350" y="4742824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CAEE10AD-0158-804A-93A9-B94D829F7880}"/>
                  </a:ext>
                </a:extLst>
              </p:cNvPr>
              <p:cNvSpPr/>
              <p:nvPr/>
            </p:nvSpPr>
            <p:spPr>
              <a:xfrm>
                <a:off x="1725677" y="273081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1B984287-AAB7-F54E-A884-F7F25229DCCA}"/>
                  </a:ext>
                </a:extLst>
              </p:cNvPr>
              <p:cNvSpPr/>
              <p:nvPr/>
            </p:nvSpPr>
            <p:spPr>
              <a:xfrm>
                <a:off x="3348554" y="1311268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D18BD1D9-CAD7-A148-9E6E-67DC12717665}"/>
                  </a:ext>
                </a:extLst>
              </p:cNvPr>
              <p:cNvSpPr/>
              <p:nvPr/>
            </p:nvSpPr>
            <p:spPr>
              <a:xfrm>
                <a:off x="3024554" y="1609759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99CADA6B-59A7-AF4F-97C9-B3BEE14B3F85}"/>
                  </a:ext>
                </a:extLst>
              </p:cNvPr>
              <p:cNvSpPr/>
              <p:nvPr/>
            </p:nvSpPr>
            <p:spPr>
              <a:xfrm rot="1260000">
                <a:off x="3946135" y="154434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ACB508B2-677D-0847-B793-E3BDD86CDA4B}"/>
                  </a:ext>
                </a:extLst>
              </p:cNvPr>
              <p:cNvSpPr/>
              <p:nvPr/>
            </p:nvSpPr>
            <p:spPr>
              <a:xfrm>
                <a:off x="3523720" y="1586878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BCBEAEE0-435D-BD4D-839E-8CA67FD28B96}"/>
                  </a:ext>
                </a:extLst>
              </p:cNvPr>
              <p:cNvSpPr/>
              <p:nvPr/>
            </p:nvSpPr>
            <p:spPr>
              <a:xfrm>
                <a:off x="2720658" y="191720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D13EEFA7-CABB-A14B-A976-7F14420AB8E7}"/>
                  </a:ext>
                </a:extLst>
              </p:cNvPr>
              <p:cNvSpPr/>
              <p:nvPr/>
            </p:nvSpPr>
            <p:spPr>
              <a:xfrm>
                <a:off x="2373746" y="2261710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8BB9FD81-31B5-5E4D-A372-F9DBC33A52AD}"/>
                  </a:ext>
                </a:extLst>
              </p:cNvPr>
              <p:cNvSpPr/>
              <p:nvPr/>
            </p:nvSpPr>
            <p:spPr>
              <a:xfrm>
                <a:off x="2114350" y="2718034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73DA129A-B00E-544C-B584-4AE56DE4AEC1}"/>
                  </a:ext>
                </a:extLst>
              </p:cNvPr>
              <p:cNvSpPr/>
              <p:nvPr/>
            </p:nvSpPr>
            <p:spPr>
              <a:xfrm>
                <a:off x="4732126" y="1558190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E82EC0DB-8893-F948-8242-628EAAD619FA}"/>
                  </a:ext>
                </a:extLst>
              </p:cNvPr>
              <p:cNvSpPr/>
              <p:nvPr/>
            </p:nvSpPr>
            <p:spPr>
              <a:xfrm>
                <a:off x="5710584" y="1845239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F78DB84C-5604-F14B-A675-826BD9B6AB4E}"/>
                  </a:ext>
                </a:extLst>
              </p:cNvPr>
              <p:cNvSpPr/>
              <p:nvPr/>
            </p:nvSpPr>
            <p:spPr>
              <a:xfrm>
                <a:off x="5744813" y="231659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42AE9DC4-61E5-7D4C-9EA2-9E7AF12E6FE9}"/>
                  </a:ext>
                </a:extLst>
              </p:cNvPr>
              <p:cNvSpPr/>
              <p:nvPr/>
            </p:nvSpPr>
            <p:spPr>
              <a:xfrm>
                <a:off x="5850543" y="2806202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DD9DB545-BFCA-4D4B-BA29-CB5212231774}"/>
                  </a:ext>
                </a:extLst>
              </p:cNvPr>
              <p:cNvSpPr/>
              <p:nvPr/>
            </p:nvSpPr>
            <p:spPr>
              <a:xfrm>
                <a:off x="5738883" y="4093477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9F1A9C0D-2802-1F44-93F6-DDD92EA3EB40}"/>
                  </a:ext>
                </a:extLst>
              </p:cNvPr>
              <p:cNvSpPr/>
              <p:nvPr/>
            </p:nvSpPr>
            <p:spPr>
              <a:xfrm rot="900000">
                <a:off x="5865045" y="3207162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26ED725C-DFC1-BD45-9E86-42844C16C4C9}"/>
                  </a:ext>
                </a:extLst>
              </p:cNvPr>
              <p:cNvSpPr/>
              <p:nvPr/>
            </p:nvSpPr>
            <p:spPr>
              <a:xfrm>
                <a:off x="6038411" y="367313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CB487A9D-CB4C-E349-AE9B-31D35C6E2CB0}"/>
                  </a:ext>
                </a:extLst>
              </p:cNvPr>
              <p:cNvSpPr/>
              <p:nvPr/>
            </p:nvSpPr>
            <p:spPr>
              <a:xfrm>
                <a:off x="5747422" y="4661910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B0CE4E80-A432-EB45-9C99-5269C5D4342F}"/>
                  </a:ext>
                </a:extLst>
              </p:cNvPr>
              <p:cNvSpPr/>
              <p:nvPr/>
            </p:nvSpPr>
            <p:spPr>
              <a:xfrm>
                <a:off x="5320326" y="493686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C0A16A88-D142-D24C-A790-FE7ECC790630}"/>
                  </a:ext>
                </a:extLst>
              </p:cNvPr>
              <p:cNvSpPr/>
              <p:nvPr/>
            </p:nvSpPr>
            <p:spPr>
              <a:xfrm>
                <a:off x="4863571" y="512939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8DECEA94-2101-DF40-80BD-11AF4B450344}"/>
                  </a:ext>
                </a:extLst>
              </p:cNvPr>
              <p:cNvSpPr/>
              <p:nvPr/>
            </p:nvSpPr>
            <p:spPr>
              <a:xfrm>
                <a:off x="4572421" y="5513070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BF33FEE3-85E7-7249-8866-4DA5C0252B7B}"/>
                  </a:ext>
                </a:extLst>
              </p:cNvPr>
              <p:cNvSpPr/>
              <p:nvPr/>
            </p:nvSpPr>
            <p:spPr>
              <a:xfrm rot="1440000">
                <a:off x="2651364" y="5279400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3B9FD254-6B43-4C4A-B67C-EA5843DC11DF}"/>
                  </a:ext>
                </a:extLst>
              </p:cNvPr>
              <p:cNvSpPr/>
              <p:nvPr/>
            </p:nvSpPr>
            <p:spPr>
              <a:xfrm>
                <a:off x="4128735" y="5453547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8E7391ED-BCCB-4C45-9170-431F1DF06659}"/>
                  </a:ext>
                </a:extLst>
              </p:cNvPr>
              <p:cNvSpPr/>
              <p:nvPr/>
            </p:nvSpPr>
            <p:spPr>
              <a:xfrm rot="20520000">
                <a:off x="3692375" y="5548540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B81CF640-DB3F-5F4E-B711-F9FB0F463622}"/>
                  </a:ext>
                </a:extLst>
              </p:cNvPr>
              <p:cNvSpPr/>
              <p:nvPr/>
            </p:nvSpPr>
            <p:spPr>
              <a:xfrm rot="1080000">
                <a:off x="3149128" y="5542920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6261B56A-AF92-214C-A1BD-473770C33229}"/>
                  </a:ext>
                </a:extLst>
              </p:cNvPr>
              <p:cNvSpPr/>
              <p:nvPr/>
            </p:nvSpPr>
            <p:spPr>
              <a:xfrm>
                <a:off x="1872006" y="3109965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888BBBDF-1749-A44D-8EE7-06C7011D1420}"/>
                  </a:ext>
                </a:extLst>
              </p:cNvPr>
              <p:cNvSpPr/>
              <p:nvPr/>
            </p:nvSpPr>
            <p:spPr>
              <a:xfrm rot="21420000">
                <a:off x="1614996" y="3392967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11273C14-8578-0848-80C9-A48E9B18CF4E}"/>
                  </a:ext>
                </a:extLst>
              </p:cNvPr>
              <p:cNvSpPr/>
              <p:nvPr/>
            </p:nvSpPr>
            <p:spPr>
              <a:xfrm>
                <a:off x="3232512" y="2003787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F4834B34-9E86-484A-895B-DFCC21D01FDF}"/>
                  </a:ext>
                </a:extLst>
              </p:cNvPr>
              <p:cNvSpPr/>
              <p:nvPr/>
            </p:nvSpPr>
            <p:spPr>
              <a:xfrm>
                <a:off x="4404450" y="1792578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B3346A85-3DC3-6D4E-8526-FAB9C18639CF}"/>
                  </a:ext>
                </a:extLst>
              </p:cNvPr>
              <p:cNvSpPr/>
              <p:nvPr/>
            </p:nvSpPr>
            <p:spPr>
              <a:xfrm>
                <a:off x="3791460" y="199198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4BB40DBE-6144-104B-9004-545E7B52EFE4}"/>
                  </a:ext>
                </a:extLst>
              </p:cNvPr>
              <p:cNvSpPr/>
              <p:nvPr/>
            </p:nvSpPr>
            <p:spPr>
              <a:xfrm>
                <a:off x="4938462" y="1894215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6DB2B630-3E55-6243-93B5-489C8DD7D9C1}"/>
                  </a:ext>
                </a:extLst>
              </p:cNvPr>
              <p:cNvSpPr/>
              <p:nvPr/>
            </p:nvSpPr>
            <p:spPr>
              <a:xfrm>
                <a:off x="5378325" y="1990762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655DD48E-F26F-1A4B-91EF-E1DDDFB04557}"/>
                  </a:ext>
                </a:extLst>
              </p:cNvPr>
              <p:cNvSpPr/>
              <p:nvPr/>
            </p:nvSpPr>
            <p:spPr>
              <a:xfrm>
                <a:off x="5198491" y="2297689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D4036586-374E-5F42-84C1-7D2694B422FD}"/>
                  </a:ext>
                </a:extLst>
              </p:cNvPr>
              <p:cNvSpPr/>
              <p:nvPr/>
            </p:nvSpPr>
            <p:spPr>
              <a:xfrm>
                <a:off x="4741268" y="227556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2904CB59-8B4B-6741-AFA5-EF35870EDE52}"/>
                  </a:ext>
                </a:extLst>
              </p:cNvPr>
              <p:cNvSpPr/>
              <p:nvPr/>
            </p:nvSpPr>
            <p:spPr>
              <a:xfrm>
                <a:off x="4263829" y="2250519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000CD976-D729-AC4D-AE5D-BACB423E5307}"/>
                  </a:ext>
                </a:extLst>
              </p:cNvPr>
              <p:cNvSpPr/>
              <p:nvPr/>
            </p:nvSpPr>
            <p:spPr>
              <a:xfrm>
                <a:off x="2920842" y="236887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E2E62A99-9843-CF46-A504-34A19D391BBF}"/>
                  </a:ext>
                </a:extLst>
              </p:cNvPr>
              <p:cNvSpPr/>
              <p:nvPr/>
            </p:nvSpPr>
            <p:spPr>
              <a:xfrm rot="1140000">
                <a:off x="2575051" y="270560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95409E55-2A85-DC4C-8696-0A53F0EAF818}"/>
                  </a:ext>
                </a:extLst>
              </p:cNvPr>
              <p:cNvSpPr/>
              <p:nvPr/>
            </p:nvSpPr>
            <p:spPr>
              <a:xfrm>
                <a:off x="2308366" y="3149692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688BF696-D2B8-F24E-A95D-56B80181DB13}"/>
                  </a:ext>
                </a:extLst>
              </p:cNvPr>
              <p:cNvSpPr/>
              <p:nvPr/>
            </p:nvSpPr>
            <p:spPr>
              <a:xfrm>
                <a:off x="1991156" y="3526618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166A7EAC-BDE2-2746-8DC1-9D9FDAE0BBCE}"/>
                  </a:ext>
                </a:extLst>
              </p:cNvPr>
              <p:cNvSpPr/>
              <p:nvPr/>
            </p:nvSpPr>
            <p:spPr>
              <a:xfrm>
                <a:off x="2015482" y="3960886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C3CE57B4-8CF0-6649-B32C-BA8B25A34E52}"/>
                  </a:ext>
                </a:extLst>
              </p:cNvPr>
              <p:cNvSpPr/>
              <p:nvPr/>
            </p:nvSpPr>
            <p:spPr>
              <a:xfrm>
                <a:off x="2456073" y="3701798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3E44E507-1B5C-3D40-AF59-24B454331EF7}"/>
                  </a:ext>
                </a:extLst>
              </p:cNvPr>
              <p:cNvSpPr/>
              <p:nvPr/>
            </p:nvSpPr>
            <p:spPr>
              <a:xfrm>
                <a:off x="2778196" y="3197134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D2E7C028-EA6B-EC46-9A72-0F9D4A4D3623}"/>
                  </a:ext>
                </a:extLst>
              </p:cNvPr>
              <p:cNvSpPr/>
              <p:nvPr/>
            </p:nvSpPr>
            <p:spPr>
              <a:xfrm rot="660000">
                <a:off x="3088860" y="2782719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B4EDA5CF-7D92-6540-B8B7-17421712660A}"/>
                  </a:ext>
                </a:extLst>
              </p:cNvPr>
              <p:cNvSpPr/>
              <p:nvPr/>
            </p:nvSpPr>
            <p:spPr>
              <a:xfrm rot="1200000">
                <a:off x="3460046" y="2415135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CAC6FF1C-547A-6849-9A8F-89FA42CC80D9}"/>
                  </a:ext>
                </a:extLst>
              </p:cNvPr>
              <p:cNvSpPr/>
              <p:nvPr/>
            </p:nvSpPr>
            <p:spPr>
              <a:xfrm>
                <a:off x="3286099" y="327329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9FA83910-E2AF-B94C-A51E-671F19A983B7}"/>
                  </a:ext>
                </a:extLst>
              </p:cNvPr>
              <p:cNvSpPr/>
              <p:nvPr/>
            </p:nvSpPr>
            <p:spPr>
              <a:xfrm>
                <a:off x="2373746" y="4301234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F43B76F4-579B-FB4D-BAB6-7268520564F7}"/>
                  </a:ext>
                </a:extLst>
              </p:cNvPr>
              <p:cNvSpPr/>
              <p:nvPr/>
            </p:nvSpPr>
            <p:spPr>
              <a:xfrm>
                <a:off x="2530085" y="4849289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B37A9095-67E2-DA45-B72A-4C101670319A}"/>
                  </a:ext>
                </a:extLst>
              </p:cNvPr>
              <p:cNvSpPr/>
              <p:nvPr/>
            </p:nvSpPr>
            <p:spPr>
              <a:xfrm>
                <a:off x="3019545" y="497202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AE3AC066-3D09-B845-8BE6-AB6848C0D630}"/>
                  </a:ext>
                </a:extLst>
              </p:cNvPr>
              <p:cNvSpPr/>
              <p:nvPr/>
            </p:nvSpPr>
            <p:spPr>
              <a:xfrm>
                <a:off x="3409185" y="5145488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1DC8AF7B-0A6F-3849-B793-870434CC3AF6}"/>
                  </a:ext>
                </a:extLst>
              </p:cNvPr>
              <p:cNvSpPr/>
              <p:nvPr/>
            </p:nvSpPr>
            <p:spPr>
              <a:xfrm rot="20760000">
                <a:off x="3791209" y="503860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47B977A9-8AAB-534E-9F5D-9BB05813903E}"/>
                  </a:ext>
                </a:extLst>
              </p:cNvPr>
              <p:cNvSpPr/>
              <p:nvPr/>
            </p:nvSpPr>
            <p:spPr>
              <a:xfrm>
                <a:off x="4336909" y="487185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8C115920-73D0-D94D-A90B-41C6CB32D971}"/>
                  </a:ext>
                </a:extLst>
              </p:cNvPr>
              <p:cNvSpPr/>
              <p:nvPr/>
            </p:nvSpPr>
            <p:spPr>
              <a:xfrm>
                <a:off x="4879104" y="4659125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6DB9426E-F712-7A41-A77B-4608E9ABDE41}"/>
                  </a:ext>
                </a:extLst>
              </p:cNvPr>
              <p:cNvSpPr/>
              <p:nvPr/>
            </p:nvSpPr>
            <p:spPr>
              <a:xfrm>
                <a:off x="5325099" y="442439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72084C07-6A37-274C-AD10-C4D361D8AB51}"/>
                  </a:ext>
                </a:extLst>
              </p:cNvPr>
              <p:cNvSpPr/>
              <p:nvPr/>
            </p:nvSpPr>
            <p:spPr>
              <a:xfrm>
                <a:off x="5439367" y="260723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C4CE0268-17D5-9940-8ED3-B36BD7385E2B}"/>
                  </a:ext>
                </a:extLst>
              </p:cNvPr>
              <p:cNvSpPr/>
              <p:nvPr/>
            </p:nvSpPr>
            <p:spPr>
              <a:xfrm rot="1860000">
                <a:off x="5370824" y="303610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DDD65477-698A-AF48-A53E-C5F98ED0073C}"/>
                  </a:ext>
                </a:extLst>
              </p:cNvPr>
              <p:cNvSpPr/>
              <p:nvPr/>
            </p:nvSpPr>
            <p:spPr>
              <a:xfrm>
                <a:off x="5309919" y="3606414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2D7E3793-24C8-DF4B-AC7F-7A7279F1EC5B}"/>
                  </a:ext>
                </a:extLst>
              </p:cNvPr>
              <p:cNvSpPr/>
              <p:nvPr/>
            </p:nvSpPr>
            <p:spPr>
              <a:xfrm>
                <a:off x="5320326" y="4036844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453D77B1-6378-E44F-AFDA-63DE1B3B5380}"/>
                  </a:ext>
                </a:extLst>
              </p:cNvPr>
              <p:cNvSpPr/>
              <p:nvPr/>
            </p:nvSpPr>
            <p:spPr>
              <a:xfrm>
                <a:off x="2970243" y="367313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矩形 109">
                <a:extLst>
                  <a:ext uri="{FF2B5EF4-FFF2-40B4-BE49-F238E27FC236}">
                    <a16:creationId xmlns:a16="http://schemas.microsoft.com/office/drawing/2014/main" id="{A405E96C-B545-E142-B28F-717A09B68559}"/>
                  </a:ext>
                </a:extLst>
              </p:cNvPr>
              <p:cNvSpPr/>
              <p:nvPr/>
            </p:nvSpPr>
            <p:spPr>
              <a:xfrm>
                <a:off x="2726594" y="4057535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72808A91-1B7A-834A-824E-DAB826AE071B}"/>
                  </a:ext>
                </a:extLst>
              </p:cNvPr>
              <p:cNvSpPr/>
              <p:nvPr/>
            </p:nvSpPr>
            <p:spPr>
              <a:xfrm>
                <a:off x="2852329" y="4507309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12870994-FEDF-4E46-B3D0-1E579F4C1786}"/>
                  </a:ext>
                </a:extLst>
              </p:cNvPr>
              <p:cNvSpPr/>
              <p:nvPr/>
            </p:nvSpPr>
            <p:spPr>
              <a:xfrm>
                <a:off x="3159788" y="411852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8798435E-59DE-D14C-932B-D4A85A10C660}"/>
                  </a:ext>
                </a:extLst>
              </p:cNvPr>
              <p:cNvSpPr/>
              <p:nvPr/>
            </p:nvSpPr>
            <p:spPr>
              <a:xfrm rot="1020000">
                <a:off x="3963861" y="2553668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DD51E1DD-C807-0E47-9805-D8755BCB1D2A}"/>
                  </a:ext>
                </a:extLst>
              </p:cNvPr>
              <p:cNvSpPr/>
              <p:nvPr/>
            </p:nvSpPr>
            <p:spPr>
              <a:xfrm rot="480000">
                <a:off x="4476871" y="264066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23687F90-6512-D14F-978B-157CAA0C1A98}"/>
                  </a:ext>
                </a:extLst>
              </p:cNvPr>
              <p:cNvSpPr/>
              <p:nvPr/>
            </p:nvSpPr>
            <p:spPr>
              <a:xfrm rot="960000">
                <a:off x="3600774" y="2924467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id="{DFC52A3E-4BEE-BD4A-A424-8CE21A6A5EAB}"/>
                  </a:ext>
                </a:extLst>
              </p:cNvPr>
              <p:cNvSpPr/>
              <p:nvPr/>
            </p:nvSpPr>
            <p:spPr>
              <a:xfrm>
                <a:off x="4975399" y="2635608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矩形 116">
                <a:extLst>
                  <a:ext uri="{FF2B5EF4-FFF2-40B4-BE49-F238E27FC236}">
                    <a16:creationId xmlns:a16="http://schemas.microsoft.com/office/drawing/2014/main" id="{5143270C-A6D4-154F-BA59-BBF8F3A44B13}"/>
                  </a:ext>
                </a:extLst>
              </p:cNvPr>
              <p:cNvSpPr/>
              <p:nvPr/>
            </p:nvSpPr>
            <p:spPr>
              <a:xfrm>
                <a:off x="3377896" y="4650655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46A56DF6-5732-2F41-B79B-F45E569F102A}"/>
                  </a:ext>
                </a:extLst>
              </p:cNvPr>
              <p:cNvSpPr/>
              <p:nvPr/>
            </p:nvSpPr>
            <p:spPr>
              <a:xfrm>
                <a:off x="3871766" y="4634988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矩形 118">
                <a:extLst>
                  <a:ext uri="{FF2B5EF4-FFF2-40B4-BE49-F238E27FC236}">
                    <a16:creationId xmlns:a16="http://schemas.microsoft.com/office/drawing/2014/main" id="{0C0BA5F5-CAF9-2D4E-8D70-CE68B0EF5C3E}"/>
                  </a:ext>
                </a:extLst>
              </p:cNvPr>
              <p:cNvSpPr/>
              <p:nvPr/>
            </p:nvSpPr>
            <p:spPr>
              <a:xfrm>
                <a:off x="3462490" y="3706026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2DB1CC24-AC21-A747-AA6B-F6A1444867AC}"/>
                  </a:ext>
                </a:extLst>
              </p:cNvPr>
              <p:cNvSpPr/>
              <p:nvPr/>
            </p:nvSpPr>
            <p:spPr>
              <a:xfrm rot="840000">
                <a:off x="3639274" y="418161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3D221A86-3B3E-2C4B-A040-0CCF4DC0CECA}"/>
                  </a:ext>
                </a:extLst>
              </p:cNvPr>
              <p:cNvSpPr/>
              <p:nvPr/>
            </p:nvSpPr>
            <p:spPr>
              <a:xfrm>
                <a:off x="4124823" y="4293837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E06AC31B-C5D1-3643-8696-7761FADD3322}"/>
                  </a:ext>
                </a:extLst>
              </p:cNvPr>
              <p:cNvSpPr/>
              <p:nvPr/>
            </p:nvSpPr>
            <p:spPr>
              <a:xfrm rot="20220000">
                <a:off x="4560004" y="437323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549E8F03-7CAD-0D45-9384-5E1D9D9F2503}"/>
                  </a:ext>
                </a:extLst>
              </p:cNvPr>
              <p:cNvSpPr/>
              <p:nvPr/>
            </p:nvSpPr>
            <p:spPr>
              <a:xfrm>
                <a:off x="4867399" y="4133087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24962689-D21B-A548-91A7-1B0F222447AD}"/>
                  </a:ext>
                </a:extLst>
              </p:cNvPr>
              <p:cNvSpPr/>
              <p:nvPr/>
            </p:nvSpPr>
            <p:spPr>
              <a:xfrm>
                <a:off x="4726497" y="3659427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40BEE8BA-39E0-F847-9BE5-EA544BE55403}"/>
                  </a:ext>
                </a:extLst>
              </p:cNvPr>
              <p:cNvSpPr/>
              <p:nvPr/>
            </p:nvSpPr>
            <p:spPr>
              <a:xfrm>
                <a:off x="4755440" y="3149688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23267520-3813-AD40-9FB6-557FF1829893}"/>
                  </a:ext>
                </a:extLst>
              </p:cNvPr>
              <p:cNvSpPr/>
              <p:nvPr/>
            </p:nvSpPr>
            <p:spPr>
              <a:xfrm rot="660000">
                <a:off x="4120728" y="3018675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A5B49373-D2FF-F742-8794-0FCBE217F65B}"/>
                  </a:ext>
                </a:extLst>
              </p:cNvPr>
              <p:cNvSpPr/>
              <p:nvPr/>
            </p:nvSpPr>
            <p:spPr>
              <a:xfrm>
                <a:off x="3780231" y="337729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956A8C0F-799F-0245-B7B3-D73916432351}"/>
                  </a:ext>
                </a:extLst>
              </p:cNvPr>
              <p:cNvSpPr/>
              <p:nvPr/>
            </p:nvSpPr>
            <p:spPr>
              <a:xfrm rot="1320000">
                <a:off x="4280244" y="349344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30DE6838-BB61-0A46-B520-23EE591A1C88}"/>
                  </a:ext>
                </a:extLst>
              </p:cNvPr>
              <p:cNvSpPr/>
              <p:nvPr/>
            </p:nvSpPr>
            <p:spPr>
              <a:xfrm>
                <a:off x="3949961" y="384696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51298AF0-B5B0-1547-B058-1BFAF395A33E}"/>
                  </a:ext>
                </a:extLst>
              </p:cNvPr>
              <p:cNvSpPr/>
              <p:nvPr/>
            </p:nvSpPr>
            <p:spPr>
              <a:xfrm>
                <a:off x="4412659" y="3960874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33" name="直线连接符 132">
              <a:extLst>
                <a:ext uri="{FF2B5EF4-FFF2-40B4-BE49-F238E27FC236}">
                  <a16:creationId xmlns:a16="http://schemas.microsoft.com/office/drawing/2014/main" id="{377ECF51-8C2B-A54C-B196-3D4019980F0A}"/>
                </a:ext>
              </a:extLst>
            </p:cNvPr>
            <p:cNvCxnSpPr>
              <a:cxnSpLocks/>
              <a:stCxn id="10" idx="3"/>
              <a:endCxn id="13" idx="1"/>
            </p:cNvCxnSpPr>
            <p:nvPr/>
          </p:nvCxnSpPr>
          <p:spPr>
            <a:xfrm>
              <a:off x="3502780" y="339141"/>
              <a:ext cx="403626" cy="53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线连接符 138">
              <a:extLst>
                <a:ext uri="{FF2B5EF4-FFF2-40B4-BE49-F238E27FC236}">
                  <a16:creationId xmlns:a16="http://schemas.microsoft.com/office/drawing/2014/main" id="{39AC264B-C20D-3C46-9BA3-FD03105483FF}"/>
                </a:ext>
              </a:extLst>
            </p:cNvPr>
            <p:cNvCxnSpPr>
              <a:cxnSpLocks/>
              <a:stCxn id="14" idx="3"/>
              <a:endCxn id="15" idx="1"/>
            </p:cNvCxnSpPr>
            <p:nvPr/>
          </p:nvCxnSpPr>
          <p:spPr>
            <a:xfrm>
              <a:off x="4698666" y="589807"/>
              <a:ext cx="360475" cy="177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线连接符 139">
              <a:extLst>
                <a:ext uri="{FF2B5EF4-FFF2-40B4-BE49-F238E27FC236}">
                  <a16:creationId xmlns:a16="http://schemas.microsoft.com/office/drawing/2014/main" id="{E8D5F730-7DEB-A749-B85C-F4A2B0BCE193}"/>
                </a:ext>
              </a:extLst>
            </p:cNvPr>
            <p:cNvCxnSpPr>
              <a:cxnSpLocks/>
              <a:stCxn id="13" idx="3"/>
              <a:endCxn id="14" idx="1"/>
            </p:cNvCxnSpPr>
            <p:nvPr/>
          </p:nvCxnSpPr>
          <p:spPr>
            <a:xfrm>
              <a:off x="4117686" y="389430"/>
              <a:ext cx="380708" cy="1194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线连接符 145">
              <a:extLst>
                <a:ext uri="{FF2B5EF4-FFF2-40B4-BE49-F238E27FC236}">
                  <a16:creationId xmlns:a16="http://schemas.microsoft.com/office/drawing/2014/main" id="{337BB83E-5C24-574C-BB39-1369D8DC7AE8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>
              <a:off x="5227004" y="903702"/>
              <a:ext cx="276672" cy="2341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线连接符 146">
              <a:extLst>
                <a:ext uri="{FF2B5EF4-FFF2-40B4-BE49-F238E27FC236}">
                  <a16:creationId xmlns:a16="http://schemas.microsoft.com/office/drawing/2014/main" id="{0BDB8AE2-F69A-6446-8912-52A094B047D2}"/>
                </a:ext>
              </a:extLst>
            </p:cNvPr>
            <p:cNvCxnSpPr>
              <a:cxnSpLocks/>
              <a:stCxn id="16" idx="3"/>
              <a:endCxn id="26" idx="1"/>
            </p:cNvCxnSpPr>
            <p:nvPr/>
          </p:nvCxnSpPr>
          <p:spPr>
            <a:xfrm>
              <a:off x="5669141" y="1276696"/>
              <a:ext cx="257074" cy="3501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线连接符 147">
              <a:extLst>
                <a:ext uri="{FF2B5EF4-FFF2-40B4-BE49-F238E27FC236}">
                  <a16:creationId xmlns:a16="http://schemas.microsoft.com/office/drawing/2014/main" id="{DEAE630B-DA0E-554F-B12C-38B17DB35B97}"/>
                </a:ext>
              </a:extLst>
            </p:cNvPr>
            <p:cNvCxnSpPr>
              <a:cxnSpLocks/>
              <a:stCxn id="26" idx="3"/>
              <a:endCxn id="27" idx="1"/>
            </p:cNvCxnSpPr>
            <p:nvPr/>
          </p:nvCxnSpPr>
          <p:spPr>
            <a:xfrm>
              <a:off x="6030943" y="1815816"/>
              <a:ext cx="140238" cy="296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线连接符 148">
              <a:extLst>
                <a:ext uri="{FF2B5EF4-FFF2-40B4-BE49-F238E27FC236}">
                  <a16:creationId xmlns:a16="http://schemas.microsoft.com/office/drawing/2014/main" id="{531F4601-35AA-A248-89B6-668B71011485}"/>
                </a:ext>
              </a:extLst>
            </p:cNvPr>
            <p:cNvCxnSpPr>
              <a:cxnSpLocks/>
              <a:stCxn id="27" idx="3"/>
              <a:endCxn id="28" idx="1"/>
            </p:cNvCxnSpPr>
            <p:nvPr/>
          </p:nvCxnSpPr>
          <p:spPr>
            <a:xfrm>
              <a:off x="6252103" y="2312438"/>
              <a:ext cx="84351" cy="4573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线连接符 149">
              <a:extLst>
                <a:ext uri="{FF2B5EF4-FFF2-40B4-BE49-F238E27FC236}">
                  <a16:creationId xmlns:a16="http://schemas.microsoft.com/office/drawing/2014/main" id="{D3A4AF40-03A3-1C42-AECE-1B87FB2DE274}"/>
                </a:ext>
              </a:extLst>
            </p:cNvPr>
            <p:cNvCxnSpPr>
              <a:cxnSpLocks/>
              <a:stCxn id="28" idx="3"/>
              <a:endCxn id="29" idx="1"/>
            </p:cNvCxnSpPr>
            <p:nvPr/>
          </p:nvCxnSpPr>
          <p:spPr>
            <a:xfrm flipH="1">
              <a:off x="6350726" y="2983660"/>
              <a:ext cx="15792" cy="3697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线连接符 150">
              <a:extLst>
                <a:ext uri="{FF2B5EF4-FFF2-40B4-BE49-F238E27FC236}">
                  <a16:creationId xmlns:a16="http://schemas.microsoft.com/office/drawing/2014/main" id="{B3B03E70-2258-B446-ACF0-4B8218E0E813}"/>
                </a:ext>
              </a:extLst>
            </p:cNvPr>
            <p:cNvCxnSpPr>
              <a:cxnSpLocks/>
              <a:stCxn id="31" idx="3"/>
              <a:endCxn id="32" idx="1"/>
            </p:cNvCxnSpPr>
            <p:nvPr/>
          </p:nvCxnSpPr>
          <p:spPr>
            <a:xfrm flipH="1">
              <a:off x="5662773" y="4660169"/>
              <a:ext cx="239805" cy="3189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线连接符 151">
              <a:extLst>
                <a:ext uri="{FF2B5EF4-FFF2-40B4-BE49-F238E27FC236}">
                  <a16:creationId xmlns:a16="http://schemas.microsoft.com/office/drawing/2014/main" id="{E5A45697-69CC-0F48-85D1-90005B87451B}"/>
                </a:ext>
              </a:extLst>
            </p:cNvPr>
            <p:cNvCxnSpPr>
              <a:cxnSpLocks/>
              <a:stCxn id="30" idx="3"/>
              <a:endCxn id="31" idx="1"/>
            </p:cNvCxnSpPr>
            <p:nvPr/>
          </p:nvCxnSpPr>
          <p:spPr>
            <a:xfrm flipH="1">
              <a:off x="6020230" y="4177626"/>
              <a:ext cx="138906" cy="3013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线连接符 152">
              <a:extLst>
                <a:ext uri="{FF2B5EF4-FFF2-40B4-BE49-F238E27FC236}">
                  <a16:creationId xmlns:a16="http://schemas.microsoft.com/office/drawing/2014/main" id="{0854F60C-25E5-A142-AF22-F5642251A57C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 flipV="1">
              <a:off x="2892535" y="339141"/>
              <a:ext cx="394245" cy="623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线连接符 153">
              <a:extLst>
                <a:ext uri="{FF2B5EF4-FFF2-40B4-BE49-F238E27FC236}">
                  <a16:creationId xmlns:a16="http://schemas.microsoft.com/office/drawing/2014/main" id="{E92548BC-9F61-194A-82D3-34A291B5E363}"/>
                </a:ext>
              </a:extLst>
            </p:cNvPr>
            <p:cNvCxnSpPr>
              <a:cxnSpLocks/>
              <a:stCxn id="10" idx="2"/>
              <a:endCxn id="21" idx="0"/>
            </p:cNvCxnSpPr>
            <p:nvPr/>
          </p:nvCxnSpPr>
          <p:spPr>
            <a:xfrm flipH="1">
              <a:off x="3104366" y="411147"/>
              <a:ext cx="290414" cy="2879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线连接符 161">
              <a:extLst>
                <a:ext uri="{FF2B5EF4-FFF2-40B4-BE49-F238E27FC236}">
                  <a16:creationId xmlns:a16="http://schemas.microsoft.com/office/drawing/2014/main" id="{6FDFB820-AEFA-9046-9DA0-343A3DEA409C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 flipH="1">
              <a:off x="6225890" y="3566118"/>
              <a:ext cx="87324" cy="4060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线连接符 162">
              <a:extLst>
                <a:ext uri="{FF2B5EF4-FFF2-40B4-BE49-F238E27FC236}">
                  <a16:creationId xmlns:a16="http://schemas.microsoft.com/office/drawing/2014/main" id="{D30183DC-EEE8-0247-85DE-F62074512F0F}"/>
                </a:ext>
              </a:extLst>
            </p:cNvPr>
            <p:cNvCxnSpPr>
              <a:cxnSpLocks/>
              <a:stCxn id="32" idx="3"/>
              <a:endCxn id="33" idx="3"/>
            </p:cNvCxnSpPr>
            <p:nvPr/>
          </p:nvCxnSpPr>
          <p:spPr>
            <a:xfrm flipH="1">
              <a:off x="5190890" y="5137121"/>
              <a:ext cx="324557" cy="2486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线连接符 163">
              <a:extLst>
                <a:ext uri="{FF2B5EF4-FFF2-40B4-BE49-F238E27FC236}">
                  <a16:creationId xmlns:a16="http://schemas.microsoft.com/office/drawing/2014/main" id="{80A53706-A032-6C4F-B283-8A4180321175}"/>
                </a:ext>
              </a:extLst>
            </p:cNvPr>
            <p:cNvCxnSpPr>
              <a:cxnSpLocks/>
              <a:stCxn id="7" idx="3"/>
              <a:endCxn id="6" idx="1"/>
            </p:cNvCxnSpPr>
            <p:nvPr/>
          </p:nvCxnSpPr>
          <p:spPr>
            <a:xfrm flipV="1">
              <a:off x="1818848" y="712833"/>
              <a:ext cx="313980" cy="2209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线连接符 164">
              <a:extLst>
                <a:ext uri="{FF2B5EF4-FFF2-40B4-BE49-F238E27FC236}">
                  <a16:creationId xmlns:a16="http://schemas.microsoft.com/office/drawing/2014/main" id="{EF2DFC9E-69E3-2F43-93A7-5C5826109AD8}"/>
                </a:ext>
              </a:extLst>
            </p:cNvPr>
            <p:cNvCxnSpPr>
              <a:cxnSpLocks/>
              <a:stCxn id="6" idx="3"/>
              <a:endCxn id="9" idx="1"/>
            </p:cNvCxnSpPr>
            <p:nvPr/>
          </p:nvCxnSpPr>
          <p:spPr>
            <a:xfrm flipV="1">
              <a:off x="2326968" y="468228"/>
              <a:ext cx="360139" cy="1499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线连接符 165">
              <a:extLst>
                <a:ext uri="{FF2B5EF4-FFF2-40B4-BE49-F238E27FC236}">
                  <a16:creationId xmlns:a16="http://schemas.microsoft.com/office/drawing/2014/main" id="{95007A08-DC32-E047-BA7A-4B9BCFA8F1F7}"/>
                </a:ext>
              </a:extLst>
            </p:cNvPr>
            <p:cNvCxnSpPr>
              <a:cxnSpLocks/>
              <a:stCxn id="8" idx="3"/>
              <a:endCxn id="7" idx="1"/>
            </p:cNvCxnSpPr>
            <p:nvPr/>
          </p:nvCxnSpPr>
          <p:spPr>
            <a:xfrm flipV="1">
              <a:off x="1385466" y="1063735"/>
              <a:ext cx="260877" cy="27458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线连接符 166">
              <a:extLst>
                <a:ext uri="{FF2B5EF4-FFF2-40B4-BE49-F238E27FC236}">
                  <a16:creationId xmlns:a16="http://schemas.microsoft.com/office/drawing/2014/main" id="{2722FF3E-5132-6A48-B0F8-5AF3CBDE4E20}"/>
                </a:ext>
              </a:extLst>
            </p:cNvPr>
            <p:cNvCxnSpPr>
              <a:cxnSpLocks/>
              <a:stCxn id="9" idx="2"/>
              <a:endCxn id="21" idx="0"/>
            </p:cNvCxnSpPr>
            <p:nvPr/>
          </p:nvCxnSpPr>
          <p:spPr>
            <a:xfrm>
              <a:off x="2812072" y="503336"/>
              <a:ext cx="292294" cy="19571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线连接符 167">
              <a:extLst>
                <a:ext uri="{FF2B5EF4-FFF2-40B4-BE49-F238E27FC236}">
                  <a16:creationId xmlns:a16="http://schemas.microsoft.com/office/drawing/2014/main" id="{376A66C0-01EA-3548-9892-6558CCACE0AA}"/>
                </a:ext>
              </a:extLst>
            </p:cNvPr>
            <p:cNvCxnSpPr>
              <a:cxnSpLocks/>
              <a:stCxn id="17" idx="3"/>
              <a:endCxn id="8" idx="1"/>
            </p:cNvCxnSpPr>
            <p:nvPr/>
          </p:nvCxnSpPr>
          <p:spPr>
            <a:xfrm flipV="1">
              <a:off x="1045116" y="1503795"/>
              <a:ext cx="201496" cy="3514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线连接符 191">
              <a:extLst>
                <a:ext uri="{FF2B5EF4-FFF2-40B4-BE49-F238E27FC236}">
                  <a16:creationId xmlns:a16="http://schemas.microsoft.com/office/drawing/2014/main" id="{A55B19D8-371E-D447-B463-E60C05B8B78C}"/>
                </a:ext>
              </a:extLst>
            </p:cNvPr>
            <p:cNvCxnSpPr>
              <a:cxnSpLocks/>
              <a:stCxn id="18" idx="3"/>
              <a:endCxn id="17" idx="1"/>
            </p:cNvCxnSpPr>
            <p:nvPr/>
          </p:nvCxnSpPr>
          <p:spPr>
            <a:xfrm flipV="1">
              <a:off x="832697" y="2056946"/>
              <a:ext cx="135005" cy="394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线连接符 192">
              <a:extLst>
                <a:ext uri="{FF2B5EF4-FFF2-40B4-BE49-F238E27FC236}">
                  <a16:creationId xmlns:a16="http://schemas.microsoft.com/office/drawing/2014/main" id="{A596B58C-CEC9-534B-92F2-BE80DA25418D}"/>
                </a:ext>
              </a:extLst>
            </p:cNvPr>
            <p:cNvCxnSpPr>
              <a:cxnSpLocks/>
              <a:stCxn id="18" idx="1"/>
              <a:endCxn id="36" idx="3"/>
            </p:cNvCxnSpPr>
            <p:nvPr/>
          </p:nvCxnSpPr>
          <p:spPr>
            <a:xfrm flipH="1">
              <a:off x="768285" y="2663008"/>
              <a:ext cx="19498" cy="3587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线连接符 193">
              <a:extLst>
                <a:ext uri="{FF2B5EF4-FFF2-40B4-BE49-F238E27FC236}">
                  <a16:creationId xmlns:a16="http://schemas.microsoft.com/office/drawing/2014/main" id="{61056F12-46B9-9A49-90C5-00A16289458E}"/>
                </a:ext>
              </a:extLst>
            </p:cNvPr>
            <p:cNvCxnSpPr>
              <a:cxnSpLocks/>
              <a:stCxn id="37" idx="3"/>
              <a:endCxn id="38" idx="1"/>
            </p:cNvCxnSpPr>
            <p:nvPr/>
          </p:nvCxnSpPr>
          <p:spPr>
            <a:xfrm>
              <a:off x="850035" y="3851785"/>
              <a:ext cx="130122" cy="3674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线连接符 194">
              <a:extLst>
                <a:ext uri="{FF2B5EF4-FFF2-40B4-BE49-F238E27FC236}">
                  <a16:creationId xmlns:a16="http://schemas.microsoft.com/office/drawing/2014/main" id="{AC60AD0A-D57C-524E-AE96-38FB84FE1527}"/>
                </a:ext>
              </a:extLst>
            </p:cNvPr>
            <p:cNvCxnSpPr>
              <a:cxnSpLocks/>
              <a:stCxn id="38" idx="3"/>
              <a:endCxn id="40" idx="1"/>
            </p:cNvCxnSpPr>
            <p:nvPr/>
          </p:nvCxnSpPr>
          <p:spPr>
            <a:xfrm>
              <a:off x="1104061" y="4396237"/>
              <a:ext cx="189528" cy="3564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线连接符 195">
              <a:extLst>
                <a:ext uri="{FF2B5EF4-FFF2-40B4-BE49-F238E27FC236}">
                  <a16:creationId xmlns:a16="http://schemas.microsoft.com/office/drawing/2014/main" id="{DB333146-9345-5246-89A3-6FD7AF2A3D95}"/>
                </a:ext>
              </a:extLst>
            </p:cNvPr>
            <p:cNvCxnSpPr>
              <a:cxnSpLocks/>
              <a:stCxn id="41" idx="3"/>
              <a:endCxn id="42" idx="1"/>
            </p:cNvCxnSpPr>
            <p:nvPr/>
          </p:nvCxnSpPr>
          <p:spPr>
            <a:xfrm>
              <a:off x="2329020" y="5647728"/>
              <a:ext cx="370392" cy="1418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线连接符 196">
              <a:extLst>
                <a:ext uri="{FF2B5EF4-FFF2-40B4-BE49-F238E27FC236}">
                  <a16:creationId xmlns:a16="http://schemas.microsoft.com/office/drawing/2014/main" id="{D2C2A834-8DA7-4C47-8DDA-CB44521EFD21}"/>
                </a:ext>
              </a:extLst>
            </p:cNvPr>
            <p:cNvCxnSpPr>
              <a:cxnSpLocks/>
              <a:stCxn id="42" idx="3"/>
              <a:endCxn id="43" idx="1"/>
            </p:cNvCxnSpPr>
            <p:nvPr/>
          </p:nvCxnSpPr>
          <p:spPr>
            <a:xfrm>
              <a:off x="2909876" y="5838164"/>
              <a:ext cx="379869" cy="701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线连接符 197">
              <a:extLst>
                <a:ext uri="{FF2B5EF4-FFF2-40B4-BE49-F238E27FC236}">
                  <a16:creationId xmlns:a16="http://schemas.microsoft.com/office/drawing/2014/main" id="{0A38D7F9-2B94-894A-8ECF-B1AFC90558F5}"/>
                </a:ext>
              </a:extLst>
            </p:cNvPr>
            <p:cNvCxnSpPr>
              <a:cxnSpLocks/>
              <a:stCxn id="34" idx="3"/>
              <a:endCxn id="33" idx="1"/>
            </p:cNvCxnSpPr>
            <p:nvPr/>
          </p:nvCxnSpPr>
          <p:spPr>
            <a:xfrm flipV="1">
              <a:off x="4692892" y="5512714"/>
              <a:ext cx="323250" cy="1697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线连接符 198">
              <a:extLst>
                <a:ext uri="{FF2B5EF4-FFF2-40B4-BE49-F238E27FC236}">
                  <a16:creationId xmlns:a16="http://schemas.microsoft.com/office/drawing/2014/main" id="{B3590F9C-1355-F947-8893-157F813C3493}"/>
                </a:ext>
              </a:extLst>
            </p:cNvPr>
            <p:cNvCxnSpPr>
              <a:cxnSpLocks/>
              <a:stCxn id="9" idx="2"/>
              <a:endCxn id="20" idx="0"/>
            </p:cNvCxnSpPr>
            <p:nvPr/>
          </p:nvCxnSpPr>
          <p:spPr>
            <a:xfrm flipH="1">
              <a:off x="2682284" y="503336"/>
              <a:ext cx="129788" cy="354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线连接符 206">
              <a:extLst>
                <a:ext uri="{FF2B5EF4-FFF2-40B4-BE49-F238E27FC236}">
                  <a16:creationId xmlns:a16="http://schemas.microsoft.com/office/drawing/2014/main" id="{A4D194B3-D5AB-9B4B-8C51-147A1EFB8A5C}"/>
                </a:ext>
              </a:extLst>
            </p:cNvPr>
            <p:cNvCxnSpPr>
              <a:cxnSpLocks/>
              <a:stCxn id="36" idx="1"/>
              <a:endCxn id="37" idx="1"/>
            </p:cNvCxnSpPr>
            <p:nvPr/>
          </p:nvCxnSpPr>
          <p:spPr>
            <a:xfrm>
              <a:off x="772055" y="3237748"/>
              <a:ext cx="14822" cy="4074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线连接符 207">
              <a:extLst>
                <a:ext uri="{FF2B5EF4-FFF2-40B4-BE49-F238E27FC236}">
                  <a16:creationId xmlns:a16="http://schemas.microsoft.com/office/drawing/2014/main" id="{9E7693F3-10B4-7045-9A7B-697E934E5345}"/>
                </a:ext>
              </a:extLst>
            </p:cNvPr>
            <p:cNvCxnSpPr>
              <a:cxnSpLocks/>
              <a:stCxn id="40" idx="3"/>
              <a:endCxn id="39" idx="1"/>
            </p:cNvCxnSpPr>
            <p:nvPr/>
          </p:nvCxnSpPr>
          <p:spPr>
            <a:xfrm>
              <a:off x="1423593" y="4925237"/>
              <a:ext cx="213393" cy="2574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线连接符 208">
              <a:extLst>
                <a:ext uri="{FF2B5EF4-FFF2-40B4-BE49-F238E27FC236}">
                  <a16:creationId xmlns:a16="http://schemas.microsoft.com/office/drawing/2014/main" id="{08798CC1-999D-9D46-B023-A547D4FC546E}"/>
                </a:ext>
              </a:extLst>
            </p:cNvPr>
            <p:cNvCxnSpPr>
              <a:cxnSpLocks/>
              <a:stCxn id="39" idx="3"/>
              <a:endCxn id="41" idx="1"/>
            </p:cNvCxnSpPr>
            <p:nvPr/>
          </p:nvCxnSpPr>
          <p:spPr>
            <a:xfrm>
              <a:off x="1813923" y="5306561"/>
              <a:ext cx="328036" cy="2331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线连接符 209">
              <a:extLst>
                <a:ext uri="{FF2B5EF4-FFF2-40B4-BE49-F238E27FC236}">
                  <a16:creationId xmlns:a16="http://schemas.microsoft.com/office/drawing/2014/main" id="{68A22534-4A28-414F-ACAE-ECCD3DE68FEA}"/>
                </a:ext>
              </a:extLst>
            </p:cNvPr>
            <p:cNvCxnSpPr>
              <a:cxnSpLocks/>
              <a:stCxn id="43" idx="3"/>
              <a:endCxn id="35" idx="1"/>
            </p:cNvCxnSpPr>
            <p:nvPr/>
          </p:nvCxnSpPr>
          <p:spPr>
            <a:xfrm flipV="1">
              <a:off x="3505745" y="5886744"/>
              <a:ext cx="371975" cy="215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线连接符 210">
              <a:extLst>
                <a:ext uri="{FF2B5EF4-FFF2-40B4-BE49-F238E27FC236}">
                  <a16:creationId xmlns:a16="http://schemas.microsoft.com/office/drawing/2014/main" id="{14D610AA-46ED-CE4A-A0C1-606520906DA4}"/>
                </a:ext>
              </a:extLst>
            </p:cNvPr>
            <p:cNvCxnSpPr>
              <a:cxnSpLocks/>
              <a:stCxn id="35" idx="3"/>
              <a:endCxn id="34" idx="1"/>
            </p:cNvCxnSpPr>
            <p:nvPr/>
          </p:nvCxnSpPr>
          <p:spPr>
            <a:xfrm flipV="1">
              <a:off x="4093194" y="5741971"/>
              <a:ext cx="392066" cy="1297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直线连接符 375">
              <a:extLst>
                <a:ext uri="{FF2B5EF4-FFF2-40B4-BE49-F238E27FC236}">
                  <a16:creationId xmlns:a16="http://schemas.microsoft.com/office/drawing/2014/main" id="{813716EE-6FA1-9F40-A5DC-3BEF729E3C1C}"/>
                </a:ext>
              </a:extLst>
            </p:cNvPr>
            <p:cNvCxnSpPr>
              <a:cxnSpLocks/>
              <a:stCxn id="10" idx="2"/>
              <a:endCxn id="22" idx="0"/>
            </p:cNvCxnSpPr>
            <p:nvPr/>
          </p:nvCxnSpPr>
          <p:spPr>
            <a:xfrm>
              <a:off x="3394780" y="411147"/>
              <a:ext cx="154792" cy="3896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线连接符 378">
              <a:extLst>
                <a:ext uri="{FF2B5EF4-FFF2-40B4-BE49-F238E27FC236}">
                  <a16:creationId xmlns:a16="http://schemas.microsoft.com/office/drawing/2014/main" id="{394780F6-1421-1F42-B996-87B7FD307CD1}"/>
                </a:ext>
              </a:extLst>
            </p:cNvPr>
            <p:cNvCxnSpPr>
              <a:cxnSpLocks/>
              <a:stCxn id="13" idx="2"/>
              <a:endCxn id="22" idx="0"/>
            </p:cNvCxnSpPr>
            <p:nvPr/>
          </p:nvCxnSpPr>
          <p:spPr>
            <a:xfrm flipH="1">
              <a:off x="3549572" y="437408"/>
              <a:ext cx="447503" cy="3633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直线连接符 381">
              <a:extLst>
                <a:ext uri="{FF2B5EF4-FFF2-40B4-BE49-F238E27FC236}">
                  <a16:creationId xmlns:a16="http://schemas.microsoft.com/office/drawing/2014/main" id="{9BE2D4EE-2AF1-DC42-95DD-F5A7506E9886}"/>
                </a:ext>
              </a:extLst>
            </p:cNvPr>
            <p:cNvCxnSpPr>
              <a:cxnSpLocks/>
              <a:stCxn id="13" idx="2"/>
              <a:endCxn id="23" idx="0"/>
            </p:cNvCxnSpPr>
            <p:nvPr/>
          </p:nvCxnSpPr>
          <p:spPr>
            <a:xfrm>
              <a:off x="3997075" y="437408"/>
              <a:ext cx="218054" cy="4818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直线连接符 384">
              <a:extLst>
                <a:ext uri="{FF2B5EF4-FFF2-40B4-BE49-F238E27FC236}">
                  <a16:creationId xmlns:a16="http://schemas.microsoft.com/office/drawing/2014/main" id="{D85B4074-5D04-DB4F-86E9-2D74F170CA8F}"/>
                </a:ext>
              </a:extLst>
            </p:cNvPr>
            <p:cNvCxnSpPr>
              <a:cxnSpLocks/>
              <a:stCxn id="14" idx="2"/>
              <a:endCxn id="23" idx="0"/>
            </p:cNvCxnSpPr>
            <p:nvPr/>
          </p:nvCxnSpPr>
          <p:spPr>
            <a:xfrm flipH="1">
              <a:off x="4215129" y="616113"/>
              <a:ext cx="356427" cy="303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线连接符 387">
              <a:extLst>
                <a:ext uri="{FF2B5EF4-FFF2-40B4-BE49-F238E27FC236}">
                  <a16:creationId xmlns:a16="http://schemas.microsoft.com/office/drawing/2014/main" id="{9441F9C8-0515-A443-AD5E-CADB03472209}"/>
                </a:ext>
              </a:extLst>
            </p:cNvPr>
            <p:cNvCxnSpPr>
              <a:cxnSpLocks/>
              <a:stCxn id="14" idx="2"/>
              <a:endCxn id="24" idx="0"/>
            </p:cNvCxnSpPr>
            <p:nvPr/>
          </p:nvCxnSpPr>
          <p:spPr>
            <a:xfrm>
              <a:off x="4571556" y="616113"/>
              <a:ext cx="154082" cy="2831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直线连接符 390">
              <a:extLst>
                <a:ext uri="{FF2B5EF4-FFF2-40B4-BE49-F238E27FC236}">
                  <a16:creationId xmlns:a16="http://schemas.microsoft.com/office/drawing/2014/main" id="{560F611E-F9AC-DA45-B928-87A9B1F3F537}"/>
                </a:ext>
              </a:extLst>
            </p:cNvPr>
            <p:cNvCxnSpPr>
              <a:cxnSpLocks/>
              <a:stCxn id="15" idx="2"/>
              <a:endCxn id="24" idx="3"/>
            </p:cNvCxnSpPr>
            <p:nvPr/>
          </p:nvCxnSpPr>
          <p:spPr>
            <a:xfrm flipH="1">
              <a:off x="4833638" y="891695"/>
              <a:ext cx="264120" cy="795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直线连接符 393">
              <a:extLst>
                <a:ext uri="{FF2B5EF4-FFF2-40B4-BE49-F238E27FC236}">
                  <a16:creationId xmlns:a16="http://schemas.microsoft.com/office/drawing/2014/main" id="{EF407347-7D83-774E-94C7-9DA5B6F0DE5B}"/>
                </a:ext>
              </a:extLst>
            </p:cNvPr>
            <p:cNvCxnSpPr>
              <a:cxnSpLocks/>
              <a:endCxn id="25" idx="0"/>
            </p:cNvCxnSpPr>
            <p:nvPr/>
          </p:nvCxnSpPr>
          <p:spPr>
            <a:xfrm>
              <a:off x="5110935" y="915390"/>
              <a:ext cx="1587" cy="346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直线连接符 398">
              <a:extLst>
                <a:ext uri="{FF2B5EF4-FFF2-40B4-BE49-F238E27FC236}">
                  <a16:creationId xmlns:a16="http://schemas.microsoft.com/office/drawing/2014/main" id="{A29D779D-F1EE-154F-9196-6E3F2F3F10D2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 flipH="1">
              <a:off x="5218934" y="1262435"/>
              <a:ext cx="321190" cy="621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直线连接符 401">
              <a:extLst>
                <a:ext uri="{FF2B5EF4-FFF2-40B4-BE49-F238E27FC236}">
                  <a16:creationId xmlns:a16="http://schemas.microsoft.com/office/drawing/2014/main" id="{E839BD02-54E6-AE41-AF0C-B114B741E2D3}"/>
                </a:ext>
              </a:extLst>
            </p:cNvPr>
            <p:cNvCxnSpPr>
              <a:cxnSpLocks/>
              <a:stCxn id="16" idx="2"/>
              <a:endCxn id="63" idx="0"/>
            </p:cNvCxnSpPr>
            <p:nvPr/>
          </p:nvCxnSpPr>
          <p:spPr>
            <a:xfrm flipH="1">
              <a:off x="5528557" y="1262435"/>
              <a:ext cx="11567" cy="2950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直线连接符 405">
              <a:extLst>
                <a:ext uri="{FF2B5EF4-FFF2-40B4-BE49-F238E27FC236}">
                  <a16:creationId xmlns:a16="http://schemas.microsoft.com/office/drawing/2014/main" id="{6AC70ACC-9A3B-AB4E-B4B1-E5189E438D7F}"/>
                </a:ext>
              </a:extLst>
            </p:cNvPr>
            <p:cNvCxnSpPr>
              <a:cxnSpLocks/>
              <a:stCxn id="26" idx="2"/>
              <a:endCxn id="63" idx="3"/>
            </p:cNvCxnSpPr>
            <p:nvPr/>
          </p:nvCxnSpPr>
          <p:spPr>
            <a:xfrm flipH="1" flipV="1">
              <a:off x="5636557" y="1629484"/>
              <a:ext cx="279049" cy="1267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直线连接符 408">
              <a:extLst>
                <a:ext uri="{FF2B5EF4-FFF2-40B4-BE49-F238E27FC236}">
                  <a16:creationId xmlns:a16="http://schemas.microsoft.com/office/drawing/2014/main" id="{06FC94FB-C1EC-2A46-B08D-AA37BE6433D4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 flipH="1">
              <a:off x="5554156" y="1756254"/>
              <a:ext cx="361450" cy="272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直线连接符 412">
              <a:extLst>
                <a:ext uri="{FF2B5EF4-FFF2-40B4-BE49-F238E27FC236}">
                  <a16:creationId xmlns:a16="http://schemas.microsoft.com/office/drawing/2014/main" id="{13EBBC55-D2C8-5341-80F8-375828416352}"/>
                </a:ext>
              </a:extLst>
            </p:cNvPr>
            <p:cNvCxnSpPr>
              <a:cxnSpLocks/>
              <a:stCxn id="27" idx="2"/>
              <a:endCxn id="64" idx="3"/>
            </p:cNvCxnSpPr>
            <p:nvPr/>
          </p:nvCxnSpPr>
          <p:spPr>
            <a:xfrm flipH="1" flipV="1">
              <a:off x="5670786" y="2100879"/>
              <a:ext cx="474099" cy="1383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直线连接符 415">
              <a:extLst>
                <a:ext uri="{FF2B5EF4-FFF2-40B4-BE49-F238E27FC236}">
                  <a16:creationId xmlns:a16="http://schemas.microsoft.com/office/drawing/2014/main" id="{2465993D-8A65-A048-9015-40AC9031D6F6}"/>
                </a:ext>
              </a:extLst>
            </p:cNvPr>
            <p:cNvCxnSpPr>
              <a:cxnSpLocks/>
              <a:stCxn id="27" idx="2"/>
              <a:endCxn id="65" idx="0"/>
            </p:cNvCxnSpPr>
            <p:nvPr/>
          </p:nvCxnSpPr>
          <p:spPr>
            <a:xfrm flipH="1">
              <a:off x="5668516" y="2239265"/>
              <a:ext cx="476369" cy="2792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直线连接符 418">
              <a:extLst>
                <a:ext uri="{FF2B5EF4-FFF2-40B4-BE49-F238E27FC236}">
                  <a16:creationId xmlns:a16="http://schemas.microsoft.com/office/drawing/2014/main" id="{8CB3B7EF-5C09-5E49-9874-31197568A292}"/>
                </a:ext>
              </a:extLst>
            </p:cNvPr>
            <p:cNvCxnSpPr>
              <a:cxnSpLocks/>
              <a:stCxn id="28" idx="2"/>
              <a:endCxn id="65" idx="3"/>
            </p:cNvCxnSpPr>
            <p:nvPr/>
          </p:nvCxnSpPr>
          <p:spPr>
            <a:xfrm flipH="1" flipV="1">
              <a:off x="5776516" y="2590531"/>
              <a:ext cx="503671" cy="2961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直线连接符 421">
              <a:extLst>
                <a:ext uri="{FF2B5EF4-FFF2-40B4-BE49-F238E27FC236}">
                  <a16:creationId xmlns:a16="http://schemas.microsoft.com/office/drawing/2014/main" id="{416779F1-9FB6-B347-B97B-857525437089}"/>
                </a:ext>
              </a:extLst>
            </p:cNvPr>
            <p:cNvCxnSpPr>
              <a:cxnSpLocks/>
              <a:stCxn id="28" idx="2"/>
              <a:endCxn id="67" idx="3"/>
            </p:cNvCxnSpPr>
            <p:nvPr/>
          </p:nvCxnSpPr>
          <p:spPr>
            <a:xfrm flipH="1">
              <a:off x="5787338" y="2886721"/>
              <a:ext cx="492849" cy="1327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直线连接符 424">
              <a:extLst>
                <a:ext uri="{FF2B5EF4-FFF2-40B4-BE49-F238E27FC236}">
                  <a16:creationId xmlns:a16="http://schemas.microsoft.com/office/drawing/2014/main" id="{31FB812A-A1E8-4246-A16E-F05DC4B2035E}"/>
                </a:ext>
              </a:extLst>
            </p:cNvPr>
            <p:cNvCxnSpPr>
              <a:cxnSpLocks/>
              <a:stCxn id="28" idx="2"/>
              <a:endCxn id="68" idx="0"/>
            </p:cNvCxnSpPr>
            <p:nvPr/>
          </p:nvCxnSpPr>
          <p:spPr>
            <a:xfrm flipH="1">
              <a:off x="5856384" y="2886721"/>
              <a:ext cx="423803" cy="4988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线连接符 427">
              <a:extLst>
                <a:ext uri="{FF2B5EF4-FFF2-40B4-BE49-F238E27FC236}">
                  <a16:creationId xmlns:a16="http://schemas.microsoft.com/office/drawing/2014/main" id="{EA876FD8-767D-7542-81D1-94E843D3EA16}"/>
                </a:ext>
              </a:extLst>
            </p:cNvPr>
            <p:cNvCxnSpPr>
              <a:cxnSpLocks/>
              <a:stCxn id="29" idx="2"/>
              <a:endCxn id="68" idx="3"/>
            </p:cNvCxnSpPr>
            <p:nvPr/>
          </p:nvCxnSpPr>
          <p:spPr>
            <a:xfrm flipH="1">
              <a:off x="5964384" y="3447246"/>
              <a:ext cx="296680" cy="102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线连接符 430">
              <a:extLst>
                <a:ext uri="{FF2B5EF4-FFF2-40B4-BE49-F238E27FC236}">
                  <a16:creationId xmlns:a16="http://schemas.microsoft.com/office/drawing/2014/main" id="{AA931278-39BF-864B-B562-20C7FEBC6CF4}"/>
                </a:ext>
              </a:extLst>
            </p:cNvPr>
            <p:cNvCxnSpPr>
              <a:cxnSpLocks/>
              <a:stCxn id="30" idx="2"/>
              <a:endCxn id="68" idx="2"/>
            </p:cNvCxnSpPr>
            <p:nvPr/>
          </p:nvCxnSpPr>
          <p:spPr>
            <a:xfrm flipH="1" flipV="1">
              <a:off x="5856384" y="3529545"/>
              <a:ext cx="267653" cy="5231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线连接符 433">
              <a:extLst>
                <a:ext uri="{FF2B5EF4-FFF2-40B4-BE49-F238E27FC236}">
                  <a16:creationId xmlns:a16="http://schemas.microsoft.com/office/drawing/2014/main" id="{11DDEE10-90D1-DA45-935F-7ED602AAA4C1}"/>
                </a:ext>
              </a:extLst>
            </p:cNvPr>
            <p:cNvCxnSpPr>
              <a:cxnSpLocks/>
              <a:stCxn id="30" idx="2"/>
              <a:endCxn id="66" idx="3"/>
            </p:cNvCxnSpPr>
            <p:nvPr/>
          </p:nvCxnSpPr>
          <p:spPr>
            <a:xfrm flipH="1" flipV="1">
              <a:off x="5664856" y="3877920"/>
              <a:ext cx="459181" cy="1747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线连接符 436">
              <a:extLst>
                <a:ext uri="{FF2B5EF4-FFF2-40B4-BE49-F238E27FC236}">
                  <a16:creationId xmlns:a16="http://schemas.microsoft.com/office/drawing/2014/main" id="{C4C08CC8-3EFA-D846-946D-8ED67A199CD0}"/>
                </a:ext>
              </a:extLst>
            </p:cNvPr>
            <p:cNvCxnSpPr>
              <a:cxnSpLocks/>
              <a:stCxn id="30" idx="2"/>
              <a:endCxn id="69" idx="0"/>
            </p:cNvCxnSpPr>
            <p:nvPr/>
          </p:nvCxnSpPr>
          <p:spPr>
            <a:xfrm flipH="1">
              <a:off x="5565395" y="4052653"/>
              <a:ext cx="558642" cy="3217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线连接符 439">
              <a:extLst>
                <a:ext uri="{FF2B5EF4-FFF2-40B4-BE49-F238E27FC236}">
                  <a16:creationId xmlns:a16="http://schemas.microsoft.com/office/drawing/2014/main" id="{B900933A-8F1D-5F4F-A3A9-8FBAAA8016B6}"/>
                </a:ext>
              </a:extLst>
            </p:cNvPr>
            <p:cNvCxnSpPr>
              <a:cxnSpLocks/>
              <a:stCxn id="31" idx="2"/>
              <a:endCxn id="69" idx="3"/>
            </p:cNvCxnSpPr>
            <p:nvPr/>
          </p:nvCxnSpPr>
          <p:spPr>
            <a:xfrm flipH="1" flipV="1">
              <a:off x="5673395" y="4446403"/>
              <a:ext cx="227625" cy="839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线连接符 444">
              <a:extLst>
                <a:ext uri="{FF2B5EF4-FFF2-40B4-BE49-F238E27FC236}">
                  <a16:creationId xmlns:a16="http://schemas.microsoft.com/office/drawing/2014/main" id="{1F506131-0FEE-0344-BE39-D6C75E80A106}"/>
                </a:ext>
              </a:extLst>
            </p:cNvPr>
            <p:cNvCxnSpPr>
              <a:cxnSpLocks/>
              <a:stCxn id="32" idx="2"/>
              <a:endCxn id="69" idx="2"/>
            </p:cNvCxnSpPr>
            <p:nvPr/>
          </p:nvCxnSpPr>
          <p:spPr>
            <a:xfrm flipV="1">
              <a:off x="5536453" y="4518409"/>
              <a:ext cx="28942" cy="4906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线连接符 447">
              <a:extLst>
                <a:ext uri="{FF2B5EF4-FFF2-40B4-BE49-F238E27FC236}">
                  <a16:creationId xmlns:a16="http://schemas.microsoft.com/office/drawing/2014/main" id="{4B6ED31D-A0A8-4F4D-82EB-AC42C4245457}"/>
                </a:ext>
              </a:extLst>
            </p:cNvPr>
            <p:cNvCxnSpPr>
              <a:cxnSpLocks/>
              <a:stCxn id="32" idx="2"/>
              <a:endCxn id="70" idx="2"/>
            </p:cNvCxnSpPr>
            <p:nvPr/>
          </p:nvCxnSpPr>
          <p:spPr>
            <a:xfrm flipH="1" flipV="1">
              <a:off x="5138299" y="4793384"/>
              <a:ext cx="398154" cy="21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线连接符 450">
              <a:extLst>
                <a:ext uri="{FF2B5EF4-FFF2-40B4-BE49-F238E27FC236}">
                  <a16:creationId xmlns:a16="http://schemas.microsoft.com/office/drawing/2014/main" id="{05C0AC12-7068-DA4A-85CD-4DC815A3FC7F}"/>
                </a:ext>
              </a:extLst>
            </p:cNvPr>
            <p:cNvCxnSpPr>
              <a:cxnSpLocks/>
              <a:stCxn id="33" idx="0"/>
              <a:endCxn id="70" idx="2"/>
            </p:cNvCxnSpPr>
            <p:nvPr/>
          </p:nvCxnSpPr>
          <p:spPr>
            <a:xfrm flipV="1">
              <a:off x="5061192" y="4793384"/>
              <a:ext cx="77107" cy="597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线连接符 453">
              <a:extLst>
                <a:ext uri="{FF2B5EF4-FFF2-40B4-BE49-F238E27FC236}">
                  <a16:creationId xmlns:a16="http://schemas.microsoft.com/office/drawing/2014/main" id="{020383D2-F2B4-8A4F-AFEF-B659FBFFBFDE}"/>
                </a:ext>
              </a:extLst>
            </p:cNvPr>
            <p:cNvCxnSpPr>
              <a:cxnSpLocks/>
              <a:stCxn id="33" idx="0"/>
              <a:endCxn id="71" idx="2"/>
            </p:cNvCxnSpPr>
            <p:nvPr/>
          </p:nvCxnSpPr>
          <p:spPr>
            <a:xfrm flipH="1" flipV="1">
              <a:off x="4681544" y="4985931"/>
              <a:ext cx="379648" cy="4050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线连接符 456">
              <a:extLst>
                <a:ext uri="{FF2B5EF4-FFF2-40B4-BE49-F238E27FC236}">
                  <a16:creationId xmlns:a16="http://schemas.microsoft.com/office/drawing/2014/main" id="{9A19192E-BD10-ED40-B687-F50C15F9E0AA}"/>
                </a:ext>
              </a:extLst>
            </p:cNvPr>
            <p:cNvCxnSpPr>
              <a:cxnSpLocks/>
              <a:stCxn id="33" idx="0"/>
              <a:endCxn id="72" idx="3"/>
            </p:cNvCxnSpPr>
            <p:nvPr/>
          </p:nvCxnSpPr>
          <p:spPr>
            <a:xfrm flipH="1" flipV="1">
              <a:off x="4498394" y="5297638"/>
              <a:ext cx="562798" cy="933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线连接符 459">
              <a:extLst>
                <a:ext uri="{FF2B5EF4-FFF2-40B4-BE49-F238E27FC236}">
                  <a16:creationId xmlns:a16="http://schemas.microsoft.com/office/drawing/2014/main" id="{D13A6C35-9FC8-2B4F-BA46-6CD99C7FFEC8}"/>
                </a:ext>
              </a:extLst>
            </p:cNvPr>
            <p:cNvCxnSpPr>
              <a:cxnSpLocks/>
              <a:stCxn id="34" idx="0"/>
              <a:endCxn id="72" idx="2"/>
            </p:cNvCxnSpPr>
            <p:nvPr/>
          </p:nvCxnSpPr>
          <p:spPr>
            <a:xfrm flipH="1" flipV="1">
              <a:off x="4390394" y="5369644"/>
              <a:ext cx="178834" cy="2733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线连接符 462">
              <a:extLst>
                <a:ext uri="{FF2B5EF4-FFF2-40B4-BE49-F238E27FC236}">
                  <a16:creationId xmlns:a16="http://schemas.microsoft.com/office/drawing/2014/main" id="{A7EDDF69-8953-4E4B-87A5-AAF9391982F0}"/>
                </a:ext>
              </a:extLst>
            </p:cNvPr>
            <p:cNvCxnSpPr>
              <a:cxnSpLocks/>
              <a:stCxn id="35" idx="0"/>
              <a:endCxn id="72" idx="2"/>
            </p:cNvCxnSpPr>
            <p:nvPr/>
          </p:nvCxnSpPr>
          <p:spPr>
            <a:xfrm flipV="1">
              <a:off x="3980434" y="5369644"/>
              <a:ext cx="409960" cy="4377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线连接符 465">
              <a:extLst>
                <a:ext uri="{FF2B5EF4-FFF2-40B4-BE49-F238E27FC236}">
                  <a16:creationId xmlns:a16="http://schemas.microsoft.com/office/drawing/2014/main" id="{F16FF912-83A7-3F48-A70D-EA940D756DE7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flipV="1">
              <a:off x="3980434" y="5276540"/>
              <a:ext cx="31613" cy="5308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线连接符 468">
              <a:extLst>
                <a:ext uri="{FF2B5EF4-FFF2-40B4-BE49-F238E27FC236}">
                  <a16:creationId xmlns:a16="http://schemas.microsoft.com/office/drawing/2014/main" id="{D7F0F158-EA95-CF4B-B176-A8C6A496B5F9}"/>
                </a:ext>
              </a:extLst>
            </p:cNvPr>
            <p:cNvCxnSpPr>
              <a:cxnSpLocks/>
              <a:stCxn id="35" idx="0"/>
              <a:endCxn id="75" idx="2"/>
            </p:cNvCxnSpPr>
            <p:nvPr/>
          </p:nvCxnSpPr>
          <p:spPr>
            <a:xfrm flipH="1" flipV="1">
              <a:off x="3532599" y="5401594"/>
              <a:ext cx="447835" cy="405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线连接符 472">
              <a:extLst>
                <a:ext uri="{FF2B5EF4-FFF2-40B4-BE49-F238E27FC236}">
                  <a16:creationId xmlns:a16="http://schemas.microsoft.com/office/drawing/2014/main" id="{C7882A85-B3E8-2444-B2CD-2B03FA631310}"/>
                </a:ext>
              </a:extLst>
            </p:cNvPr>
            <p:cNvCxnSpPr>
              <a:cxnSpLocks/>
              <a:stCxn id="43" idx="0"/>
              <a:endCxn id="76" idx="2"/>
            </p:cNvCxnSpPr>
            <p:nvPr/>
          </p:nvCxnSpPr>
          <p:spPr>
            <a:xfrm flipH="1" flipV="1">
              <a:off x="2944850" y="5395973"/>
              <a:ext cx="452895" cy="4403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线连接符 475">
              <a:extLst>
                <a:ext uri="{FF2B5EF4-FFF2-40B4-BE49-F238E27FC236}">
                  <a16:creationId xmlns:a16="http://schemas.microsoft.com/office/drawing/2014/main" id="{AC09FB3B-E5BE-0E4E-ADEB-53BD1371F974}"/>
                </a:ext>
              </a:extLst>
            </p:cNvPr>
            <p:cNvCxnSpPr>
              <a:cxnSpLocks/>
              <a:stCxn id="43" idx="0"/>
              <a:endCxn id="75" idx="2"/>
            </p:cNvCxnSpPr>
            <p:nvPr/>
          </p:nvCxnSpPr>
          <p:spPr>
            <a:xfrm flipV="1">
              <a:off x="3397745" y="5401594"/>
              <a:ext cx="134854" cy="43472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线连接符 478">
              <a:extLst>
                <a:ext uri="{FF2B5EF4-FFF2-40B4-BE49-F238E27FC236}">
                  <a16:creationId xmlns:a16="http://schemas.microsoft.com/office/drawing/2014/main" id="{A4820F71-0CCF-DA43-8EC7-B132AAB3850B}"/>
                </a:ext>
              </a:extLst>
            </p:cNvPr>
            <p:cNvCxnSpPr>
              <a:cxnSpLocks/>
              <a:stCxn id="42" idx="0"/>
              <a:endCxn id="76" idx="2"/>
            </p:cNvCxnSpPr>
            <p:nvPr/>
          </p:nvCxnSpPr>
          <p:spPr>
            <a:xfrm flipV="1">
              <a:off x="2820842" y="5395973"/>
              <a:ext cx="124008" cy="3477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线连接符 486">
              <a:extLst>
                <a:ext uri="{FF2B5EF4-FFF2-40B4-BE49-F238E27FC236}">
                  <a16:creationId xmlns:a16="http://schemas.microsoft.com/office/drawing/2014/main" id="{3FAA3D13-330C-124C-9997-6A764D11D8EB}"/>
                </a:ext>
              </a:extLst>
            </p:cNvPr>
            <p:cNvCxnSpPr>
              <a:cxnSpLocks/>
              <a:stCxn id="41" idx="0"/>
              <a:endCxn id="76" idx="2"/>
            </p:cNvCxnSpPr>
            <p:nvPr/>
          </p:nvCxnSpPr>
          <p:spPr>
            <a:xfrm flipV="1">
              <a:off x="2271493" y="5395973"/>
              <a:ext cx="673357" cy="1353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线连接符 489">
              <a:extLst>
                <a:ext uri="{FF2B5EF4-FFF2-40B4-BE49-F238E27FC236}">
                  <a16:creationId xmlns:a16="http://schemas.microsoft.com/office/drawing/2014/main" id="{5CB4A37E-4780-0C40-9B02-9E83F2DED5D6}"/>
                </a:ext>
              </a:extLst>
            </p:cNvPr>
            <p:cNvCxnSpPr>
              <a:cxnSpLocks/>
              <a:stCxn id="44" idx="0"/>
              <a:endCxn id="7" idx="2"/>
            </p:cNvCxnSpPr>
            <p:nvPr/>
          </p:nvCxnSpPr>
          <p:spPr>
            <a:xfrm flipH="1" flipV="1">
              <a:off x="1775930" y="1056245"/>
              <a:ext cx="203968" cy="3506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线连接符 492">
              <a:extLst>
                <a:ext uri="{FF2B5EF4-FFF2-40B4-BE49-F238E27FC236}">
                  <a16:creationId xmlns:a16="http://schemas.microsoft.com/office/drawing/2014/main" id="{B8D0A75C-6C0C-FA48-87DA-BB30DEF5D29F}"/>
                </a:ext>
              </a:extLst>
            </p:cNvPr>
            <p:cNvCxnSpPr>
              <a:cxnSpLocks/>
              <a:stCxn id="19" idx="1"/>
              <a:endCxn id="7" idx="2"/>
            </p:cNvCxnSpPr>
            <p:nvPr/>
          </p:nvCxnSpPr>
          <p:spPr>
            <a:xfrm flipH="1" flipV="1">
              <a:off x="1775930" y="1056245"/>
              <a:ext cx="345969" cy="226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线连接符 495">
              <a:extLst>
                <a:ext uri="{FF2B5EF4-FFF2-40B4-BE49-F238E27FC236}">
                  <a16:creationId xmlns:a16="http://schemas.microsoft.com/office/drawing/2014/main" id="{B5A97A66-B9A0-9F4D-8C87-ED80BC0ECB7E}"/>
                </a:ext>
              </a:extLst>
            </p:cNvPr>
            <p:cNvCxnSpPr>
              <a:cxnSpLocks/>
              <a:stCxn id="20" idx="0"/>
              <a:endCxn id="6" idx="2"/>
            </p:cNvCxnSpPr>
            <p:nvPr/>
          </p:nvCxnSpPr>
          <p:spPr>
            <a:xfrm flipH="1" flipV="1">
              <a:off x="2261464" y="730208"/>
              <a:ext cx="420820" cy="1274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线连接符 498">
              <a:extLst>
                <a:ext uri="{FF2B5EF4-FFF2-40B4-BE49-F238E27FC236}">
                  <a16:creationId xmlns:a16="http://schemas.microsoft.com/office/drawing/2014/main" id="{CF7577F4-351F-F14E-B3F4-5A1895CA410B}"/>
                </a:ext>
              </a:extLst>
            </p:cNvPr>
            <p:cNvCxnSpPr>
              <a:cxnSpLocks/>
              <a:stCxn id="19" idx="0"/>
              <a:endCxn id="6" idx="2"/>
            </p:cNvCxnSpPr>
            <p:nvPr/>
          </p:nvCxnSpPr>
          <p:spPr>
            <a:xfrm flipV="1">
              <a:off x="2229899" y="730208"/>
              <a:ext cx="31565" cy="27668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线连接符 501">
              <a:extLst>
                <a:ext uri="{FF2B5EF4-FFF2-40B4-BE49-F238E27FC236}">
                  <a16:creationId xmlns:a16="http://schemas.microsoft.com/office/drawing/2014/main" id="{32DC86DD-4D25-B643-87A9-2225524644FC}"/>
                </a:ext>
              </a:extLst>
            </p:cNvPr>
            <p:cNvCxnSpPr>
              <a:cxnSpLocks/>
              <a:stCxn id="44" idx="1"/>
              <a:endCxn id="8" idx="2"/>
            </p:cNvCxnSpPr>
            <p:nvPr/>
          </p:nvCxnSpPr>
          <p:spPr>
            <a:xfrm flipH="1" flipV="1">
              <a:off x="1371194" y="1467336"/>
              <a:ext cx="500704" cy="115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线连接符 504">
              <a:extLst>
                <a:ext uri="{FF2B5EF4-FFF2-40B4-BE49-F238E27FC236}">
                  <a16:creationId xmlns:a16="http://schemas.microsoft.com/office/drawing/2014/main" id="{28A30E69-B297-F94B-9B9D-EB905CC554EF}"/>
                </a:ext>
              </a:extLst>
            </p:cNvPr>
            <p:cNvCxnSpPr>
              <a:cxnSpLocks/>
              <a:stCxn id="45" idx="0"/>
              <a:endCxn id="8" idx="2"/>
            </p:cNvCxnSpPr>
            <p:nvPr/>
          </p:nvCxnSpPr>
          <p:spPr>
            <a:xfrm flipH="1" flipV="1">
              <a:off x="1371194" y="1467336"/>
              <a:ext cx="224495" cy="45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直线连接符 507">
              <a:extLst>
                <a:ext uri="{FF2B5EF4-FFF2-40B4-BE49-F238E27FC236}">
                  <a16:creationId xmlns:a16="http://schemas.microsoft.com/office/drawing/2014/main" id="{3254C66E-8BBD-3545-A423-70270983A67C}"/>
                </a:ext>
              </a:extLst>
            </p:cNvPr>
            <p:cNvCxnSpPr>
              <a:cxnSpLocks/>
              <a:stCxn id="45" idx="1"/>
              <a:endCxn id="17" idx="2"/>
            </p:cNvCxnSpPr>
            <p:nvPr/>
          </p:nvCxnSpPr>
          <p:spPr>
            <a:xfrm flipH="1" flipV="1">
              <a:off x="1073627" y="1981912"/>
              <a:ext cx="414062" cy="167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线连接符 510">
              <a:extLst>
                <a:ext uri="{FF2B5EF4-FFF2-40B4-BE49-F238E27FC236}">
                  <a16:creationId xmlns:a16="http://schemas.microsoft.com/office/drawing/2014/main" id="{28CC7E40-2FCA-2C4A-95FE-906A6710E2E5}"/>
                </a:ext>
              </a:extLst>
            </p:cNvPr>
            <p:cNvCxnSpPr>
              <a:cxnSpLocks/>
              <a:stCxn id="46" idx="0"/>
              <a:endCxn id="17" idx="2"/>
            </p:cNvCxnSpPr>
            <p:nvPr/>
          </p:nvCxnSpPr>
          <p:spPr>
            <a:xfrm flipH="1" flipV="1">
              <a:off x="1073627" y="1981912"/>
              <a:ext cx="170186" cy="3247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线连接符 513">
              <a:extLst>
                <a:ext uri="{FF2B5EF4-FFF2-40B4-BE49-F238E27FC236}">
                  <a16:creationId xmlns:a16="http://schemas.microsoft.com/office/drawing/2014/main" id="{584E1879-26F5-7544-A187-FA3CB271D3B9}"/>
                </a:ext>
              </a:extLst>
            </p:cNvPr>
            <p:cNvCxnSpPr>
              <a:cxnSpLocks/>
              <a:stCxn id="46" idx="1"/>
              <a:endCxn id="18" idx="2"/>
            </p:cNvCxnSpPr>
            <p:nvPr/>
          </p:nvCxnSpPr>
          <p:spPr>
            <a:xfrm flipH="1">
              <a:off x="880667" y="2378695"/>
              <a:ext cx="255146" cy="193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线连接符 516">
              <a:extLst>
                <a:ext uri="{FF2B5EF4-FFF2-40B4-BE49-F238E27FC236}">
                  <a16:creationId xmlns:a16="http://schemas.microsoft.com/office/drawing/2014/main" id="{7A6E1F48-DB6B-AE45-A3BB-1281EE07F617}"/>
                </a:ext>
              </a:extLst>
            </p:cNvPr>
            <p:cNvCxnSpPr>
              <a:cxnSpLocks/>
              <a:stCxn id="48" idx="1"/>
              <a:endCxn id="18" idx="2"/>
            </p:cNvCxnSpPr>
            <p:nvPr/>
          </p:nvCxnSpPr>
          <p:spPr>
            <a:xfrm flipH="1" flipV="1">
              <a:off x="880667" y="2572328"/>
              <a:ext cx="222581" cy="265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线连接符 519">
              <a:extLst>
                <a:ext uri="{FF2B5EF4-FFF2-40B4-BE49-F238E27FC236}">
                  <a16:creationId xmlns:a16="http://schemas.microsoft.com/office/drawing/2014/main" id="{E4AD4B64-DE19-BF4B-826F-6939C46B677A}"/>
                </a:ext>
              </a:extLst>
            </p:cNvPr>
            <p:cNvCxnSpPr>
              <a:cxnSpLocks/>
              <a:stCxn id="48" idx="1"/>
              <a:endCxn id="36" idx="2"/>
            </p:cNvCxnSpPr>
            <p:nvPr/>
          </p:nvCxnSpPr>
          <p:spPr>
            <a:xfrm flipH="1">
              <a:off x="842159" y="2837814"/>
              <a:ext cx="261089" cy="2906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直线连接符 522">
              <a:extLst>
                <a:ext uri="{FF2B5EF4-FFF2-40B4-BE49-F238E27FC236}">
                  <a16:creationId xmlns:a16="http://schemas.microsoft.com/office/drawing/2014/main" id="{87ED46FA-22DE-864A-8FFA-662766BB9079}"/>
                </a:ext>
              </a:extLst>
            </p:cNvPr>
            <p:cNvCxnSpPr>
              <a:cxnSpLocks/>
              <a:stCxn id="49" idx="1"/>
              <a:endCxn id="36" idx="2"/>
            </p:cNvCxnSpPr>
            <p:nvPr/>
          </p:nvCxnSpPr>
          <p:spPr>
            <a:xfrm flipH="1" flipV="1">
              <a:off x="842159" y="3128497"/>
              <a:ext cx="180501" cy="2440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直线连接符 525">
              <a:extLst>
                <a:ext uri="{FF2B5EF4-FFF2-40B4-BE49-F238E27FC236}">
                  <a16:creationId xmlns:a16="http://schemas.microsoft.com/office/drawing/2014/main" id="{E8360E34-15A8-E347-AA17-0A870472A68E}"/>
                </a:ext>
              </a:extLst>
            </p:cNvPr>
            <p:cNvCxnSpPr>
              <a:cxnSpLocks/>
              <a:stCxn id="49" idx="1"/>
              <a:endCxn id="37" idx="0"/>
            </p:cNvCxnSpPr>
            <p:nvPr/>
          </p:nvCxnSpPr>
          <p:spPr>
            <a:xfrm flipH="1">
              <a:off x="887310" y="3372535"/>
              <a:ext cx="135350" cy="3549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线连接符 530">
              <a:extLst>
                <a:ext uri="{FF2B5EF4-FFF2-40B4-BE49-F238E27FC236}">
                  <a16:creationId xmlns:a16="http://schemas.microsoft.com/office/drawing/2014/main" id="{DE308274-12C2-2245-82DF-588953A69E29}"/>
                </a:ext>
              </a:extLst>
            </p:cNvPr>
            <p:cNvCxnSpPr>
              <a:cxnSpLocks/>
              <a:stCxn id="50" idx="1"/>
              <a:endCxn id="37" idx="0"/>
            </p:cNvCxnSpPr>
            <p:nvPr/>
          </p:nvCxnSpPr>
          <p:spPr>
            <a:xfrm flipH="1">
              <a:off x="887310" y="3683334"/>
              <a:ext cx="322824" cy="441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直线连接符 533">
              <a:extLst>
                <a:ext uri="{FF2B5EF4-FFF2-40B4-BE49-F238E27FC236}">
                  <a16:creationId xmlns:a16="http://schemas.microsoft.com/office/drawing/2014/main" id="{39DDC988-AA02-1947-96A6-743CC742304D}"/>
                </a:ext>
              </a:extLst>
            </p:cNvPr>
            <p:cNvCxnSpPr>
              <a:cxnSpLocks/>
              <a:stCxn id="50" idx="2"/>
              <a:endCxn id="38" idx="0"/>
            </p:cNvCxnSpPr>
            <p:nvPr/>
          </p:nvCxnSpPr>
          <p:spPr>
            <a:xfrm flipH="1">
              <a:off x="1101088" y="3755340"/>
              <a:ext cx="217046" cy="5111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直线连接符 536">
              <a:extLst>
                <a:ext uri="{FF2B5EF4-FFF2-40B4-BE49-F238E27FC236}">
                  <a16:creationId xmlns:a16="http://schemas.microsoft.com/office/drawing/2014/main" id="{01DF84FA-99BB-8747-A67B-85FECE2FCB8B}"/>
                </a:ext>
              </a:extLst>
            </p:cNvPr>
            <p:cNvCxnSpPr>
              <a:cxnSpLocks/>
              <a:stCxn id="51" idx="0"/>
              <a:endCxn id="38" idx="0"/>
            </p:cNvCxnSpPr>
            <p:nvPr/>
          </p:nvCxnSpPr>
          <p:spPr>
            <a:xfrm flipH="1">
              <a:off x="1101088" y="4166947"/>
              <a:ext cx="474103" cy="995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直线连接符 539">
              <a:extLst>
                <a:ext uri="{FF2B5EF4-FFF2-40B4-BE49-F238E27FC236}">
                  <a16:creationId xmlns:a16="http://schemas.microsoft.com/office/drawing/2014/main" id="{91E1766F-D02C-0A42-A4FB-5EA8633AA5A0}"/>
                </a:ext>
              </a:extLst>
            </p:cNvPr>
            <p:cNvCxnSpPr>
              <a:cxnSpLocks/>
              <a:stCxn id="51" idx="1"/>
            </p:cNvCxnSpPr>
            <p:nvPr/>
          </p:nvCxnSpPr>
          <p:spPr>
            <a:xfrm flipH="1">
              <a:off x="1378263" y="4288683"/>
              <a:ext cx="151878" cy="5104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直线连接符 542">
              <a:extLst>
                <a:ext uri="{FF2B5EF4-FFF2-40B4-BE49-F238E27FC236}">
                  <a16:creationId xmlns:a16="http://schemas.microsoft.com/office/drawing/2014/main" id="{0F682C54-3C3B-C349-A768-860AA3FA0E1A}"/>
                </a:ext>
              </a:extLst>
            </p:cNvPr>
            <p:cNvCxnSpPr>
              <a:cxnSpLocks/>
              <a:stCxn id="53" idx="1"/>
              <a:endCxn id="40" idx="0"/>
            </p:cNvCxnSpPr>
            <p:nvPr/>
          </p:nvCxnSpPr>
          <p:spPr>
            <a:xfrm flipH="1">
              <a:off x="1416093" y="4481682"/>
              <a:ext cx="418349" cy="313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直线连接符 545">
              <a:extLst>
                <a:ext uri="{FF2B5EF4-FFF2-40B4-BE49-F238E27FC236}">
                  <a16:creationId xmlns:a16="http://schemas.microsoft.com/office/drawing/2014/main" id="{61E7BD75-9287-974D-B4BA-B34B41E87FD3}"/>
                </a:ext>
              </a:extLst>
            </p:cNvPr>
            <p:cNvCxnSpPr>
              <a:cxnSpLocks/>
              <a:stCxn id="52" idx="1"/>
              <a:endCxn id="40" idx="0"/>
            </p:cNvCxnSpPr>
            <p:nvPr/>
          </p:nvCxnSpPr>
          <p:spPr>
            <a:xfrm flipH="1" flipV="1">
              <a:off x="1416093" y="4795645"/>
              <a:ext cx="464679" cy="1878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直线连接符 548">
              <a:extLst>
                <a:ext uri="{FF2B5EF4-FFF2-40B4-BE49-F238E27FC236}">
                  <a16:creationId xmlns:a16="http://schemas.microsoft.com/office/drawing/2014/main" id="{297C2360-297A-8B46-A51E-27B97C683CCE}"/>
                </a:ext>
              </a:extLst>
            </p:cNvPr>
            <p:cNvCxnSpPr>
              <a:cxnSpLocks/>
              <a:stCxn id="52" idx="2"/>
              <a:endCxn id="39" idx="0"/>
            </p:cNvCxnSpPr>
            <p:nvPr/>
          </p:nvCxnSpPr>
          <p:spPr>
            <a:xfrm flipH="1">
              <a:off x="1766756" y="5055524"/>
              <a:ext cx="222016" cy="130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直线连接符 551">
              <a:extLst>
                <a:ext uri="{FF2B5EF4-FFF2-40B4-BE49-F238E27FC236}">
                  <a16:creationId xmlns:a16="http://schemas.microsoft.com/office/drawing/2014/main" id="{674870FD-6DB0-7A43-BA82-F5724ABBFC94}"/>
                </a:ext>
              </a:extLst>
            </p:cNvPr>
            <p:cNvCxnSpPr>
              <a:cxnSpLocks/>
              <a:stCxn id="52" idx="2"/>
              <a:endCxn id="41" idx="0"/>
            </p:cNvCxnSpPr>
            <p:nvPr/>
          </p:nvCxnSpPr>
          <p:spPr>
            <a:xfrm>
              <a:off x="1988772" y="5055524"/>
              <a:ext cx="282721" cy="4758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直线连接符 554">
              <a:extLst>
                <a:ext uri="{FF2B5EF4-FFF2-40B4-BE49-F238E27FC236}">
                  <a16:creationId xmlns:a16="http://schemas.microsoft.com/office/drawing/2014/main" id="{AB7889AE-AD85-374C-A27B-7EB128708205}"/>
                </a:ext>
              </a:extLst>
            </p:cNvPr>
            <p:cNvCxnSpPr>
              <a:cxnSpLocks/>
              <a:stCxn id="73" idx="2"/>
              <a:endCxn id="41" idx="0"/>
            </p:cNvCxnSpPr>
            <p:nvPr/>
          </p:nvCxnSpPr>
          <p:spPr>
            <a:xfrm flipH="1">
              <a:off x="2271493" y="5129729"/>
              <a:ext cx="168556" cy="401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直线连接符 557">
              <a:extLst>
                <a:ext uri="{FF2B5EF4-FFF2-40B4-BE49-F238E27FC236}">
                  <a16:creationId xmlns:a16="http://schemas.microsoft.com/office/drawing/2014/main" id="{BBA407A6-C5F1-4E4D-B346-995BDB7AFF08}"/>
                </a:ext>
              </a:extLst>
            </p:cNvPr>
            <p:cNvCxnSpPr>
              <a:cxnSpLocks/>
              <a:stCxn id="20" idx="1"/>
              <a:endCxn id="19" idx="3"/>
            </p:cNvCxnSpPr>
            <p:nvPr/>
          </p:nvCxnSpPr>
          <p:spPr>
            <a:xfrm flipH="1">
              <a:off x="2337899" y="929675"/>
              <a:ext cx="236385" cy="1492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直线连接符 560">
              <a:extLst>
                <a:ext uri="{FF2B5EF4-FFF2-40B4-BE49-F238E27FC236}">
                  <a16:creationId xmlns:a16="http://schemas.microsoft.com/office/drawing/2014/main" id="{76F2C089-BD7C-CF44-8AED-8DA0E86E5C02}"/>
                </a:ext>
              </a:extLst>
            </p:cNvPr>
            <p:cNvCxnSpPr>
              <a:cxnSpLocks/>
              <a:stCxn id="21" idx="1"/>
              <a:endCxn id="20" idx="3"/>
            </p:cNvCxnSpPr>
            <p:nvPr/>
          </p:nvCxnSpPr>
          <p:spPr>
            <a:xfrm flipH="1">
              <a:off x="2790284" y="771056"/>
              <a:ext cx="206082" cy="1586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直线连接符 563">
              <a:extLst>
                <a:ext uri="{FF2B5EF4-FFF2-40B4-BE49-F238E27FC236}">
                  <a16:creationId xmlns:a16="http://schemas.microsoft.com/office/drawing/2014/main" id="{BF061634-6D76-7F44-8BAA-D1BAD48C91A6}"/>
                </a:ext>
              </a:extLst>
            </p:cNvPr>
            <p:cNvCxnSpPr>
              <a:cxnSpLocks/>
              <a:stCxn id="22" idx="1"/>
              <a:endCxn id="21" idx="3"/>
            </p:cNvCxnSpPr>
            <p:nvPr/>
          </p:nvCxnSpPr>
          <p:spPr>
            <a:xfrm flipH="1" flipV="1">
              <a:off x="3212366" y="771056"/>
              <a:ext cx="229206" cy="1017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线连接符 566">
              <a:extLst>
                <a:ext uri="{FF2B5EF4-FFF2-40B4-BE49-F238E27FC236}">
                  <a16:creationId xmlns:a16="http://schemas.microsoft.com/office/drawing/2014/main" id="{5C19795B-420B-2F49-91A3-07F95C2A1F8B}"/>
                </a:ext>
              </a:extLst>
            </p:cNvPr>
            <p:cNvCxnSpPr>
              <a:cxnSpLocks/>
              <a:stCxn id="23" idx="1"/>
              <a:endCxn id="22" idx="3"/>
            </p:cNvCxnSpPr>
            <p:nvPr/>
          </p:nvCxnSpPr>
          <p:spPr>
            <a:xfrm flipH="1" flipV="1">
              <a:off x="3657572" y="872759"/>
              <a:ext cx="449557" cy="1185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直线连接符 570">
              <a:extLst>
                <a:ext uri="{FF2B5EF4-FFF2-40B4-BE49-F238E27FC236}">
                  <a16:creationId xmlns:a16="http://schemas.microsoft.com/office/drawing/2014/main" id="{A66B6BD8-A1E9-C646-A8AB-E3AAB5E891BC}"/>
                </a:ext>
              </a:extLst>
            </p:cNvPr>
            <p:cNvCxnSpPr>
              <a:cxnSpLocks/>
              <a:stCxn id="24" idx="1"/>
              <a:endCxn id="23" idx="3"/>
            </p:cNvCxnSpPr>
            <p:nvPr/>
          </p:nvCxnSpPr>
          <p:spPr>
            <a:xfrm flipH="1">
              <a:off x="4323129" y="971276"/>
              <a:ext cx="294509" cy="199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直线连接符 573">
              <a:extLst>
                <a:ext uri="{FF2B5EF4-FFF2-40B4-BE49-F238E27FC236}">
                  <a16:creationId xmlns:a16="http://schemas.microsoft.com/office/drawing/2014/main" id="{0C80EAA4-91A9-7343-B1BE-C8CA7D9025D8}"/>
                </a:ext>
              </a:extLst>
            </p:cNvPr>
            <p:cNvCxnSpPr>
              <a:cxnSpLocks/>
              <a:stCxn id="25" idx="1"/>
              <a:endCxn id="24" idx="2"/>
            </p:cNvCxnSpPr>
            <p:nvPr/>
          </p:nvCxnSpPr>
          <p:spPr>
            <a:xfrm flipH="1" flipV="1">
              <a:off x="4725638" y="1043282"/>
              <a:ext cx="278884" cy="290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线连接符 579">
              <a:extLst>
                <a:ext uri="{FF2B5EF4-FFF2-40B4-BE49-F238E27FC236}">
                  <a16:creationId xmlns:a16="http://schemas.microsoft.com/office/drawing/2014/main" id="{4C6C3936-F3A8-0D4E-9B4E-7995736D9950}"/>
                </a:ext>
              </a:extLst>
            </p:cNvPr>
            <p:cNvCxnSpPr>
              <a:cxnSpLocks/>
              <a:stCxn id="44" idx="2"/>
              <a:endCxn id="45" idx="0"/>
            </p:cNvCxnSpPr>
            <p:nvPr/>
          </p:nvCxnSpPr>
          <p:spPr>
            <a:xfrm flipH="1">
              <a:off x="1595689" y="1550866"/>
              <a:ext cx="384209" cy="3758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直线连接符 583">
              <a:extLst>
                <a:ext uri="{FF2B5EF4-FFF2-40B4-BE49-F238E27FC236}">
                  <a16:creationId xmlns:a16="http://schemas.microsoft.com/office/drawing/2014/main" id="{401D2153-6B63-4E4B-B16D-4C283C03946E}"/>
                </a:ext>
              </a:extLst>
            </p:cNvPr>
            <p:cNvCxnSpPr>
              <a:cxnSpLocks/>
              <a:stCxn id="45" idx="2"/>
              <a:endCxn id="46" idx="0"/>
            </p:cNvCxnSpPr>
            <p:nvPr/>
          </p:nvCxnSpPr>
          <p:spPr>
            <a:xfrm flipH="1">
              <a:off x="1243813" y="2070679"/>
              <a:ext cx="351876" cy="2360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" name="直线连接符 591">
              <a:extLst>
                <a:ext uri="{FF2B5EF4-FFF2-40B4-BE49-F238E27FC236}">
                  <a16:creationId xmlns:a16="http://schemas.microsoft.com/office/drawing/2014/main" id="{20231AE4-D6E6-2146-B593-A5B1F710B2C6}"/>
                </a:ext>
              </a:extLst>
            </p:cNvPr>
            <p:cNvCxnSpPr>
              <a:cxnSpLocks/>
              <a:stCxn id="46" idx="2"/>
              <a:endCxn id="48" idx="0"/>
            </p:cNvCxnSpPr>
            <p:nvPr/>
          </p:nvCxnSpPr>
          <p:spPr>
            <a:xfrm flipH="1">
              <a:off x="1211248" y="2450701"/>
              <a:ext cx="32565" cy="315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直线连接符 601">
              <a:extLst>
                <a:ext uri="{FF2B5EF4-FFF2-40B4-BE49-F238E27FC236}">
                  <a16:creationId xmlns:a16="http://schemas.microsoft.com/office/drawing/2014/main" id="{F5E08D48-9BF7-154C-8AD0-B423A8B0ADAA}"/>
                </a:ext>
              </a:extLst>
            </p:cNvPr>
            <p:cNvCxnSpPr>
              <a:cxnSpLocks/>
              <a:endCxn id="49" idx="0"/>
            </p:cNvCxnSpPr>
            <p:nvPr/>
          </p:nvCxnSpPr>
          <p:spPr>
            <a:xfrm flipH="1">
              <a:off x="1093939" y="2912238"/>
              <a:ext cx="101576" cy="3518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5" name="直线连接符 604">
              <a:extLst>
                <a:ext uri="{FF2B5EF4-FFF2-40B4-BE49-F238E27FC236}">
                  <a16:creationId xmlns:a16="http://schemas.microsoft.com/office/drawing/2014/main" id="{02ED7E73-CAED-2F47-8ECE-AF00EF9D9F76}"/>
                </a:ext>
              </a:extLst>
            </p:cNvPr>
            <p:cNvCxnSpPr>
              <a:cxnSpLocks/>
              <a:stCxn id="49" idx="2"/>
              <a:endCxn id="50" idx="0"/>
            </p:cNvCxnSpPr>
            <p:nvPr/>
          </p:nvCxnSpPr>
          <p:spPr>
            <a:xfrm>
              <a:off x="1150209" y="3396618"/>
              <a:ext cx="167925" cy="2147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2" name="直线连接符 611">
              <a:extLst>
                <a:ext uri="{FF2B5EF4-FFF2-40B4-BE49-F238E27FC236}">
                  <a16:creationId xmlns:a16="http://schemas.microsoft.com/office/drawing/2014/main" id="{5AD2BCA2-7548-2F4E-8BB0-59232C81132F}"/>
                </a:ext>
              </a:extLst>
            </p:cNvPr>
            <p:cNvCxnSpPr>
              <a:cxnSpLocks/>
              <a:stCxn id="50" idx="2"/>
              <a:endCxn id="51" idx="0"/>
            </p:cNvCxnSpPr>
            <p:nvPr/>
          </p:nvCxnSpPr>
          <p:spPr>
            <a:xfrm>
              <a:off x="1318134" y="3755340"/>
              <a:ext cx="257057" cy="4116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" name="直线连接符 614">
              <a:extLst>
                <a:ext uri="{FF2B5EF4-FFF2-40B4-BE49-F238E27FC236}">
                  <a16:creationId xmlns:a16="http://schemas.microsoft.com/office/drawing/2014/main" id="{F8F0C467-867B-E34A-B0FA-9880A3E70DB7}"/>
                </a:ext>
              </a:extLst>
            </p:cNvPr>
            <p:cNvCxnSpPr>
              <a:cxnSpLocks/>
              <a:stCxn id="51" idx="2"/>
              <a:endCxn id="53" idx="1"/>
            </p:cNvCxnSpPr>
            <p:nvPr/>
          </p:nvCxnSpPr>
          <p:spPr>
            <a:xfrm>
              <a:off x="1659839" y="4283456"/>
              <a:ext cx="174603" cy="1982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8" name="直线连接符 617">
              <a:extLst>
                <a:ext uri="{FF2B5EF4-FFF2-40B4-BE49-F238E27FC236}">
                  <a16:creationId xmlns:a16="http://schemas.microsoft.com/office/drawing/2014/main" id="{A0A2C74A-9D4A-C244-BAFF-DF6A12BD8393}"/>
                </a:ext>
              </a:extLst>
            </p:cNvPr>
            <p:cNvCxnSpPr>
              <a:cxnSpLocks/>
              <a:stCxn id="53" idx="2"/>
              <a:endCxn id="52" idx="0"/>
            </p:cNvCxnSpPr>
            <p:nvPr/>
          </p:nvCxnSpPr>
          <p:spPr>
            <a:xfrm>
              <a:off x="1901892" y="4592585"/>
              <a:ext cx="86880" cy="3189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直线连接符 623">
              <a:extLst>
                <a:ext uri="{FF2B5EF4-FFF2-40B4-BE49-F238E27FC236}">
                  <a16:creationId xmlns:a16="http://schemas.microsoft.com/office/drawing/2014/main" id="{42789FA5-81FD-B747-8D40-8D4565DFCBCB}"/>
                </a:ext>
              </a:extLst>
            </p:cNvPr>
            <p:cNvCxnSpPr>
              <a:cxnSpLocks/>
              <a:stCxn id="25" idx="3"/>
              <a:endCxn id="63" idx="0"/>
            </p:cNvCxnSpPr>
            <p:nvPr/>
          </p:nvCxnSpPr>
          <p:spPr>
            <a:xfrm>
              <a:off x="5220522" y="1334030"/>
              <a:ext cx="308035" cy="2234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7" name="直线连接符 626">
              <a:extLst>
                <a:ext uri="{FF2B5EF4-FFF2-40B4-BE49-F238E27FC236}">
                  <a16:creationId xmlns:a16="http://schemas.microsoft.com/office/drawing/2014/main" id="{2982AD1E-B613-7247-88AA-867775749140}"/>
                </a:ext>
              </a:extLst>
            </p:cNvPr>
            <p:cNvCxnSpPr>
              <a:cxnSpLocks/>
              <a:endCxn id="64" idx="0"/>
            </p:cNvCxnSpPr>
            <p:nvPr/>
          </p:nvCxnSpPr>
          <p:spPr>
            <a:xfrm>
              <a:off x="5528354" y="1750989"/>
              <a:ext cx="34432" cy="277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0" name="直线连接符 629">
              <a:extLst>
                <a:ext uri="{FF2B5EF4-FFF2-40B4-BE49-F238E27FC236}">
                  <a16:creationId xmlns:a16="http://schemas.microsoft.com/office/drawing/2014/main" id="{8719B498-160F-2D46-857D-EDF8E29893F6}"/>
                </a:ext>
              </a:extLst>
            </p:cNvPr>
            <p:cNvCxnSpPr>
              <a:cxnSpLocks/>
              <a:stCxn id="64" idx="2"/>
              <a:endCxn id="65" idx="0"/>
            </p:cNvCxnSpPr>
            <p:nvPr/>
          </p:nvCxnSpPr>
          <p:spPr>
            <a:xfrm>
              <a:off x="5562786" y="2172885"/>
              <a:ext cx="105730" cy="34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3" name="直线连接符 632">
              <a:extLst>
                <a:ext uri="{FF2B5EF4-FFF2-40B4-BE49-F238E27FC236}">
                  <a16:creationId xmlns:a16="http://schemas.microsoft.com/office/drawing/2014/main" id="{6F8A8CD8-095D-9549-8950-8974FB26BB58}"/>
                </a:ext>
              </a:extLst>
            </p:cNvPr>
            <p:cNvCxnSpPr>
              <a:cxnSpLocks/>
              <a:stCxn id="65" idx="2"/>
              <a:endCxn id="67" idx="0"/>
            </p:cNvCxnSpPr>
            <p:nvPr/>
          </p:nvCxnSpPr>
          <p:spPr>
            <a:xfrm>
              <a:off x="5668516" y="2662537"/>
              <a:ext cx="33139" cy="2594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6" name="直线连接符 635">
              <a:extLst>
                <a:ext uri="{FF2B5EF4-FFF2-40B4-BE49-F238E27FC236}">
                  <a16:creationId xmlns:a16="http://schemas.microsoft.com/office/drawing/2014/main" id="{5E6E90FA-1DF8-1844-BE5A-F92CCC6315A0}"/>
                </a:ext>
              </a:extLst>
            </p:cNvPr>
            <p:cNvCxnSpPr>
              <a:cxnSpLocks/>
              <a:stCxn id="67" idx="2"/>
              <a:endCxn id="68" idx="0"/>
            </p:cNvCxnSpPr>
            <p:nvPr/>
          </p:nvCxnSpPr>
          <p:spPr>
            <a:xfrm>
              <a:off x="5664381" y="3061079"/>
              <a:ext cx="192003" cy="3244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直线连接符 645">
              <a:extLst>
                <a:ext uri="{FF2B5EF4-FFF2-40B4-BE49-F238E27FC236}">
                  <a16:creationId xmlns:a16="http://schemas.microsoft.com/office/drawing/2014/main" id="{23A50B13-2BEF-034F-A8EE-D1CA6122CA0A}"/>
                </a:ext>
              </a:extLst>
            </p:cNvPr>
            <p:cNvCxnSpPr>
              <a:cxnSpLocks/>
              <a:stCxn id="68" idx="2"/>
              <a:endCxn id="66" idx="0"/>
            </p:cNvCxnSpPr>
            <p:nvPr/>
          </p:nvCxnSpPr>
          <p:spPr>
            <a:xfrm flipH="1">
              <a:off x="5556856" y="3529545"/>
              <a:ext cx="299528" cy="2763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直线连接符 648">
              <a:extLst>
                <a:ext uri="{FF2B5EF4-FFF2-40B4-BE49-F238E27FC236}">
                  <a16:creationId xmlns:a16="http://schemas.microsoft.com/office/drawing/2014/main" id="{8FA310B3-2555-4341-BEB6-4175F6DC0A21}"/>
                </a:ext>
              </a:extLst>
            </p:cNvPr>
            <p:cNvCxnSpPr>
              <a:cxnSpLocks/>
              <a:stCxn id="66" idx="2"/>
              <a:endCxn id="69" idx="0"/>
            </p:cNvCxnSpPr>
            <p:nvPr/>
          </p:nvCxnSpPr>
          <p:spPr>
            <a:xfrm>
              <a:off x="5556856" y="3949926"/>
              <a:ext cx="8539" cy="4244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直线连接符 651">
              <a:extLst>
                <a:ext uri="{FF2B5EF4-FFF2-40B4-BE49-F238E27FC236}">
                  <a16:creationId xmlns:a16="http://schemas.microsoft.com/office/drawing/2014/main" id="{0046F607-42F8-184F-AF0C-424C39580744}"/>
                </a:ext>
              </a:extLst>
            </p:cNvPr>
            <p:cNvCxnSpPr>
              <a:cxnSpLocks/>
              <a:stCxn id="104" idx="3"/>
            </p:cNvCxnSpPr>
            <p:nvPr/>
          </p:nvCxnSpPr>
          <p:spPr>
            <a:xfrm>
              <a:off x="5251072" y="4208863"/>
              <a:ext cx="197784" cy="2102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5" name="直线连接符 654">
              <a:extLst>
                <a:ext uri="{FF2B5EF4-FFF2-40B4-BE49-F238E27FC236}">
                  <a16:creationId xmlns:a16="http://schemas.microsoft.com/office/drawing/2014/main" id="{EB4506E1-7C54-AA46-9664-D057EF52F77E}"/>
                </a:ext>
              </a:extLst>
            </p:cNvPr>
            <p:cNvCxnSpPr>
              <a:cxnSpLocks/>
              <a:stCxn id="104" idx="2"/>
              <a:endCxn id="70" idx="0"/>
            </p:cNvCxnSpPr>
            <p:nvPr/>
          </p:nvCxnSpPr>
          <p:spPr>
            <a:xfrm flipH="1">
              <a:off x="5138299" y="4280869"/>
              <a:ext cx="4773" cy="368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直线连接符 657">
              <a:extLst>
                <a:ext uri="{FF2B5EF4-FFF2-40B4-BE49-F238E27FC236}">
                  <a16:creationId xmlns:a16="http://schemas.microsoft.com/office/drawing/2014/main" id="{2B430321-310D-1B4F-A7B2-220348F74CDE}"/>
                </a:ext>
              </a:extLst>
            </p:cNvPr>
            <p:cNvCxnSpPr>
              <a:cxnSpLocks/>
              <a:stCxn id="69" idx="2"/>
              <a:endCxn id="70" idx="0"/>
            </p:cNvCxnSpPr>
            <p:nvPr/>
          </p:nvCxnSpPr>
          <p:spPr>
            <a:xfrm flipH="1">
              <a:off x="5138299" y="4518409"/>
              <a:ext cx="427096" cy="130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1" name="直线连接符 660">
              <a:extLst>
                <a:ext uri="{FF2B5EF4-FFF2-40B4-BE49-F238E27FC236}">
                  <a16:creationId xmlns:a16="http://schemas.microsoft.com/office/drawing/2014/main" id="{297592A2-E310-7A4E-AE52-716F030E41A5}"/>
                </a:ext>
              </a:extLst>
            </p:cNvPr>
            <p:cNvCxnSpPr>
              <a:cxnSpLocks/>
              <a:stCxn id="73" idx="1"/>
              <a:endCxn id="52" idx="3"/>
            </p:cNvCxnSpPr>
            <p:nvPr/>
          </p:nvCxnSpPr>
          <p:spPr>
            <a:xfrm flipH="1" flipV="1">
              <a:off x="2096772" y="4983518"/>
              <a:ext cx="273902" cy="36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直线连接符 667">
              <a:extLst>
                <a:ext uri="{FF2B5EF4-FFF2-40B4-BE49-F238E27FC236}">
                  <a16:creationId xmlns:a16="http://schemas.microsoft.com/office/drawing/2014/main" id="{68D8F008-C9A6-3A4B-927C-AA6255FB5821}"/>
                </a:ext>
              </a:extLst>
            </p:cNvPr>
            <p:cNvCxnSpPr>
              <a:cxnSpLocks/>
              <a:stCxn id="44" idx="0"/>
              <a:endCxn id="19" idx="2"/>
            </p:cNvCxnSpPr>
            <p:nvPr/>
          </p:nvCxnSpPr>
          <p:spPr>
            <a:xfrm flipV="1">
              <a:off x="1979898" y="1150909"/>
              <a:ext cx="250001" cy="2559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直线连接符 670">
              <a:extLst>
                <a:ext uri="{FF2B5EF4-FFF2-40B4-BE49-F238E27FC236}">
                  <a16:creationId xmlns:a16="http://schemas.microsoft.com/office/drawing/2014/main" id="{98D3CAB6-63B0-0E43-BD89-0E1151A515EB}"/>
                </a:ext>
              </a:extLst>
            </p:cNvPr>
            <p:cNvCxnSpPr>
              <a:cxnSpLocks/>
              <a:stCxn id="47" idx="0"/>
              <a:endCxn id="20" idx="2"/>
            </p:cNvCxnSpPr>
            <p:nvPr/>
          </p:nvCxnSpPr>
          <p:spPr>
            <a:xfrm flipV="1">
              <a:off x="2469337" y="1001681"/>
              <a:ext cx="212947" cy="2581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直线连接符 674">
              <a:extLst>
                <a:ext uri="{FF2B5EF4-FFF2-40B4-BE49-F238E27FC236}">
                  <a16:creationId xmlns:a16="http://schemas.microsoft.com/office/drawing/2014/main" id="{ED633EF3-24EC-1042-9C00-C2F17B72BDF4}"/>
                </a:ext>
              </a:extLst>
            </p:cNvPr>
            <p:cNvCxnSpPr>
              <a:cxnSpLocks/>
              <a:stCxn id="47" idx="0"/>
              <a:endCxn id="19" idx="2"/>
            </p:cNvCxnSpPr>
            <p:nvPr/>
          </p:nvCxnSpPr>
          <p:spPr>
            <a:xfrm flipH="1" flipV="1">
              <a:off x="2229899" y="1150909"/>
              <a:ext cx="239438" cy="1089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直线连接符 677">
              <a:extLst>
                <a:ext uri="{FF2B5EF4-FFF2-40B4-BE49-F238E27FC236}">
                  <a16:creationId xmlns:a16="http://schemas.microsoft.com/office/drawing/2014/main" id="{7A2F9EE0-E1D0-1249-84BF-F05A56494496}"/>
                </a:ext>
              </a:extLst>
            </p:cNvPr>
            <p:cNvCxnSpPr>
              <a:cxnSpLocks/>
              <a:stCxn id="56" idx="0"/>
              <a:endCxn id="20" idx="2"/>
            </p:cNvCxnSpPr>
            <p:nvPr/>
          </p:nvCxnSpPr>
          <p:spPr>
            <a:xfrm flipH="1" flipV="1">
              <a:off x="2682284" y="1001681"/>
              <a:ext cx="160243" cy="3202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直线连接符 682">
              <a:extLst>
                <a:ext uri="{FF2B5EF4-FFF2-40B4-BE49-F238E27FC236}">
                  <a16:creationId xmlns:a16="http://schemas.microsoft.com/office/drawing/2014/main" id="{5AEEBCE3-F4B2-2E40-91CF-4CF6505A6911}"/>
                </a:ext>
              </a:extLst>
            </p:cNvPr>
            <p:cNvCxnSpPr>
              <a:cxnSpLocks/>
              <a:stCxn id="55" idx="1"/>
              <a:endCxn id="20" idx="2"/>
            </p:cNvCxnSpPr>
            <p:nvPr/>
          </p:nvCxnSpPr>
          <p:spPr>
            <a:xfrm flipH="1" flipV="1">
              <a:off x="2682284" y="1001681"/>
              <a:ext cx="376243" cy="93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直线连接符 685">
              <a:extLst>
                <a:ext uri="{FF2B5EF4-FFF2-40B4-BE49-F238E27FC236}">
                  <a16:creationId xmlns:a16="http://schemas.microsoft.com/office/drawing/2014/main" id="{DFEC53AC-7F2F-9743-94EE-2DA2B8181F19}"/>
                </a:ext>
              </a:extLst>
            </p:cNvPr>
            <p:cNvCxnSpPr>
              <a:cxnSpLocks/>
              <a:stCxn id="55" idx="0"/>
            </p:cNvCxnSpPr>
            <p:nvPr/>
          </p:nvCxnSpPr>
          <p:spPr>
            <a:xfrm flipH="1" flipV="1">
              <a:off x="3090289" y="839801"/>
              <a:ext cx="76238" cy="1836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直线连接符 688">
              <a:extLst>
                <a:ext uri="{FF2B5EF4-FFF2-40B4-BE49-F238E27FC236}">
                  <a16:creationId xmlns:a16="http://schemas.microsoft.com/office/drawing/2014/main" id="{1441458E-8BB8-2741-B530-62E2904DB5F3}"/>
                </a:ext>
              </a:extLst>
            </p:cNvPr>
            <p:cNvCxnSpPr>
              <a:cxnSpLocks/>
              <a:stCxn id="55" idx="0"/>
              <a:endCxn id="22" idx="1"/>
            </p:cNvCxnSpPr>
            <p:nvPr/>
          </p:nvCxnSpPr>
          <p:spPr>
            <a:xfrm flipV="1">
              <a:off x="3166527" y="872759"/>
              <a:ext cx="275045" cy="150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直线连接符 691">
              <a:extLst>
                <a:ext uri="{FF2B5EF4-FFF2-40B4-BE49-F238E27FC236}">
                  <a16:creationId xmlns:a16="http://schemas.microsoft.com/office/drawing/2014/main" id="{6165B23D-385F-524E-92A3-13A9E9BBD4FB}"/>
                </a:ext>
              </a:extLst>
            </p:cNvPr>
            <p:cNvCxnSpPr>
              <a:cxnSpLocks/>
              <a:stCxn id="58" idx="0"/>
              <a:endCxn id="22" idx="2"/>
            </p:cNvCxnSpPr>
            <p:nvPr/>
          </p:nvCxnSpPr>
          <p:spPr>
            <a:xfrm flipV="1">
              <a:off x="3341693" y="944765"/>
              <a:ext cx="207879" cy="3543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直线连接符 694">
              <a:extLst>
                <a:ext uri="{FF2B5EF4-FFF2-40B4-BE49-F238E27FC236}">
                  <a16:creationId xmlns:a16="http://schemas.microsoft.com/office/drawing/2014/main" id="{87C81B96-182A-6E47-8EA0-8AAD52209331}"/>
                </a:ext>
              </a:extLst>
            </p:cNvPr>
            <p:cNvCxnSpPr>
              <a:cxnSpLocks/>
              <a:stCxn id="57" idx="0"/>
              <a:endCxn id="22" idx="2"/>
            </p:cNvCxnSpPr>
            <p:nvPr/>
          </p:nvCxnSpPr>
          <p:spPr>
            <a:xfrm flipH="1" flipV="1">
              <a:off x="3549572" y="944765"/>
              <a:ext cx="240341" cy="3165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直线连接符 697">
              <a:extLst>
                <a:ext uri="{FF2B5EF4-FFF2-40B4-BE49-F238E27FC236}">
                  <a16:creationId xmlns:a16="http://schemas.microsoft.com/office/drawing/2014/main" id="{2603EADA-9CAE-4A4F-9BD2-62DEE179C8E8}"/>
                </a:ext>
              </a:extLst>
            </p:cNvPr>
            <p:cNvCxnSpPr>
              <a:cxnSpLocks/>
              <a:stCxn id="57" idx="0"/>
              <a:endCxn id="23" idx="1"/>
            </p:cNvCxnSpPr>
            <p:nvPr/>
          </p:nvCxnSpPr>
          <p:spPr>
            <a:xfrm flipV="1">
              <a:off x="3789913" y="991262"/>
              <a:ext cx="317216" cy="2700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直线连接符 700">
              <a:extLst>
                <a:ext uri="{FF2B5EF4-FFF2-40B4-BE49-F238E27FC236}">
                  <a16:creationId xmlns:a16="http://schemas.microsoft.com/office/drawing/2014/main" id="{53647792-3232-F142-8F04-5F2092271016}"/>
                </a:ext>
              </a:extLst>
            </p:cNvPr>
            <p:cNvCxnSpPr>
              <a:cxnSpLocks/>
              <a:stCxn id="57" idx="2"/>
              <a:endCxn id="81" idx="0"/>
            </p:cNvCxnSpPr>
            <p:nvPr/>
          </p:nvCxnSpPr>
          <p:spPr>
            <a:xfrm flipH="1">
              <a:off x="3609433" y="1395784"/>
              <a:ext cx="128870" cy="308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直线连接符 703">
              <a:extLst>
                <a:ext uri="{FF2B5EF4-FFF2-40B4-BE49-F238E27FC236}">
                  <a16:creationId xmlns:a16="http://schemas.microsoft.com/office/drawing/2014/main" id="{5A449421-2375-0B41-9858-BF0EB59FD3B3}"/>
                </a:ext>
              </a:extLst>
            </p:cNvPr>
            <p:cNvCxnSpPr>
              <a:cxnSpLocks/>
              <a:stCxn id="81" idx="2"/>
              <a:endCxn id="95" idx="0"/>
            </p:cNvCxnSpPr>
            <p:nvPr/>
          </p:nvCxnSpPr>
          <p:spPr>
            <a:xfrm flipH="1">
              <a:off x="3302647" y="1848247"/>
              <a:ext cx="306786" cy="2835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直线连接符 706">
              <a:extLst>
                <a:ext uri="{FF2B5EF4-FFF2-40B4-BE49-F238E27FC236}">
                  <a16:creationId xmlns:a16="http://schemas.microsoft.com/office/drawing/2014/main" id="{0F4C0F90-373A-0D4A-BBCF-3D875E3D606B}"/>
                </a:ext>
              </a:extLst>
            </p:cNvPr>
            <p:cNvCxnSpPr>
              <a:cxnSpLocks/>
              <a:stCxn id="95" idx="2"/>
              <a:endCxn id="115" idx="0"/>
            </p:cNvCxnSpPr>
            <p:nvPr/>
          </p:nvCxnSpPr>
          <p:spPr>
            <a:xfrm>
              <a:off x="3253391" y="2267093"/>
              <a:ext cx="185204" cy="372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直线连接符 709">
              <a:extLst>
                <a:ext uri="{FF2B5EF4-FFF2-40B4-BE49-F238E27FC236}">
                  <a16:creationId xmlns:a16="http://schemas.microsoft.com/office/drawing/2014/main" id="{35A34726-58E9-6C4E-AB0A-271D74982182}"/>
                </a:ext>
              </a:extLst>
            </p:cNvPr>
            <p:cNvCxnSpPr>
              <a:cxnSpLocks/>
              <a:stCxn id="115" idx="2"/>
              <a:endCxn id="127" idx="0"/>
            </p:cNvCxnSpPr>
            <p:nvPr/>
          </p:nvCxnSpPr>
          <p:spPr>
            <a:xfrm>
              <a:off x="3398899" y="2778025"/>
              <a:ext cx="199305" cy="3116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直线连接符 712">
              <a:extLst>
                <a:ext uri="{FF2B5EF4-FFF2-40B4-BE49-F238E27FC236}">
                  <a16:creationId xmlns:a16="http://schemas.microsoft.com/office/drawing/2014/main" id="{38E89955-2023-3D49-9B19-5C0389D59329}"/>
                </a:ext>
              </a:extLst>
            </p:cNvPr>
            <p:cNvCxnSpPr>
              <a:cxnSpLocks/>
              <a:stCxn id="127" idx="2"/>
              <a:endCxn id="129" idx="0"/>
            </p:cNvCxnSpPr>
            <p:nvPr/>
          </p:nvCxnSpPr>
          <p:spPr>
            <a:xfrm>
              <a:off x="3598204" y="3233686"/>
              <a:ext cx="169730" cy="3257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直线连接符 715">
              <a:extLst>
                <a:ext uri="{FF2B5EF4-FFF2-40B4-BE49-F238E27FC236}">
                  <a16:creationId xmlns:a16="http://schemas.microsoft.com/office/drawing/2014/main" id="{DC0F76D7-F1BC-3447-BECB-E00D22DE751F}"/>
                </a:ext>
              </a:extLst>
            </p:cNvPr>
            <p:cNvCxnSpPr>
              <a:cxnSpLocks/>
              <a:stCxn id="129" idx="2"/>
              <a:endCxn id="121" idx="0"/>
            </p:cNvCxnSpPr>
            <p:nvPr/>
          </p:nvCxnSpPr>
          <p:spPr>
            <a:xfrm>
              <a:off x="3767934" y="3703400"/>
              <a:ext cx="174862" cy="3028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直线连接符 718">
              <a:extLst>
                <a:ext uri="{FF2B5EF4-FFF2-40B4-BE49-F238E27FC236}">
                  <a16:creationId xmlns:a16="http://schemas.microsoft.com/office/drawing/2014/main" id="{ABD8C0DB-05A2-8747-9A82-9C37657180A8}"/>
                </a:ext>
              </a:extLst>
            </p:cNvPr>
            <p:cNvCxnSpPr>
              <a:cxnSpLocks/>
              <a:stCxn id="121" idx="2"/>
              <a:endCxn id="102" idx="0"/>
            </p:cNvCxnSpPr>
            <p:nvPr/>
          </p:nvCxnSpPr>
          <p:spPr>
            <a:xfrm>
              <a:off x="3942796" y="4150306"/>
              <a:ext cx="212086" cy="4340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" name="直线连接符 721">
              <a:extLst>
                <a:ext uri="{FF2B5EF4-FFF2-40B4-BE49-F238E27FC236}">
                  <a16:creationId xmlns:a16="http://schemas.microsoft.com/office/drawing/2014/main" id="{A9C8A6A6-166A-4A47-8B42-688F33662F59}"/>
                </a:ext>
              </a:extLst>
            </p:cNvPr>
            <p:cNvCxnSpPr>
              <a:cxnSpLocks/>
              <a:stCxn id="102" idx="2"/>
              <a:endCxn id="72" idx="0"/>
            </p:cNvCxnSpPr>
            <p:nvPr/>
          </p:nvCxnSpPr>
          <p:spPr>
            <a:xfrm>
              <a:off x="4154882" y="4728371"/>
              <a:ext cx="235512" cy="4972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6" name="直线连接符 725">
              <a:extLst>
                <a:ext uri="{FF2B5EF4-FFF2-40B4-BE49-F238E27FC236}">
                  <a16:creationId xmlns:a16="http://schemas.microsoft.com/office/drawing/2014/main" id="{EB87AAD7-E425-604F-B8E9-6FE2A39F6809}"/>
                </a:ext>
              </a:extLst>
            </p:cNvPr>
            <p:cNvCxnSpPr>
              <a:cxnSpLocks/>
              <a:stCxn id="57" idx="1"/>
              <a:endCxn id="58" idx="3"/>
            </p:cNvCxnSpPr>
            <p:nvPr/>
          </p:nvCxnSpPr>
          <p:spPr>
            <a:xfrm flipH="1">
              <a:off x="3449693" y="1289857"/>
              <a:ext cx="213588" cy="812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9" name="直线连接符 728">
              <a:extLst>
                <a:ext uri="{FF2B5EF4-FFF2-40B4-BE49-F238E27FC236}">
                  <a16:creationId xmlns:a16="http://schemas.microsoft.com/office/drawing/2014/main" id="{6003556D-928C-D846-8B38-BA922E19AAB1}"/>
                </a:ext>
              </a:extLst>
            </p:cNvPr>
            <p:cNvCxnSpPr>
              <a:cxnSpLocks/>
              <a:stCxn id="55" idx="2"/>
              <a:endCxn id="58" idx="0"/>
            </p:cNvCxnSpPr>
            <p:nvPr/>
          </p:nvCxnSpPr>
          <p:spPr>
            <a:xfrm>
              <a:off x="3166527" y="1167471"/>
              <a:ext cx="175166" cy="13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2" name="直线连接符 731">
              <a:extLst>
                <a:ext uri="{FF2B5EF4-FFF2-40B4-BE49-F238E27FC236}">
                  <a16:creationId xmlns:a16="http://schemas.microsoft.com/office/drawing/2014/main" id="{70AF1A40-DBFA-2544-9B21-E1AD82C26AA5}"/>
                </a:ext>
              </a:extLst>
            </p:cNvPr>
            <p:cNvCxnSpPr>
              <a:cxnSpLocks/>
              <a:stCxn id="56" idx="3"/>
              <a:endCxn id="58" idx="1"/>
            </p:cNvCxnSpPr>
            <p:nvPr/>
          </p:nvCxnSpPr>
          <p:spPr>
            <a:xfrm flipV="1">
              <a:off x="2950527" y="1371100"/>
              <a:ext cx="283166" cy="22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5" name="直线连接符 734">
              <a:extLst>
                <a:ext uri="{FF2B5EF4-FFF2-40B4-BE49-F238E27FC236}">
                  <a16:creationId xmlns:a16="http://schemas.microsoft.com/office/drawing/2014/main" id="{897D8F17-19D4-7145-92E3-CB75114A361F}"/>
                </a:ext>
              </a:extLst>
            </p:cNvPr>
            <p:cNvCxnSpPr>
              <a:cxnSpLocks/>
              <a:stCxn id="56" idx="0"/>
              <a:endCxn id="55" idx="1"/>
            </p:cNvCxnSpPr>
            <p:nvPr/>
          </p:nvCxnSpPr>
          <p:spPr>
            <a:xfrm flipV="1">
              <a:off x="2842527" y="1095465"/>
              <a:ext cx="216000" cy="2265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8" name="直线连接符 737">
              <a:extLst>
                <a:ext uri="{FF2B5EF4-FFF2-40B4-BE49-F238E27FC236}">
                  <a16:creationId xmlns:a16="http://schemas.microsoft.com/office/drawing/2014/main" id="{3019F340-58CA-494C-AF87-8F83319D51F1}"/>
                </a:ext>
              </a:extLst>
            </p:cNvPr>
            <p:cNvCxnSpPr>
              <a:cxnSpLocks/>
              <a:stCxn id="56" idx="1"/>
              <a:endCxn id="47" idx="3"/>
            </p:cNvCxnSpPr>
            <p:nvPr/>
          </p:nvCxnSpPr>
          <p:spPr>
            <a:xfrm flipH="1" flipV="1">
              <a:off x="2577337" y="1331863"/>
              <a:ext cx="157190" cy="62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" name="直线连接符 740">
              <a:extLst>
                <a:ext uri="{FF2B5EF4-FFF2-40B4-BE49-F238E27FC236}">
                  <a16:creationId xmlns:a16="http://schemas.microsoft.com/office/drawing/2014/main" id="{75976C03-61CE-7D4F-B449-596BF4B65F80}"/>
                </a:ext>
              </a:extLst>
            </p:cNvPr>
            <p:cNvCxnSpPr>
              <a:cxnSpLocks/>
              <a:stCxn id="47" idx="1"/>
              <a:endCxn id="44" idx="3"/>
            </p:cNvCxnSpPr>
            <p:nvPr/>
          </p:nvCxnSpPr>
          <p:spPr>
            <a:xfrm flipH="1">
              <a:off x="2087898" y="1331863"/>
              <a:ext cx="273439" cy="146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直线连接符 743">
              <a:extLst>
                <a:ext uri="{FF2B5EF4-FFF2-40B4-BE49-F238E27FC236}">
                  <a16:creationId xmlns:a16="http://schemas.microsoft.com/office/drawing/2014/main" id="{0EDC4C39-FE08-BA45-ABAB-C381175ACDD8}"/>
                </a:ext>
              </a:extLst>
            </p:cNvPr>
            <p:cNvCxnSpPr>
              <a:cxnSpLocks/>
              <a:stCxn id="59" idx="1"/>
              <a:endCxn id="44" idx="3"/>
            </p:cNvCxnSpPr>
            <p:nvPr/>
          </p:nvCxnSpPr>
          <p:spPr>
            <a:xfrm flipH="1" flipV="1">
              <a:off x="2087898" y="1478860"/>
              <a:ext cx="342733" cy="22259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直线连接符 746">
              <a:extLst>
                <a:ext uri="{FF2B5EF4-FFF2-40B4-BE49-F238E27FC236}">
                  <a16:creationId xmlns:a16="http://schemas.microsoft.com/office/drawing/2014/main" id="{CEE7EF77-83FF-4048-8655-BE385BD6787D}"/>
                </a:ext>
              </a:extLst>
            </p:cNvPr>
            <p:cNvCxnSpPr>
              <a:cxnSpLocks/>
              <a:stCxn id="60" idx="0"/>
              <a:endCxn id="44" idx="2"/>
            </p:cNvCxnSpPr>
            <p:nvPr/>
          </p:nvCxnSpPr>
          <p:spPr>
            <a:xfrm flipH="1" flipV="1">
              <a:off x="1979898" y="1550866"/>
              <a:ext cx="211821" cy="4231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0" name="直线连接符 749">
              <a:extLst>
                <a:ext uri="{FF2B5EF4-FFF2-40B4-BE49-F238E27FC236}">
                  <a16:creationId xmlns:a16="http://schemas.microsoft.com/office/drawing/2014/main" id="{01821C96-1A49-2245-844A-C2DD293C2BDD}"/>
                </a:ext>
              </a:extLst>
            </p:cNvPr>
            <p:cNvCxnSpPr>
              <a:cxnSpLocks/>
              <a:stCxn id="60" idx="1"/>
              <a:endCxn id="45" idx="3"/>
            </p:cNvCxnSpPr>
            <p:nvPr/>
          </p:nvCxnSpPr>
          <p:spPr>
            <a:xfrm flipH="1" flipV="1">
              <a:off x="1703689" y="1998673"/>
              <a:ext cx="380030" cy="473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3" name="直线连接符 752">
              <a:extLst>
                <a:ext uri="{FF2B5EF4-FFF2-40B4-BE49-F238E27FC236}">
                  <a16:creationId xmlns:a16="http://schemas.microsoft.com/office/drawing/2014/main" id="{8C6F3D90-7C97-E441-A2EE-383FC23ACA49}"/>
                </a:ext>
              </a:extLst>
            </p:cNvPr>
            <p:cNvCxnSpPr>
              <a:cxnSpLocks/>
              <a:stCxn id="61" idx="0"/>
              <a:endCxn id="45" idx="2"/>
            </p:cNvCxnSpPr>
            <p:nvPr/>
          </p:nvCxnSpPr>
          <p:spPr>
            <a:xfrm flipH="1" flipV="1">
              <a:off x="1595689" y="2070679"/>
              <a:ext cx="336634" cy="3596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6" name="直线连接符 755">
              <a:extLst>
                <a:ext uri="{FF2B5EF4-FFF2-40B4-BE49-F238E27FC236}">
                  <a16:creationId xmlns:a16="http://schemas.microsoft.com/office/drawing/2014/main" id="{9DFE05D6-31B6-BC47-8D04-B16491E59F60}"/>
                </a:ext>
              </a:extLst>
            </p:cNvPr>
            <p:cNvCxnSpPr>
              <a:cxnSpLocks/>
              <a:stCxn id="54" idx="1"/>
              <a:endCxn id="46" idx="3"/>
            </p:cNvCxnSpPr>
            <p:nvPr/>
          </p:nvCxnSpPr>
          <p:spPr>
            <a:xfrm flipH="1" flipV="1">
              <a:off x="1351813" y="2378695"/>
              <a:ext cx="83837" cy="1364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9" name="直线连接符 758">
              <a:extLst>
                <a:ext uri="{FF2B5EF4-FFF2-40B4-BE49-F238E27FC236}">
                  <a16:creationId xmlns:a16="http://schemas.microsoft.com/office/drawing/2014/main" id="{B87E3E39-684E-4C42-BFDB-27F9D87C84C2}"/>
                </a:ext>
              </a:extLst>
            </p:cNvPr>
            <p:cNvCxnSpPr>
              <a:cxnSpLocks/>
              <a:stCxn id="54" idx="0"/>
              <a:endCxn id="45" idx="2"/>
            </p:cNvCxnSpPr>
            <p:nvPr/>
          </p:nvCxnSpPr>
          <p:spPr>
            <a:xfrm flipV="1">
              <a:off x="1543650" y="2070679"/>
              <a:ext cx="52039" cy="372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2" name="直线连接符 761">
              <a:extLst>
                <a:ext uri="{FF2B5EF4-FFF2-40B4-BE49-F238E27FC236}">
                  <a16:creationId xmlns:a16="http://schemas.microsoft.com/office/drawing/2014/main" id="{D5AC8758-EC3F-EE48-B720-B05DB9418038}"/>
                </a:ext>
              </a:extLst>
            </p:cNvPr>
            <p:cNvCxnSpPr>
              <a:cxnSpLocks/>
              <a:stCxn id="48" idx="0"/>
              <a:endCxn id="54" idx="1"/>
            </p:cNvCxnSpPr>
            <p:nvPr/>
          </p:nvCxnSpPr>
          <p:spPr>
            <a:xfrm flipV="1">
              <a:off x="1211248" y="2515136"/>
              <a:ext cx="224402" cy="2506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" name="直线连接符 768">
              <a:extLst>
                <a:ext uri="{FF2B5EF4-FFF2-40B4-BE49-F238E27FC236}">
                  <a16:creationId xmlns:a16="http://schemas.microsoft.com/office/drawing/2014/main" id="{1F9C0F63-E853-9D49-8294-F024AC413180}"/>
                </a:ext>
              </a:extLst>
            </p:cNvPr>
            <p:cNvCxnSpPr>
              <a:cxnSpLocks/>
              <a:stCxn id="59" idx="0"/>
              <a:endCxn id="47" idx="2"/>
            </p:cNvCxnSpPr>
            <p:nvPr/>
          </p:nvCxnSpPr>
          <p:spPr>
            <a:xfrm flipH="1" flipV="1">
              <a:off x="2469337" y="1403869"/>
              <a:ext cx="69294" cy="2255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2" name="直线连接符 771">
              <a:extLst>
                <a:ext uri="{FF2B5EF4-FFF2-40B4-BE49-F238E27FC236}">
                  <a16:creationId xmlns:a16="http://schemas.microsoft.com/office/drawing/2014/main" id="{BD5B8644-34C5-9C4D-858D-C09FDD53E146}"/>
                </a:ext>
              </a:extLst>
            </p:cNvPr>
            <p:cNvCxnSpPr>
              <a:cxnSpLocks/>
              <a:stCxn id="59" idx="0"/>
              <a:endCxn id="56" idx="2"/>
            </p:cNvCxnSpPr>
            <p:nvPr/>
          </p:nvCxnSpPr>
          <p:spPr>
            <a:xfrm flipV="1">
              <a:off x="2538631" y="1465989"/>
              <a:ext cx="303896" cy="1634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9" name="直线连接符 778">
              <a:extLst>
                <a:ext uri="{FF2B5EF4-FFF2-40B4-BE49-F238E27FC236}">
                  <a16:creationId xmlns:a16="http://schemas.microsoft.com/office/drawing/2014/main" id="{0384F46E-1F07-8A4C-9064-EECE73ADA519}"/>
                </a:ext>
              </a:extLst>
            </p:cNvPr>
            <p:cNvCxnSpPr>
              <a:cxnSpLocks/>
              <a:stCxn id="62" idx="0"/>
              <a:endCxn id="23" idx="3"/>
            </p:cNvCxnSpPr>
            <p:nvPr/>
          </p:nvCxnSpPr>
          <p:spPr>
            <a:xfrm flipH="1" flipV="1">
              <a:off x="4323129" y="991262"/>
              <a:ext cx="226970" cy="2791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3" name="直线连接符 782">
              <a:extLst>
                <a:ext uri="{FF2B5EF4-FFF2-40B4-BE49-F238E27FC236}">
                  <a16:creationId xmlns:a16="http://schemas.microsoft.com/office/drawing/2014/main" id="{C8C02389-C56E-6E40-91F2-A7B43950760F}"/>
                </a:ext>
              </a:extLst>
            </p:cNvPr>
            <p:cNvCxnSpPr>
              <a:cxnSpLocks/>
              <a:stCxn id="62" idx="0"/>
              <a:endCxn id="24" idx="2"/>
            </p:cNvCxnSpPr>
            <p:nvPr/>
          </p:nvCxnSpPr>
          <p:spPr>
            <a:xfrm flipV="1">
              <a:off x="4550099" y="1043282"/>
              <a:ext cx="175539" cy="227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6" name="直线连接符 785">
              <a:extLst>
                <a:ext uri="{FF2B5EF4-FFF2-40B4-BE49-F238E27FC236}">
                  <a16:creationId xmlns:a16="http://schemas.microsoft.com/office/drawing/2014/main" id="{7B9798DE-CF4D-C940-8C5C-127FF7C8A843}"/>
                </a:ext>
              </a:extLst>
            </p:cNvPr>
            <p:cNvCxnSpPr>
              <a:cxnSpLocks/>
              <a:stCxn id="62" idx="3"/>
              <a:endCxn id="25" idx="1"/>
            </p:cNvCxnSpPr>
            <p:nvPr/>
          </p:nvCxnSpPr>
          <p:spPr>
            <a:xfrm flipV="1">
              <a:off x="4658099" y="1334030"/>
              <a:ext cx="346423" cy="83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9" name="直线连接符 788">
              <a:extLst>
                <a:ext uri="{FF2B5EF4-FFF2-40B4-BE49-F238E27FC236}">
                  <a16:creationId xmlns:a16="http://schemas.microsoft.com/office/drawing/2014/main" id="{F1B04BBF-AFC7-C74F-BB66-14A9A9838D45}"/>
                </a:ext>
              </a:extLst>
            </p:cNvPr>
            <p:cNvCxnSpPr>
              <a:cxnSpLocks/>
              <a:stCxn id="62" idx="3"/>
              <a:endCxn id="82" idx="0"/>
            </p:cNvCxnSpPr>
            <p:nvPr/>
          </p:nvCxnSpPr>
          <p:spPr>
            <a:xfrm>
              <a:off x="4658099" y="1342409"/>
              <a:ext cx="98336" cy="2640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2" name="直线连接符 791">
              <a:extLst>
                <a:ext uri="{FF2B5EF4-FFF2-40B4-BE49-F238E27FC236}">
                  <a16:creationId xmlns:a16="http://schemas.microsoft.com/office/drawing/2014/main" id="{DAD1B76D-2796-EE46-973A-2B11D7F80B82}"/>
                </a:ext>
              </a:extLst>
            </p:cNvPr>
            <p:cNvCxnSpPr>
              <a:cxnSpLocks/>
              <a:stCxn id="25" idx="2"/>
              <a:endCxn id="82" idx="0"/>
            </p:cNvCxnSpPr>
            <p:nvPr/>
          </p:nvCxnSpPr>
          <p:spPr>
            <a:xfrm flipH="1">
              <a:off x="4756435" y="1406036"/>
              <a:ext cx="356087" cy="2004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5" name="直线连接符 794">
              <a:extLst>
                <a:ext uri="{FF2B5EF4-FFF2-40B4-BE49-F238E27FC236}">
                  <a16:creationId xmlns:a16="http://schemas.microsoft.com/office/drawing/2014/main" id="{738EB53D-6B53-4A4F-A002-AFD6539445F9}"/>
                </a:ext>
              </a:extLst>
            </p:cNvPr>
            <p:cNvCxnSpPr>
              <a:cxnSpLocks/>
              <a:stCxn id="25" idx="2"/>
              <a:endCxn id="83" idx="0"/>
            </p:cNvCxnSpPr>
            <p:nvPr/>
          </p:nvCxnSpPr>
          <p:spPr>
            <a:xfrm>
              <a:off x="5112522" y="1406036"/>
              <a:ext cx="83776" cy="2969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8" name="直线连接符 797">
              <a:extLst>
                <a:ext uri="{FF2B5EF4-FFF2-40B4-BE49-F238E27FC236}">
                  <a16:creationId xmlns:a16="http://schemas.microsoft.com/office/drawing/2014/main" id="{9E35D80C-2CAA-8747-A0F5-D3E6981A89F1}"/>
                </a:ext>
              </a:extLst>
            </p:cNvPr>
            <p:cNvCxnSpPr>
              <a:cxnSpLocks/>
              <a:stCxn id="63" idx="1"/>
              <a:endCxn id="83" idx="3"/>
            </p:cNvCxnSpPr>
            <p:nvPr/>
          </p:nvCxnSpPr>
          <p:spPr>
            <a:xfrm flipH="1">
              <a:off x="5304298" y="1629484"/>
              <a:ext cx="116259" cy="1455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4" name="直线连接符 803">
              <a:extLst>
                <a:ext uri="{FF2B5EF4-FFF2-40B4-BE49-F238E27FC236}">
                  <a16:creationId xmlns:a16="http://schemas.microsoft.com/office/drawing/2014/main" id="{A6BBD3F4-FCBE-F844-AA70-B6EE5818CAAE}"/>
                </a:ext>
              </a:extLst>
            </p:cNvPr>
            <p:cNvCxnSpPr>
              <a:cxnSpLocks/>
              <a:stCxn id="80" idx="0"/>
              <a:endCxn id="23" idx="2"/>
            </p:cNvCxnSpPr>
            <p:nvPr/>
          </p:nvCxnSpPr>
          <p:spPr>
            <a:xfrm flipH="1" flipV="1">
              <a:off x="4215129" y="1063268"/>
              <a:ext cx="7294" cy="4415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7" name="直线连接符 806">
              <a:extLst>
                <a:ext uri="{FF2B5EF4-FFF2-40B4-BE49-F238E27FC236}">
                  <a16:creationId xmlns:a16="http://schemas.microsoft.com/office/drawing/2014/main" id="{70A05001-2BCF-D741-8C03-E45CED9B00E1}"/>
                </a:ext>
              </a:extLst>
            </p:cNvPr>
            <p:cNvCxnSpPr>
              <a:cxnSpLocks/>
              <a:stCxn id="80" idx="0"/>
              <a:endCxn id="57" idx="3"/>
            </p:cNvCxnSpPr>
            <p:nvPr/>
          </p:nvCxnSpPr>
          <p:spPr>
            <a:xfrm flipH="1" flipV="1">
              <a:off x="3864935" y="1367265"/>
              <a:ext cx="357488" cy="1375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0" name="直线连接符 809">
              <a:extLst>
                <a:ext uri="{FF2B5EF4-FFF2-40B4-BE49-F238E27FC236}">
                  <a16:creationId xmlns:a16="http://schemas.microsoft.com/office/drawing/2014/main" id="{658D9821-D345-0E4B-8A76-371518CF7629}"/>
                </a:ext>
              </a:extLst>
            </p:cNvPr>
            <p:cNvCxnSpPr>
              <a:cxnSpLocks/>
              <a:stCxn id="80" idx="1"/>
              <a:endCxn id="81" idx="3"/>
            </p:cNvCxnSpPr>
            <p:nvPr/>
          </p:nvCxnSpPr>
          <p:spPr>
            <a:xfrm flipH="1">
              <a:off x="3717433" y="1576818"/>
              <a:ext cx="396990" cy="199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3" name="直线连接符 812">
              <a:extLst>
                <a:ext uri="{FF2B5EF4-FFF2-40B4-BE49-F238E27FC236}">
                  <a16:creationId xmlns:a16="http://schemas.microsoft.com/office/drawing/2014/main" id="{D080BF20-F710-894B-9188-531691400A8E}"/>
                </a:ext>
              </a:extLst>
            </p:cNvPr>
            <p:cNvCxnSpPr>
              <a:cxnSpLocks/>
              <a:stCxn id="80" idx="2"/>
              <a:endCxn id="86" idx="0"/>
            </p:cNvCxnSpPr>
            <p:nvPr/>
          </p:nvCxnSpPr>
          <p:spPr>
            <a:xfrm flipH="1">
              <a:off x="4081802" y="1648824"/>
              <a:ext cx="140621" cy="3139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6" name="直线连接符 815">
              <a:extLst>
                <a:ext uri="{FF2B5EF4-FFF2-40B4-BE49-F238E27FC236}">
                  <a16:creationId xmlns:a16="http://schemas.microsoft.com/office/drawing/2014/main" id="{DDBB486D-D940-2840-8533-26D26156DA8D}"/>
                </a:ext>
              </a:extLst>
            </p:cNvPr>
            <p:cNvCxnSpPr>
              <a:cxnSpLocks/>
              <a:stCxn id="80" idx="2"/>
              <a:endCxn id="85" idx="0"/>
            </p:cNvCxnSpPr>
            <p:nvPr/>
          </p:nvCxnSpPr>
          <p:spPr>
            <a:xfrm>
              <a:off x="4222423" y="1648824"/>
              <a:ext cx="336818" cy="3390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" name="直线连接符 818">
              <a:extLst>
                <a:ext uri="{FF2B5EF4-FFF2-40B4-BE49-F238E27FC236}">
                  <a16:creationId xmlns:a16="http://schemas.microsoft.com/office/drawing/2014/main" id="{0B129021-380C-BB49-B732-1F3A538F94DD}"/>
                </a:ext>
              </a:extLst>
            </p:cNvPr>
            <p:cNvCxnSpPr>
              <a:cxnSpLocks/>
              <a:stCxn id="80" idx="3"/>
              <a:endCxn id="82" idx="1"/>
            </p:cNvCxnSpPr>
            <p:nvPr/>
          </p:nvCxnSpPr>
          <p:spPr>
            <a:xfrm>
              <a:off x="4330423" y="1576818"/>
              <a:ext cx="318012" cy="1016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2" name="直线连接符 821">
              <a:extLst>
                <a:ext uri="{FF2B5EF4-FFF2-40B4-BE49-F238E27FC236}">
                  <a16:creationId xmlns:a16="http://schemas.microsoft.com/office/drawing/2014/main" id="{4CD17577-CEB1-404A-BEA8-A273B1C75D4D}"/>
                </a:ext>
              </a:extLst>
            </p:cNvPr>
            <p:cNvCxnSpPr>
              <a:cxnSpLocks/>
              <a:stCxn id="85" idx="0"/>
              <a:endCxn id="82" idx="2"/>
            </p:cNvCxnSpPr>
            <p:nvPr/>
          </p:nvCxnSpPr>
          <p:spPr>
            <a:xfrm flipV="1">
              <a:off x="4559241" y="1750469"/>
              <a:ext cx="197194" cy="2373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5" name="直线连接符 824">
              <a:extLst>
                <a:ext uri="{FF2B5EF4-FFF2-40B4-BE49-F238E27FC236}">
                  <a16:creationId xmlns:a16="http://schemas.microsoft.com/office/drawing/2014/main" id="{CE2E0660-DDA2-C241-AAD6-54A46E8A2F78}"/>
                </a:ext>
              </a:extLst>
            </p:cNvPr>
            <p:cNvCxnSpPr>
              <a:cxnSpLocks/>
              <a:stCxn id="84" idx="0"/>
              <a:endCxn id="82" idx="2"/>
            </p:cNvCxnSpPr>
            <p:nvPr/>
          </p:nvCxnSpPr>
          <p:spPr>
            <a:xfrm flipH="1" flipV="1">
              <a:off x="4756435" y="1750469"/>
              <a:ext cx="260029" cy="259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8" name="直线连接符 827">
              <a:extLst>
                <a:ext uri="{FF2B5EF4-FFF2-40B4-BE49-F238E27FC236}">
                  <a16:creationId xmlns:a16="http://schemas.microsoft.com/office/drawing/2014/main" id="{00E6E113-62B4-1947-ABF3-3735D7742A69}"/>
                </a:ext>
              </a:extLst>
            </p:cNvPr>
            <p:cNvCxnSpPr>
              <a:cxnSpLocks/>
              <a:stCxn id="83" idx="1"/>
              <a:endCxn id="82" idx="3"/>
            </p:cNvCxnSpPr>
            <p:nvPr/>
          </p:nvCxnSpPr>
          <p:spPr>
            <a:xfrm flipH="1" flipV="1">
              <a:off x="4864435" y="1678463"/>
              <a:ext cx="223863" cy="965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7" name="直线连接符 836">
              <a:extLst>
                <a:ext uri="{FF2B5EF4-FFF2-40B4-BE49-F238E27FC236}">
                  <a16:creationId xmlns:a16="http://schemas.microsoft.com/office/drawing/2014/main" id="{13B8D7C0-6CFC-C440-A649-3BBA8000E7EC}"/>
                </a:ext>
              </a:extLst>
            </p:cNvPr>
            <p:cNvCxnSpPr>
              <a:cxnSpLocks/>
              <a:stCxn id="64" idx="0"/>
              <a:endCxn id="83" idx="3"/>
            </p:cNvCxnSpPr>
            <p:nvPr/>
          </p:nvCxnSpPr>
          <p:spPr>
            <a:xfrm flipH="1" flipV="1">
              <a:off x="5304298" y="1775019"/>
              <a:ext cx="258488" cy="2538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0" name="直线连接符 839">
              <a:extLst>
                <a:ext uri="{FF2B5EF4-FFF2-40B4-BE49-F238E27FC236}">
                  <a16:creationId xmlns:a16="http://schemas.microsoft.com/office/drawing/2014/main" id="{8E823170-D250-0442-83C0-103416D8E41E}"/>
                </a:ext>
              </a:extLst>
            </p:cNvPr>
            <p:cNvCxnSpPr>
              <a:cxnSpLocks/>
              <a:stCxn id="84" idx="0"/>
              <a:endCxn id="83" idx="2"/>
            </p:cNvCxnSpPr>
            <p:nvPr/>
          </p:nvCxnSpPr>
          <p:spPr>
            <a:xfrm flipV="1">
              <a:off x="5016464" y="1847025"/>
              <a:ext cx="179834" cy="1629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5" name="直线连接符 844">
              <a:extLst>
                <a:ext uri="{FF2B5EF4-FFF2-40B4-BE49-F238E27FC236}">
                  <a16:creationId xmlns:a16="http://schemas.microsoft.com/office/drawing/2014/main" id="{4DDE8FB5-7336-CE43-AD00-BE8D32F58512}"/>
                </a:ext>
              </a:extLst>
            </p:cNvPr>
            <p:cNvCxnSpPr>
              <a:cxnSpLocks/>
              <a:stCxn id="84" idx="3"/>
              <a:endCxn id="64" idx="1"/>
            </p:cNvCxnSpPr>
            <p:nvPr/>
          </p:nvCxnSpPr>
          <p:spPr>
            <a:xfrm>
              <a:off x="5124464" y="2081973"/>
              <a:ext cx="330322" cy="189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8" name="直线连接符 847">
              <a:extLst>
                <a:ext uri="{FF2B5EF4-FFF2-40B4-BE49-F238E27FC236}">
                  <a16:creationId xmlns:a16="http://schemas.microsoft.com/office/drawing/2014/main" id="{3BBE714A-B491-3742-B520-9BE896727681}"/>
                </a:ext>
              </a:extLst>
            </p:cNvPr>
            <p:cNvCxnSpPr>
              <a:cxnSpLocks/>
              <a:stCxn id="107" idx="3"/>
              <a:endCxn id="68" idx="1"/>
            </p:cNvCxnSpPr>
            <p:nvPr/>
          </p:nvCxnSpPr>
          <p:spPr>
            <a:xfrm>
              <a:off x="5235892" y="3390814"/>
              <a:ext cx="512492" cy="667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1" name="直线连接符 850">
              <a:extLst>
                <a:ext uri="{FF2B5EF4-FFF2-40B4-BE49-F238E27FC236}">
                  <a16:creationId xmlns:a16="http://schemas.microsoft.com/office/drawing/2014/main" id="{41B82B76-C239-C84E-9AED-EAFCC8BA397E}"/>
                </a:ext>
              </a:extLst>
            </p:cNvPr>
            <p:cNvCxnSpPr>
              <a:cxnSpLocks/>
              <a:stCxn id="107" idx="2"/>
              <a:endCxn id="66" idx="0"/>
            </p:cNvCxnSpPr>
            <p:nvPr/>
          </p:nvCxnSpPr>
          <p:spPr>
            <a:xfrm>
              <a:off x="5127892" y="3462820"/>
              <a:ext cx="428964" cy="343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6" name="直线连接符 855">
              <a:extLst>
                <a:ext uri="{FF2B5EF4-FFF2-40B4-BE49-F238E27FC236}">
                  <a16:creationId xmlns:a16="http://schemas.microsoft.com/office/drawing/2014/main" id="{20A4B255-9094-DF4F-997B-6E0849744679}"/>
                </a:ext>
              </a:extLst>
            </p:cNvPr>
            <p:cNvCxnSpPr>
              <a:cxnSpLocks/>
              <a:stCxn id="107" idx="2"/>
              <a:endCxn id="108" idx="0"/>
            </p:cNvCxnSpPr>
            <p:nvPr/>
          </p:nvCxnSpPr>
          <p:spPr>
            <a:xfrm>
              <a:off x="5127892" y="3462820"/>
              <a:ext cx="10407" cy="2864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9" name="直线连接符 858">
              <a:extLst>
                <a:ext uri="{FF2B5EF4-FFF2-40B4-BE49-F238E27FC236}">
                  <a16:creationId xmlns:a16="http://schemas.microsoft.com/office/drawing/2014/main" id="{7946A1B9-6DA7-5949-B63E-7013FF0288E1}"/>
                </a:ext>
              </a:extLst>
            </p:cNvPr>
            <p:cNvCxnSpPr>
              <a:cxnSpLocks/>
              <a:stCxn id="84" idx="2"/>
              <a:endCxn id="105" idx="0"/>
            </p:cNvCxnSpPr>
            <p:nvPr/>
          </p:nvCxnSpPr>
          <p:spPr>
            <a:xfrm>
              <a:off x="5016464" y="2153979"/>
              <a:ext cx="240876" cy="165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2" name="直线连接符 861">
              <a:extLst>
                <a:ext uri="{FF2B5EF4-FFF2-40B4-BE49-F238E27FC236}">
                  <a16:creationId xmlns:a16="http://schemas.microsoft.com/office/drawing/2014/main" id="{E5BE5797-4A78-9241-B839-6F2C5CCCFC09}"/>
                </a:ext>
              </a:extLst>
            </p:cNvPr>
            <p:cNvCxnSpPr>
              <a:cxnSpLocks/>
              <a:stCxn id="64" idx="1"/>
              <a:endCxn id="105" idx="0"/>
            </p:cNvCxnSpPr>
            <p:nvPr/>
          </p:nvCxnSpPr>
          <p:spPr>
            <a:xfrm flipH="1">
              <a:off x="5257340" y="2100879"/>
              <a:ext cx="197446" cy="2186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5" name="直线连接符 864">
              <a:extLst>
                <a:ext uri="{FF2B5EF4-FFF2-40B4-BE49-F238E27FC236}">
                  <a16:creationId xmlns:a16="http://schemas.microsoft.com/office/drawing/2014/main" id="{EDB35A13-6CC4-D748-B71B-99CD170F3E13}"/>
                </a:ext>
              </a:extLst>
            </p:cNvPr>
            <p:cNvCxnSpPr>
              <a:cxnSpLocks/>
              <a:stCxn id="65" idx="0"/>
              <a:endCxn id="105" idx="3"/>
            </p:cNvCxnSpPr>
            <p:nvPr/>
          </p:nvCxnSpPr>
          <p:spPr>
            <a:xfrm flipH="1" flipV="1">
              <a:off x="5365340" y="2391545"/>
              <a:ext cx="303176" cy="1269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9" name="直线连接符 868">
              <a:extLst>
                <a:ext uri="{FF2B5EF4-FFF2-40B4-BE49-F238E27FC236}">
                  <a16:creationId xmlns:a16="http://schemas.microsoft.com/office/drawing/2014/main" id="{A7C5E51B-0233-7944-8DEA-0D276F2615FC}"/>
                </a:ext>
              </a:extLst>
            </p:cNvPr>
            <p:cNvCxnSpPr>
              <a:cxnSpLocks/>
              <a:stCxn id="106" idx="0"/>
              <a:endCxn id="105" idx="2"/>
            </p:cNvCxnSpPr>
            <p:nvPr/>
          </p:nvCxnSpPr>
          <p:spPr>
            <a:xfrm flipV="1">
              <a:off x="5225883" y="2463551"/>
              <a:ext cx="31457" cy="2951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2" name="直线连接符 871">
              <a:extLst>
                <a:ext uri="{FF2B5EF4-FFF2-40B4-BE49-F238E27FC236}">
                  <a16:creationId xmlns:a16="http://schemas.microsoft.com/office/drawing/2014/main" id="{CBF7030E-DA2B-6541-96CC-453FAE1795B0}"/>
                </a:ext>
              </a:extLst>
            </p:cNvPr>
            <p:cNvCxnSpPr>
              <a:cxnSpLocks/>
              <a:stCxn id="106" idx="0"/>
              <a:endCxn id="65" idx="1"/>
            </p:cNvCxnSpPr>
            <p:nvPr/>
          </p:nvCxnSpPr>
          <p:spPr>
            <a:xfrm flipV="1">
              <a:off x="5225883" y="2590531"/>
              <a:ext cx="334633" cy="1681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5" name="直线连接符 874">
              <a:extLst>
                <a:ext uri="{FF2B5EF4-FFF2-40B4-BE49-F238E27FC236}">
                  <a16:creationId xmlns:a16="http://schemas.microsoft.com/office/drawing/2014/main" id="{27E48DA7-52E5-2945-B5F1-35983077E099}"/>
                </a:ext>
              </a:extLst>
            </p:cNvPr>
            <p:cNvCxnSpPr>
              <a:cxnSpLocks/>
              <a:stCxn id="106" idx="3"/>
              <a:endCxn id="67" idx="1"/>
            </p:cNvCxnSpPr>
            <p:nvPr/>
          </p:nvCxnSpPr>
          <p:spPr>
            <a:xfrm>
              <a:off x="5281371" y="2876075"/>
              <a:ext cx="297327" cy="875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8" name="直线连接符 877">
              <a:extLst>
                <a:ext uri="{FF2B5EF4-FFF2-40B4-BE49-F238E27FC236}">
                  <a16:creationId xmlns:a16="http://schemas.microsoft.com/office/drawing/2014/main" id="{C2255611-033F-0740-AE5D-F9A794834C60}"/>
                </a:ext>
              </a:extLst>
            </p:cNvPr>
            <p:cNvCxnSpPr>
              <a:cxnSpLocks/>
              <a:stCxn id="106" idx="2"/>
              <a:endCxn id="107" idx="0"/>
            </p:cNvCxnSpPr>
            <p:nvPr/>
          </p:nvCxnSpPr>
          <p:spPr>
            <a:xfrm flipH="1">
              <a:off x="5127892" y="2882172"/>
              <a:ext cx="23819" cy="4366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1" name="直线连接符 880">
              <a:extLst>
                <a:ext uri="{FF2B5EF4-FFF2-40B4-BE49-F238E27FC236}">
                  <a16:creationId xmlns:a16="http://schemas.microsoft.com/office/drawing/2014/main" id="{61AAA306-B61B-474B-8428-83BD1B63C117}"/>
                </a:ext>
              </a:extLst>
            </p:cNvPr>
            <p:cNvCxnSpPr>
              <a:cxnSpLocks/>
              <a:stCxn id="67" idx="2"/>
              <a:endCxn id="107" idx="3"/>
            </p:cNvCxnSpPr>
            <p:nvPr/>
          </p:nvCxnSpPr>
          <p:spPr>
            <a:xfrm flipH="1">
              <a:off x="5235892" y="3061079"/>
              <a:ext cx="428489" cy="3297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4" name="直线连接符 883">
              <a:extLst>
                <a:ext uri="{FF2B5EF4-FFF2-40B4-BE49-F238E27FC236}">
                  <a16:creationId xmlns:a16="http://schemas.microsoft.com/office/drawing/2014/main" id="{2442EFE2-9C95-AF47-A3B7-7E81D14311E2}"/>
                </a:ext>
              </a:extLst>
            </p:cNvPr>
            <p:cNvCxnSpPr>
              <a:cxnSpLocks/>
              <a:stCxn id="81" idx="3"/>
              <a:endCxn id="86" idx="1"/>
            </p:cNvCxnSpPr>
            <p:nvPr/>
          </p:nvCxnSpPr>
          <p:spPr>
            <a:xfrm>
              <a:off x="3717433" y="1776241"/>
              <a:ext cx="256369" cy="258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8" name="直线连接符 887">
              <a:extLst>
                <a:ext uri="{FF2B5EF4-FFF2-40B4-BE49-F238E27FC236}">
                  <a16:creationId xmlns:a16="http://schemas.microsoft.com/office/drawing/2014/main" id="{2C67246E-8485-EB4E-90BE-4E9D9EA1496E}"/>
                </a:ext>
              </a:extLst>
            </p:cNvPr>
            <p:cNvCxnSpPr>
              <a:cxnSpLocks/>
              <a:stCxn id="81" idx="2"/>
              <a:endCxn id="113" idx="0"/>
            </p:cNvCxnSpPr>
            <p:nvPr/>
          </p:nvCxnSpPr>
          <p:spPr>
            <a:xfrm>
              <a:off x="3609433" y="1848247"/>
              <a:ext cx="193454" cy="4208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1" name="直线连接符 890">
              <a:extLst>
                <a:ext uri="{FF2B5EF4-FFF2-40B4-BE49-F238E27FC236}">
                  <a16:creationId xmlns:a16="http://schemas.microsoft.com/office/drawing/2014/main" id="{E6C7F778-CCBD-F946-8575-51AB906B1C52}"/>
                </a:ext>
              </a:extLst>
            </p:cNvPr>
            <p:cNvCxnSpPr>
              <a:cxnSpLocks/>
              <a:stCxn id="95" idx="3"/>
              <a:endCxn id="113" idx="1"/>
            </p:cNvCxnSpPr>
            <p:nvPr/>
          </p:nvCxnSpPr>
          <p:spPr>
            <a:xfrm>
              <a:off x="3379506" y="2236368"/>
              <a:ext cx="299047" cy="700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4" name="直线连接符 893">
              <a:extLst>
                <a:ext uri="{FF2B5EF4-FFF2-40B4-BE49-F238E27FC236}">
                  <a16:creationId xmlns:a16="http://schemas.microsoft.com/office/drawing/2014/main" id="{0D39FB96-A532-D440-A2C4-9E76D303980D}"/>
                </a:ext>
              </a:extLst>
            </p:cNvPr>
            <p:cNvCxnSpPr>
              <a:cxnSpLocks/>
              <a:stCxn id="115" idx="0"/>
              <a:endCxn id="113" idx="2"/>
            </p:cNvCxnSpPr>
            <p:nvPr/>
          </p:nvCxnSpPr>
          <p:spPr>
            <a:xfrm flipV="1">
              <a:off x="3438595" y="2406836"/>
              <a:ext cx="322186" cy="2327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7" name="直线连接符 896">
              <a:extLst>
                <a:ext uri="{FF2B5EF4-FFF2-40B4-BE49-F238E27FC236}">
                  <a16:creationId xmlns:a16="http://schemas.microsoft.com/office/drawing/2014/main" id="{09F7AB35-911A-0F4D-AA59-F7085F806481}"/>
                </a:ext>
              </a:extLst>
            </p:cNvPr>
            <p:cNvCxnSpPr>
              <a:cxnSpLocks/>
              <a:stCxn id="126" idx="0"/>
              <a:endCxn id="113" idx="2"/>
            </p:cNvCxnSpPr>
            <p:nvPr/>
          </p:nvCxnSpPr>
          <p:spPr>
            <a:xfrm flipH="1" flipV="1">
              <a:off x="3760781" y="2406836"/>
              <a:ext cx="191659" cy="325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0" name="直线连接符 899">
              <a:extLst>
                <a:ext uri="{FF2B5EF4-FFF2-40B4-BE49-F238E27FC236}">
                  <a16:creationId xmlns:a16="http://schemas.microsoft.com/office/drawing/2014/main" id="{D814029A-221A-D543-874E-69D709901D90}"/>
                </a:ext>
              </a:extLst>
            </p:cNvPr>
            <p:cNvCxnSpPr>
              <a:cxnSpLocks/>
              <a:stCxn id="113" idx="0"/>
              <a:endCxn id="86" idx="1"/>
            </p:cNvCxnSpPr>
            <p:nvPr/>
          </p:nvCxnSpPr>
          <p:spPr>
            <a:xfrm flipV="1">
              <a:off x="3802887" y="2034800"/>
              <a:ext cx="170915" cy="234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7" name="直线连接符 906">
              <a:extLst>
                <a:ext uri="{FF2B5EF4-FFF2-40B4-BE49-F238E27FC236}">
                  <a16:creationId xmlns:a16="http://schemas.microsoft.com/office/drawing/2014/main" id="{CD9B3BF4-A494-AA40-A686-02C3D4FC2B2E}"/>
                </a:ext>
              </a:extLst>
            </p:cNvPr>
            <p:cNvCxnSpPr>
              <a:cxnSpLocks/>
              <a:stCxn id="114" idx="0"/>
              <a:endCxn id="86" idx="2"/>
            </p:cNvCxnSpPr>
            <p:nvPr/>
          </p:nvCxnSpPr>
          <p:spPr>
            <a:xfrm flipH="1" flipV="1">
              <a:off x="4081802" y="2106806"/>
              <a:ext cx="223063" cy="2468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0" name="直线连接符 909">
              <a:extLst>
                <a:ext uri="{FF2B5EF4-FFF2-40B4-BE49-F238E27FC236}">
                  <a16:creationId xmlns:a16="http://schemas.microsoft.com/office/drawing/2014/main" id="{A0F3E706-BD53-5646-85A4-A477999181E9}"/>
                </a:ext>
              </a:extLst>
            </p:cNvPr>
            <p:cNvCxnSpPr>
              <a:cxnSpLocks/>
              <a:stCxn id="85" idx="1"/>
              <a:endCxn id="86" idx="3"/>
            </p:cNvCxnSpPr>
            <p:nvPr/>
          </p:nvCxnSpPr>
          <p:spPr>
            <a:xfrm flipH="1" flipV="1">
              <a:off x="4189802" y="2034800"/>
              <a:ext cx="261439" cy="250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3" name="直线连接符 912">
              <a:extLst>
                <a:ext uri="{FF2B5EF4-FFF2-40B4-BE49-F238E27FC236}">
                  <a16:creationId xmlns:a16="http://schemas.microsoft.com/office/drawing/2014/main" id="{17438EA1-C9A7-5F4E-A016-F579EBA5B778}"/>
                </a:ext>
              </a:extLst>
            </p:cNvPr>
            <p:cNvCxnSpPr>
              <a:cxnSpLocks/>
              <a:stCxn id="84" idx="1"/>
              <a:endCxn id="85" idx="3"/>
            </p:cNvCxnSpPr>
            <p:nvPr/>
          </p:nvCxnSpPr>
          <p:spPr>
            <a:xfrm flipH="1" flipV="1">
              <a:off x="4667241" y="2059845"/>
              <a:ext cx="241223" cy="22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6" name="直线连接符 915">
              <a:extLst>
                <a:ext uri="{FF2B5EF4-FFF2-40B4-BE49-F238E27FC236}">
                  <a16:creationId xmlns:a16="http://schemas.microsoft.com/office/drawing/2014/main" id="{D69EA21D-1795-7544-829A-345CEA0E5EFD}"/>
                </a:ext>
              </a:extLst>
            </p:cNvPr>
            <p:cNvCxnSpPr>
              <a:cxnSpLocks/>
              <a:stCxn id="116" idx="0"/>
              <a:endCxn id="85" idx="2"/>
            </p:cNvCxnSpPr>
            <p:nvPr/>
          </p:nvCxnSpPr>
          <p:spPr>
            <a:xfrm flipH="1" flipV="1">
              <a:off x="4559241" y="2131851"/>
              <a:ext cx="234131" cy="21606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9" name="直线连接符 918">
              <a:extLst>
                <a:ext uri="{FF2B5EF4-FFF2-40B4-BE49-F238E27FC236}">
                  <a16:creationId xmlns:a16="http://schemas.microsoft.com/office/drawing/2014/main" id="{3C43E393-ABA1-F445-A268-E75A4AC4768E}"/>
                </a:ext>
              </a:extLst>
            </p:cNvPr>
            <p:cNvCxnSpPr>
              <a:cxnSpLocks/>
              <a:stCxn id="114" idx="0"/>
              <a:endCxn id="85" idx="1"/>
            </p:cNvCxnSpPr>
            <p:nvPr/>
          </p:nvCxnSpPr>
          <p:spPr>
            <a:xfrm flipV="1">
              <a:off x="4304865" y="2059845"/>
              <a:ext cx="146376" cy="2938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2" name="直线连接符 921">
              <a:extLst>
                <a:ext uri="{FF2B5EF4-FFF2-40B4-BE49-F238E27FC236}">
                  <a16:creationId xmlns:a16="http://schemas.microsoft.com/office/drawing/2014/main" id="{8D56C2E5-203E-074E-85FA-EBF7EC355BC0}"/>
                </a:ext>
              </a:extLst>
            </p:cNvPr>
            <p:cNvCxnSpPr>
              <a:cxnSpLocks/>
              <a:stCxn id="114" idx="3"/>
              <a:endCxn id="116" idx="1"/>
            </p:cNvCxnSpPr>
            <p:nvPr/>
          </p:nvCxnSpPr>
          <p:spPr>
            <a:xfrm flipV="1">
              <a:off x="4401793" y="2419923"/>
              <a:ext cx="283579" cy="200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8" name="直线连接符 927">
              <a:extLst>
                <a:ext uri="{FF2B5EF4-FFF2-40B4-BE49-F238E27FC236}">
                  <a16:creationId xmlns:a16="http://schemas.microsoft.com/office/drawing/2014/main" id="{1CC95931-5CCA-F547-8779-AF41570007BC}"/>
                </a:ext>
              </a:extLst>
            </p:cNvPr>
            <p:cNvCxnSpPr>
              <a:cxnSpLocks/>
              <a:stCxn id="116" idx="0"/>
              <a:endCxn id="84" idx="2"/>
            </p:cNvCxnSpPr>
            <p:nvPr/>
          </p:nvCxnSpPr>
          <p:spPr>
            <a:xfrm flipV="1">
              <a:off x="4793372" y="2153979"/>
              <a:ext cx="223092" cy="1939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1" name="直线连接符 930">
              <a:extLst>
                <a:ext uri="{FF2B5EF4-FFF2-40B4-BE49-F238E27FC236}">
                  <a16:creationId xmlns:a16="http://schemas.microsoft.com/office/drawing/2014/main" id="{A3BDAD2D-AF66-AA4A-A38C-5593B2A4BF10}"/>
                </a:ext>
              </a:extLst>
            </p:cNvPr>
            <p:cNvCxnSpPr>
              <a:cxnSpLocks/>
              <a:stCxn id="116" idx="3"/>
              <a:endCxn id="105" idx="1"/>
            </p:cNvCxnSpPr>
            <p:nvPr/>
          </p:nvCxnSpPr>
          <p:spPr>
            <a:xfrm flipV="1">
              <a:off x="4901372" y="2391545"/>
              <a:ext cx="247968" cy="283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4" name="直线连接符 933">
              <a:extLst>
                <a:ext uri="{FF2B5EF4-FFF2-40B4-BE49-F238E27FC236}">
                  <a16:creationId xmlns:a16="http://schemas.microsoft.com/office/drawing/2014/main" id="{6D4A866E-2969-E14E-A867-BC3E9F5366AB}"/>
                </a:ext>
              </a:extLst>
            </p:cNvPr>
            <p:cNvCxnSpPr>
              <a:cxnSpLocks/>
              <a:stCxn id="116" idx="2"/>
              <a:endCxn id="106" idx="1"/>
            </p:cNvCxnSpPr>
            <p:nvPr/>
          </p:nvCxnSpPr>
          <p:spPr>
            <a:xfrm>
              <a:off x="4793372" y="2491929"/>
              <a:ext cx="302851" cy="27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7" name="直线连接符 936">
              <a:extLst>
                <a:ext uri="{FF2B5EF4-FFF2-40B4-BE49-F238E27FC236}">
                  <a16:creationId xmlns:a16="http://schemas.microsoft.com/office/drawing/2014/main" id="{5FF368D3-F3D6-584A-871C-0CD4D9D1CCDE}"/>
                </a:ext>
              </a:extLst>
            </p:cNvPr>
            <p:cNvCxnSpPr>
              <a:cxnSpLocks/>
              <a:stCxn id="116" idx="2"/>
              <a:endCxn id="125" idx="0"/>
            </p:cNvCxnSpPr>
            <p:nvPr/>
          </p:nvCxnSpPr>
          <p:spPr>
            <a:xfrm flipH="1">
              <a:off x="4573413" y="2491929"/>
              <a:ext cx="219959" cy="3701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0" name="直线连接符 939">
              <a:extLst>
                <a:ext uri="{FF2B5EF4-FFF2-40B4-BE49-F238E27FC236}">
                  <a16:creationId xmlns:a16="http://schemas.microsoft.com/office/drawing/2014/main" id="{67DFB347-D003-E842-9513-2E8A856281C8}"/>
                </a:ext>
              </a:extLst>
            </p:cNvPr>
            <p:cNvCxnSpPr>
              <a:cxnSpLocks/>
              <a:stCxn id="114" idx="2"/>
              <a:endCxn id="125" idx="0"/>
            </p:cNvCxnSpPr>
            <p:nvPr/>
          </p:nvCxnSpPr>
          <p:spPr>
            <a:xfrm>
              <a:off x="4284823" y="2496281"/>
              <a:ext cx="288590" cy="365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3" name="直线连接符 942">
              <a:extLst>
                <a:ext uri="{FF2B5EF4-FFF2-40B4-BE49-F238E27FC236}">
                  <a16:creationId xmlns:a16="http://schemas.microsoft.com/office/drawing/2014/main" id="{AABC2712-B0F8-0A47-AB29-CF8EEF23FD24}"/>
                </a:ext>
              </a:extLst>
            </p:cNvPr>
            <p:cNvCxnSpPr>
              <a:cxnSpLocks/>
              <a:stCxn id="114" idx="2"/>
              <a:endCxn id="126" idx="0"/>
            </p:cNvCxnSpPr>
            <p:nvPr/>
          </p:nvCxnSpPr>
          <p:spPr>
            <a:xfrm flipH="1">
              <a:off x="3952440" y="2496281"/>
              <a:ext cx="332383" cy="2360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6" name="直线连接符 945">
              <a:extLst>
                <a:ext uri="{FF2B5EF4-FFF2-40B4-BE49-F238E27FC236}">
                  <a16:creationId xmlns:a16="http://schemas.microsoft.com/office/drawing/2014/main" id="{33FBC36A-9147-1741-B746-CC56EAE9221E}"/>
                </a:ext>
              </a:extLst>
            </p:cNvPr>
            <p:cNvCxnSpPr>
              <a:cxnSpLocks/>
              <a:stCxn id="125" idx="1"/>
              <a:endCxn id="126" idx="3"/>
            </p:cNvCxnSpPr>
            <p:nvPr/>
          </p:nvCxnSpPr>
          <p:spPr>
            <a:xfrm flipH="1" flipV="1">
              <a:off x="4044717" y="2823634"/>
              <a:ext cx="420696" cy="1104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0" name="直线连接符 949">
              <a:extLst>
                <a:ext uri="{FF2B5EF4-FFF2-40B4-BE49-F238E27FC236}">
                  <a16:creationId xmlns:a16="http://schemas.microsoft.com/office/drawing/2014/main" id="{7CBB0CAB-0D22-C047-ABEB-12216D6DD1C2}"/>
                </a:ext>
              </a:extLst>
            </p:cNvPr>
            <p:cNvCxnSpPr>
              <a:cxnSpLocks/>
              <a:stCxn id="106" idx="1"/>
              <a:endCxn id="125" idx="3"/>
            </p:cNvCxnSpPr>
            <p:nvPr/>
          </p:nvCxnSpPr>
          <p:spPr>
            <a:xfrm flipH="1">
              <a:off x="4681413" y="2764827"/>
              <a:ext cx="414810" cy="1692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3" name="直线连接符 952">
              <a:extLst>
                <a:ext uri="{FF2B5EF4-FFF2-40B4-BE49-F238E27FC236}">
                  <a16:creationId xmlns:a16="http://schemas.microsoft.com/office/drawing/2014/main" id="{5F275A9F-A574-9044-AEB3-AECF09A9AC02}"/>
                </a:ext>
              </a:extLst>
            </p:cNvPr>
            <p:cNvCxnSpPr>
              <a:cxnSpLocks/>
              <a:stCxn id="107" idx="1"/>
              <a:endCxn id="125" idx="2"/>
            </p:cNvCxnSpPr>
            <p:nvPr/>
          </p:nvCxnSpPr>
          <p:spPr>
            <a:xfrm flipH="1" flipV="1">
              <a:off x="4573413" y="3006058"/>
              <a:ext cx="446479" cy="3847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6" name="直线连接符 955">
              <a:extLst>
                <a:ext uri="{FF2B5EF4-FFF2-40B4-BE49-F238E27FC236}">
                  <a16:creationId xmlns:a16="http://schemas.microsoft.com/office/drawing/2014/main" id="{5FA14C7B-9345-3B4D-9EDA-C826C23FE64E}"/>
                </a:ext>
              </a:extLst>
            </p:cNvPr>
            <p:cNvCxnSpPr>
              <a:cxnSpLocks/>
              <a:stCxn id="124" idx="0"/>
              <a:endCxn id="125" idx="2"/>
            </p:cNvCxnSpPr>
            <p:nvPr/>
          </p:nvCxnSpPr>
          <p:spPr>
            <a:xfrm flipV="1">
              <a:off x="4544470" y="3006058"/>
              <a:ext cx="28943" cy="3657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9" name="直线连接符 958">
              <a:extLst>
                <a:ext uri="{FF2B5EF4-FFF2-40B4-BE49-F238E27FC236}">
                  <a16:creationId xmlns:a16="http://schemas.microsoft.com/office/drawing/2014/main" id="{B15FF237-587D-1347-BB22-4C8A32DE269E}"/>
                </a:ext>
              </a:extLst>
            </p:cNvPr>
            <p:cNvCxnSpPr>
              <a:cxnSpLocks/>
              <a:stCxn id="107" idx="1"/>
              <a:endCxn id="124" idx="3"/>
            </p:cNvCxnSpPr>
            <p:nvPr/>
          </p:nvCxnSpPr>
          <p:spPr>
            <a:xfrm flipH="1">
              <a:off x="4652470" y="3390814"/>
              <a:ext cx="367422" cy="530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2" name="直线连接符 961">
              <a:extLst>
                <a:ext uri="{FF2B5EF4-FFF2-40B4-BE49-F238E27FC236}">
                  <a16:creationId xmlns:a16="http://schemas.microsoft.com/office/drawing/2014/main" id="{8D788921-45DF-9F41-B6D3-EF0C9FFC932F}"/>
                </a:ext>
              </a:extLst>
            </p:cNvPr>
            <p:cNvCxnSpPr>
              <a:cxnSpLocks/>
              <a:stCxn id="123" idx="0"/>
              <a:endCxn id="124" idx="2"/>
            </p:cNvCxnSpPr>
            <p:nvPr/>
          </p:nvCxnSpPr>
          <p:spPr>
            <a:xfrm flipH="1" flipV="1">
              <a:off x="4544470" y="3515842"/>
              <a:ext cx="140902" cy="3296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5" name="直线连接符 964">
              <a:extLst>
                <a:ext uri="{FF2B5EF4-FFF2-40B4-BE49-F238E27FC236}">
                  <a16:creationId xmlns:a16="http://schemas.microsoft.com/office/drawing/2014/main" id="{2F4022BD-1958-B845-BAD2-6D8A81E65EF8}"/>
                </a:ext>
              </a:extLst>
            </p:cNvPr>
            <p:cNvCxnSpPr>
              <a:cxnSpLocks/>
              <a:stCxn id="123" idx="0"/>
              <a:endCxn id="107" idx="2"/>
            </p:cNvCxnSpPr>
            <p:nvPr/>
          </p:nvCxnSpPr>
          <p:spPr>
            <a:xfrm flipV="1">
              <a:off x="4685372" y="3462820"/>
              <a:ext cx="442520" cy="382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0" name="直线连接符 969">
              <a:extLst>
                <a:ext uri="{FF2B5EF4-FFF2-40B4-BE49-F238E27FC236}">
                  <a16:creationId xmlns:a16="http://schemas.microsoft.com/office/drawing/2014/main" id="{620F3258-2F09-C041-9BBA-3F868D85D67E}"/>
                </a:ext>
              </a:extLst>
            </p:cNvPr>
            <p:cNvCxnSpPr>
              <a:cxnSpLocks/>
              <a:stCxn id="123" idx="3"/>
              <a:endCxn id="108" idx="1"/>
            </p:cNvCxnSpPr>
            <p:nvPr/>
          </p:nvCxnSpPr>
          <p:spPr>
            <a:xfrm flipV="1">
              <a:off x="4793372" y="3821282"/>
              <a:ext cx="236927" cy="962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3" name="直线连接符 972">
              <a:extLst>
                <a:ext uri="{FF2B5EF4-FFF2-40B4-BE49-F238E27FC236}">
                  <a16:creationId xmlns:a16="http://schemas.microsoft.com/office/drawing/2014/main" id="{821CE2FF-5036-864F-8658-9182D8F263C3}"/>
                </a:ext>
              </a:extLst>
            </p:cNvPr>
            <p:cNvCxnSpPr>
              <a:cxnSpLocks/>
              <a:stCxn id="108" idx="3"/>
              <a:endCxn id="66" idx="1"/>
            </p:cNvCxnSpPr>
            <p:nvPr/>
          </p:nvCxnSpPr>
          <p:spPr>
            <a:xfrm>
              <a:off x="5246299" y="3821282"/>
              <a:ext cx="202557" cy="566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6" name="直线连接符 975">
              <a:extLst>
                <a:ext uri="{FF2B5EF4-FFF2-40B4-BE49-F238E27FC236}">
                  <a16:creationId xmlns:a16="http://schemas.microsoft.com/office/drawing/2014/main" id="{66375DDB-EBD2-9840-BFFF-77F66A107483}"/>
                </a:ext>
              </a:extLst>
            </p:cNvPr>
            <p:cNvCxnSpPr>
              <a:cxnSpLocks/>
              <a:stCxn id="108" idx="2"/>
              <a:endCxn id="104" idx="0"/>
            </p:cNvCxnSpPr>
            <p:nvPr/>
          </p:nvCxnSpPr>
          <p:spPr>
            <a:xfrm>
              <a:off x="5138299" y="3893288"/>
              <a:ext cx="4773" cy="2435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9" name="直线连接符 978">
              <a:extLst>
                <a:ext uri="{FF2B5EF4-FFF2-40B4-BE49-F238E27FC236}">
                  <a16:creationId xmlns:a16="http://schemas.microsoft.com/office/drawing/2014/main" id="{34D65412-3692-7A44-9936-95C004B3F172}"/>
                </a:ext>
              </a:extLst>
            </p:cNvPr>
            <p:cNvCxnSpPr>
              <a:cxnSpLocks/>
              <a:stCxn id="66" idx="1"/>
              <a:endCxn id="104" idx="0"/>
            </p:cNvCxnSpPr>
            <p:nvPr/>
          </p:nvCxnSpPr>
          <p:spPr>
            <a:xfrm flipH="1">
              <a:off x="5143072" y="3877920"/>
              <a:ext cx="305784" cy="25893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2" name="直线连接符 981">
              <a:extLst>
                <a:ext uri="{FF2B5EF4-FFF2-40B4-BE49-F238E27FC236}">
                  <a16:creationId xmlns:a16="http://schemas.microsoft.com/office/drawing/2014/main" id="{7DECD527-929A-1F44-98DE-D4916132B544}"/>
                </a:ext>
              </a:extLst>
            </p:cNvPr>
            <p:cNvCxnSpPr>
              <a:cxnSpLocks/>
              <a:stCxn id="104" idx="1"/>
              <a:endCxn id="103" idx="0"/>
            </p:cNvCxnSpPr>
            <p:nvPr/>
          </p:nvCxnSpPr>
          <p:spPr>
            <a:xfrm flipH="1">
              <a:off x="4697077" y="4208863"/>
              <a:ext cx="337995" cy="162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5" name="直线连接符 984">
              <a:extLst>
                <a:ext uri="{FF2B5EF4-FFF2-40B4-BE49-F238E27FC236}">
                  <a16:creationId xmlns:a16="http://schemas.microsoft.com/office/drawing/2014/main" id="{8D925B00-A118-4540-ABF4-40B114D1D744}"/>
                </a:ext>
              </a:extLst>
            </p:cNvPr>
            <p:cNvCxnSpPr>
              <a:cxnSpLocks/>
              <a:stCxn id="123" idx="2"/>
              <a:endCxn id="103" idx="0"/>
            </p:cNvCxnSpPr>
            <p:nvPr/>
          </p:nvCxnSpPr>
          <p:spPr>
            <a:xfrm>
              <a:off x="4685372" y="3989545"/>
              <a:ext cx="11705" cy="3820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8" name="直线连接符 987">
              <a:extLst>
                <a:ext uri="{FF2B5EF4-FFF2-40B4-BE49-F238E27FC236}">
                  <a16:creationId xmlns:a16="http://schemas.microsoft.com/office/drawing/2014/main" id="{1594BD7B-99A7-A844-A8A2-2A5FCE5C49B1}"/>
                </a:ext>
              </a:extLst>
            </p:cNvPr>
            <p:cNvCxnSpPr>
              <a:cxnSpLocks/>
              <a:stCxn id="123" idx="3"/>
              <a:endCxn id="104" idx="0"/>
            </p:cNvCxnSpPr>
            <p:nvPr/>
          </p:nvCxnSpPr>
          <p:spPr>
            <a:xfrm>
              <a:off x="4793372" y="3917539"/>
              <a:ext cx="349700" cy="2193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1" name="直线连接符 990">
              <a:extLst>
                <a:ext uri="{FF2B5EF4-FFF2-40B4-BE49-F238E27FC236}">
                  <a16:creationId xmlns:a16="http://schemas.microsoft.com/office/drawing/2014/main" id="{B5CB2470-7B2B-7F43-8C7B-2D760F75B0F9}"/>
                </a:ext>
              </a:extLst>
            </p:cNvPr>
            <p:cNvCxnSpPr>
              <a:cxnSpLocks/>
              <a:stCxn id="115" idx="3"/>
              <a:endCxn id="126" idx="1"/>
            </p:cNvCxnSpPr>
            <p:nvPr/>
          </p:nvCxnSpPr>
          <p:spPr>
            <a:xfrm>
              <a:off x="3522563" y="2738577"/>
              <a:ext cx="310122" cy="438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4" name="直线连接符 993">
              <a:extLst>
                <a:ext uri="{FF2B5EF4-FFF2-40B4-BE49-F238E27FC236}">
                  <a16:creationId xmlns:a16="http://schemas.microsoft.com/office/drawing/2014/main" id="{F981F444-8B5D-6547-A0C1-382AADC1347F}"/>
                </a:ext>
              </a:extLst>
            </p:cNvPr>
            <p:cNvCxnSpPr>
              <a:cxnSpLocks/>
              <a:stCxn id="127" idx="0"/>
              <a:endCxn id="126" idx="2"/>
            </p:cNvCxnSpPr>
            <p:nvPr/>
          </p:nvCxnSpPr>
          <p:spPr>
            <a:xfrm flipV="1">
              <a:off x="3598204" y="2873710"/>
              <a:ext cx="326758" cy="215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1" name="直线连接符 1000">
              <a:extLst>
                <a:ext uri="{FF2B5EF4-FFF2-40B4-BE49-F238E27FC236}">
                  <a16:creationId xmlns:a16="http://schemas.microsoft.com/office/drawing/2014/main" id="{88F4062A-C405-914A-81B5-2355967887D3}"/>
                </a:ext>
              </a:extLst>
            </p:cNvPr>
            <p:cNvCxnSpPr>
              <a:cxnSpLocks/>
              <a:stCxn id="114" idx="1"/>
              <a:endCxn id="113" idx="3"/>
            </p:cNvCxnSpPr>
            <p:nvPr/>
          </p:nvCxnSpPr>
          <p:spPr>
            <a:xfrm flipH="1" flipV="1">
              <a:off x="3885115" y="2369552"/>
              <a:ext cx="302780" cy="403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6" name="直线连接符 1005">
              <a:extLst>
                <a:ext uri="{FF2B5EF4-FFF2-40B4-BE49-F238E27FC236}">
                  <a16:creationId xmlns:a16="http://schemas.microsoft.com/office/drawing/2014/main" id="{9A2AABAB-382C-B148-AC88-C58825B7BFE9}"/>
                </a:ext>
              </a:extLst>
            </p:cNvPr>
            <p:cNvCxnSpPr>
              <a:cxnSpLocks/>
              <a:stCxn id="128" idx="0"/>
              <a:endCxn id="126" idx="2"/>
            </p:cNvCxnSpPr>
            <p:nvPr/>
          </p:nvCxnSpPr>
          <p:spPr>
            <a:xfrm flipH="1" flipV="1">
              <a:off x="3924962" y="2873710"/>
              <a:ext cx="200229" cy="3373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9" name="直线连接符 1008">
              <a:extLst>
                <a:ext uri="{FF2B5EF4-FFF2-40B4-BE49-F238E27FC236}">
                  <a16:creationId xmlns:a16="http://schemas.microsoft.com/office/drawing/2014/main" id="{B7ACD4DE-7D76-694D-865B-600E02A00E89}"/>
                </a:ext>
              </a:extLst>
            </p:cNvPr>
            <p:cNvCxnSpPr>
              <a:cxnSpLocks/>
              <a:stCxn id="128" idx="0"/>
              <a:endCxn id="125" idx="1"/>
            </p:cNvCxnSpPr>
            <p:nvPr/>
          </p:nvCxnSpPr>
          <p:spPr>
            <a:xfrm flipV="1">
              <a:off x="4125191" y="2934052"/>
              <a:ext cx="340222" cy="2770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1" name="直线连接符 1020">
              <a:extLst>
                <a:ext uri="{FF2B5EF4-FFF2-40B4-BE49-F238E27FC236}">
                  <a16:creationId xmlns:a16="http://schemas.microsoft.com/office/drawing/2014/main" id="{AE160E6F-3ADF-CE42-B98E-4F1DF0A5C677}"/>
                </a:ext>
              </a:extLst>
            </p:cNvPr>
            <p:cNvCxnSpPr>
              <a:cxnSpLocks/>
              <a:stCxn id="124" idx="1"/>
              <a:endCxn id="128" idx="3"/>
            </p:cNvCxnSpPr>
            <p:nvPr/>
          </p:nvCxnSpPr>
          <p:spPr>
            <a:xfrm flipH="1" flipV="1">
              <a:off x="4198353" y="3318294"/>
              <a:ext cx="238117" cy="1255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直线连接符 1023">
              <a:extLst>
                <a:ext uri="{FF2B5EF4-FFF2-40B4-BE49-F238E27FC236}">
                  <a16:creationId xmlns:a16="http://schemas.microsoft.com/office/drawing/2014/main" id="{89DC03A6-BA7F-8142-9F8D-D1190922D014}"/>
                </a:ext>
              </a:extLst>
            </p:cNvPr>
            <p:cNvCxnSpPr>
              <a:cxnSpLocks/>
              <a:stCxn id="130" idx="0"/>
              <a:endCxn id="128" idx="2"/>
            </p:cNvCxnSpPr>
            <p:nvPr/>
          </p:nvCxnSpPr>
          <p:spPr>
            <a:xfrm flipH="1" flipV="1">
              <a:off x="4071243" y="3344600"/>
              <a:ext cx="159389" cy="3287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直线连接符 1026">
              <a:extLst>
                <a:ext uri="{FF2B5EF4-FFF2-40B4-BE49-F238E27FC236}">
                  <a16:creationId xmlns:a16="http://schemas.microsoft.com/office/drawing/2014/main" id="{80771C9E-3590-C149-8707-1903DEC2A525}"/>
                </a:ext>
              </a:extLst>
            </p:cNvPr>
            <p:cNvCxnSpPr>
              <a:cxnSpLocks/>
              <a:stCxn id="128" idx="1"/>
              <a:endCxn id="127" idx="3"/>
            </p:cNvCxnSpPr>
            <p:nvPr/>
          </p:nvCxnSpPr>
          <p:spPr>
            <a:xfrm flipH="1" flipV="1">
              <a:off x="3706204" y="3161680"/>
              <a:ext cx="291877" cy="75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直线连接符 1029">
              <a:extLst>
                <a:ext uri="{FF2B5EF4-FFF2-40B4-BE49-F238E27FC236}">
                  <a16:creationId xmlns:a16="http://schemas.microsoft.com/office/drawing/2014/main" id="{43295269-EAD4-1C41-BFFE-03E0391DF776}"/>
                </a:ext>
              </a:extLst>
            </p:cNvPr>
            <p:cNvCxnSpPr>
              <a:cxnSpLocks/>
              <a:stCxn id="128" idx="2"/>
              <a:endCxn id="129" idx="0"/>
            </p:cNvCxnSpPr>
            <p:nvPr/>
          </p:nvCxnSpPr>
          <p:spPr>
            <a:xfrm flipH="1">
              <a:off x="3767934" y="3344600"/>
              <a:ext cx="303309" cy="21478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直线连接符 1032">
              <a:extLst>
                <a:ext uri="{FF2B5EF4-FFF2-40B4-BE49-F238E27FC236}">
                  <a16:creationId xmlns:a16="http://schemas.microsoft.com/office/drawing/2014/main" id="{88CCC1DB-C9CE-7947-BE0F-8160CB2A0177}"/>
                </a:ext>
              </a:extLst>
            </p:cNvPr>
            <p:cNvCxnSpPr>
              <a:cxnSpLocks/>
              <a:stCxn id="130" idx="1"/>
              <a:endCxn id="129" idx="3"/>
            </p:cNvCxnSpPr>
            <p:nvPr/>
          </p:nvCxnSpPr>
          <p:spPr>
            <a:xfrm flipH="1" flipV="1">
              <a:off x="3875934" y="3631394"/>
              <a:ext cx="246698" cy="1139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直线连接符 1035">
              <a:extLst>
                <a:ext uri="{FF2B5EF4-FFF2-40B4-BE49-F238E27FC236}">
                  <a16:creationId xmlns:a16="http://schemas.microsoft.com/office/drawing/2014/main" id="{19D9BCA1-77F7-D541-AAC6-AE8050DFDD70}"/>
                </a:ext>
              </a:extLst>
            </p:cNvPr>
            <p:cNvCxnSpPr>
              <a:cxnSpLocks/>
              <a:endCxn id="124" idx="1"/>
            </p:cNvCxnSpPr>
            <p:nvPr/>
          </p:nvCxnSpPr>
          <p:spPr>
            <a:xfrm flipV="1">
              <a:off x="4246263" y="3443836"/>
              <a:ext cx="190207" cy="2125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直线连接符 1038">
              <a:extLst>
                <a:ext uri="{FF2B5EF4-FFF2-40B4-BE49-F238E27FC236}">
                  <a16:creationId xmlns:a16="http://schemas.microsoft.com/office/drawing/2014/main" id="{F0116F29-5B76-5640-A041-3885A4ACA45C}"/>
                </a:ext>
              </a:extLst>
            </p:cNvPr>
            <p:cNvCxnSpPr>
              <a:cxnSpLocks/>
              <a:stCxn id="130" idx="3"/>
              <a:endCxn id="123" idx="0"/>
            </p:cNvCxnSpPr>
            <p:nvPr/>
          </p:nvCxnSpPr>
          <p:spPr>
            <a:xfrm>
              <a:off x="4338632" y="3745318"/>
              <a:ext cx="346740" cy="1002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直线连接符 1041">
              <a:extLst>
                <a:ext uri="{FF2B5EF4-FFF2-40B4-BE49-F238E27FC236}">
                  <a16:creationId xmlns:a16="http://schemas.microsoft.com/office/drawing/2014/main" id="{68B7F922-5262-8D40-8DB0-EF7C8D2405AF}"/>
                </a:ext>
              </a:extLst>
            </p:cNvPr>
            <p:cNvCxnSpPr>
              <a:cxnSpLocks/>
              <a:stCxn id="130" idx="2"/>
              <a:endCxn id="122" idx="0"/>
            </p:cNvCxnSpPr>
            <p:nvPr/>
          </p:nvCxnSpPr>
          <p:spPr>
            <a:xfrm>
              <a:off x="4230632" y="3817324"/>
              <a:ext cx="119210" cy="2740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5" name="直线连接符 1044">
              <a:extLst>
                <a:ext uri="{FF2B5EF4-FFF2-40B4-BE49-F238E27FC236}">
                  <a16:creationId xmlns:a16="http://schemas.microsoft.com/office/drawing/2014/main" id="{D105B562-8EA6-934D-B62B-0D20C941F11C}"/>
                </a:ext>
              </a:extLst>
            </p:cNvPr>
            <p:cNvCxnSpPr>
              <a:cxnSpLocks/>
              <a:stCxn id="130" idx="1"/>
              <a:endCxn id="121" idx="0"/>
            </p:cNvCxnSpPr>
            <p:nvPr/>
          </p:nvCxnSpPr>
          <p:spPr>
            <a:xfrm flipH="1">
              <a:off x="3942796" y="3745318"/>
              <a:ext cx="179836" cy="2609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直线连接符 1047">
              <a:extLst>
                <a:ext uri="{FF2B5EF4-FFF2-40B4-BE49-F238E27FC236}">
                  <a16:creationId xmlns:a16="http://schemas.microsoft.com/office/drawing/2014/main" id="{E2A74B4D-A7DF-6641-812F-B4AAEEB5717B}"/>
                </a:ext>
              </a:extLst>
            </p:cNvPr>
            <p:cNvCxnSpPr>
              <a:cxnSpLocks/>
              <a:stCxn id="122" idx="1"/>
              <a:endCxn id="121" idx="3"/>
            </p:cNvCxnSpPr>
            <p:nvPr/>
          </p:nvCxnSpPr>
          <p:spPr>
            <a:xfrm flipH="1" flipV="1">
              <a:off x="4050796" y="4078300"/>
              <a:ext cx="227767" cy="1216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7" name="直线连接符 1056">
              <a:extLst>
                <a:ext uri="{FF2B5EF4-FFF2-40B4-BE49-F238E27FC236}">
                  <a16:creationId xmlns:a16="http://schemas.microsoft.com/office/drawing/2014/main" id="{6C226E97-3146-E248-A612-4C230DEE13C5}"/>
                </a:ext>
              </a:extLst>
            </p:cNvPr>
            <p:cNvCxnSpPr>
              <a:cxnSpLocks/>
              <a:stCxn id="122" idx="1"/>
              <a:endCxn id="102" idx="0"/>
            </p:cNvCxnSpPr>
            <p:nvPr/>
          </p:nvCxnSpPr>
          <p:spPr>
            <a:xfrm flipH="1">
              <a:off x="4154882" y="4199902"/>
              <a:ext cx="123681" cy="3844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1" name="直线连接符 1060">
              <a:extLst>
                <a:ext uri="{FF2B5EF4-FFF2-40B4-BE49-F238E27FC236}">
                  <a16:creationId xmlns:a16="http://schemas.microsoft.com/office/drawing/2014/main" id="{761D4BFA-4476-A747-89EE-EEFFCE134979}"/>
                </a:ext>
              </a:extLst>
            </p:cNvPr>
            <p:cNvCxnSpPr>
              <a:cxnSpLocks/>
              <a:endCxn id="122" idx="3"/>
            </p:cNvCxnSpPr>
            <p:nvPr/>
          </p:nvCxnSpPr>
          <p:spPr>
            <a:xfrm flipH="1" flipV="1">
              <a:off x="4477392" y="4115504"/>
              <a:ext cx="230696" cy="2368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直线连接符 1063">
              <a:extLst>
                <a:ext uri="{FF2B5EF4-FFF2-40B4-BE49-F238E27FC236}">
                  <a16:creationId xmlns:a16="http://schemas.microsoft.com/office/drawing/2014/main" id="{3977FCA4-408A-0D45-8261-F41C42905F78}"/>
                </a:ext>
              </a:extLst>
            </p:cNvPr>
            <p:cNvCxnSpPr>
              <a:cxnSpLocks/>
              <a:stCxn id="123" idx="1"/>
              <a:endCxn id="122" idx="0"/>
            </p:cNvCxnSpPr>
            <p:nvPr/>
          </p:nvCxnSpPr>
          <p:spPr>
            <a:xfrm flipH="1">
              <a:off x="4349842" y="3917539"/>
              <a:ext cx="227530" cy="1738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7" name="直线连接符 1066">
              <a:extLst>
                <a:ext uri="{FF2B5EF4-FFF2-40B4-BE49-F238E27FC236}">
                  <a16:creationId xmlns:a16="http://schemas.microsoft.com/office/drawing/2014/main" id="{680028B3-9114-6D4B-B763-EF61CEB18711}"/>
                </a:ext>
              </a:extLst>
            </p:cNvPr>
            <p:cNvCxnSpPr>
              <a:cxnSpLocks/>
              <a:stCxn id="103" idx="1"/>
              <a:endCxn id="102" idx="3"/>
            </p:cNvCxnSpPr>
            <p:nvPr/>
          </p:nvCxnSpPr>
          <p:spPr>
            <a:xfrm flipH="1">
              <a:off x="4262882" y="4443618"/>
              <a:ext cx="326195" cy="2127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5" name="直线连接符 1074">
              <a:extLst>
                <a:ext uri="{FF2B5EF4-FFF2-40B4-BE49-F238E27FC236}">
                  <a16:creationId xmlns:a16="http://schemas.microsoft.com/office/drawing/2014/main" id="{9D903305-910D-C547-8E6B-F59E33351DE0}"/>
                </a:ext>
              </a:extLst>
            </p:cNvPr>
            <p:cNvCxnSpPr>
              <a:cxnSpLocks/>
              <a:stCxn id="103" idx="3"/>
              <a:endCxn id="70" idx="1"/>
            </p:cNvCxnSpPr>
            <p:nvPr/>
          </p:nvCxnSpPr>
          <p:spPr>
            <a:xfrm>
              <a:off x="4805077" y="4443618"/>
              <a:ext cx="225222" cy="277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直线连接符 1077">
              <a:extLst>
                <a:ext uri="{FF2B5EF4-FFF2-40B4-BE49-F238E27FC236}">
                  <a16:creationId xmlns:a16="http://schemas.microsoft.com/office/drawing/2014/main" id="{09D8BAB4-46E4-9A45-800E-9A2962FF7E15}"/>
                </a:ext>
              </a:extLst>
            </p:cNvPr>
            <p:cNvCxnSpPr>
              <a:cxnSpLocks/>
              <a:stCxn id="103" idx="2"/>
              <a:endCxn id="71" idx="0"/>
            </p:cNvCxnSpPr>
            <p:nvPr/>
          </p:nvCxnSpPr>
          <p:spPr>
            <a:xfrm flipH="1">
              <a:off x="4681544" y="4515624"/>
              <a:ext cx="15533" cy="3262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1" name="直线连接符 1080">
              <a:extLst>
                <a:ext uri="{FF2B5EF4-FFF2-40B4-BE49-F238E27FC236}">
                  <a16:creationId xmlns:a16="http://schemas.microsoft.com/office/drawing/2014/main" id="{8C1AC6BF-56A0-D245-A607-A9CE00DBCB11}"/>
                </a:ext>
              </a:extLst>
            </p:cNvPr>
            <p:cNvCxnSpPr>
              <a:cxnSpLocks/>
              <a:stCxn id="102" idx="3"/>
              <a:endCxn id="71" idx="0"/>
            </p:cNvCxnSpPr>
            <p:nvPr/>
          </p:nvCxnSpPr>
          <p:spPr>
            <a:xfrm>
              <a:off x="4262882" y="4656365"/>
              <a:ext cx="418662" cy="1855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直线连接符 1083">
              <a:extLst>
                <a:ext uri="{FF2B5EF4-FFF2-40B4-BE49-F238E27FC236}">
                  <a16:creationId xmlns:a16="http://schemas.microsoft.com/office/drawing/2014/main" id="{C7CD610B-02A0-9248-81A5-04B11AD27210}"/>
                </a:ext>
              </a:extLst>
            </p:cNvPr>
            <p:cNvCxnSpPr>
              <a:cxnSpLocks/>
              <a:stCxn id="72" idx="0"/>
              <a:endCxn id="71" idx="2"/>
            </p:cNvCxnSpPr>
            <p:nvPr/>
          </p:nvCxnSpPr>
          <p:spPr>
            <a:xfrm flipV="1">
              <a:off x="4390394" y="4985931"/>
              <a:ext cx="291150" cy="2397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1" name="直线连接符 1090">
              <a:extLst>
                <a:ext uri="{FF2B5EF4-FFF2-40B4-BE49-F238E27FC236}">
                  <a16:creationId xmlns:a16="http://schemas.microsoft.com/office/drawing/2014/main" id="{5E779E93-4C86-B844-9C50-7846F143C80E}"/>
                </a:ext>
              </a:extLst>
            </p:cNvPr>
            <p:cNvCxnSpPr>
              <a:cxnSpLocks/>
              <a:stCxn id="71" idx="3"/>
              <a:endCxn id="70" idx="1"/>
            </p:cNvCxnSpPr>
            <p:nvPr/>
          </p:nvCxnSpPr>
          <p:spPr>
            <a:xfrm flipV="1">
              <a:off x="4789544" y="4721378"/>
              <a:ext cx="240755" cy="1925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5" name="直线连接符 1094">
              <a:extLst>
                <a:ext uri="{FF2B5EF4-FFF2-40B4-BE49-F238E27FC236}">
                  <a16:creationId xmlns:a16="http://schemas.microsoft.com/office/drawing/2014/main" id="{745FA83A-16BD-2347-A2F8-9902CAD5B550}"/>
                </a:ext>
              </a:extLst>
            </p:cNvPr>
            <p:cNvCxnSpPr>
              <a:cxnSpLocks/>
              <a:stCxn id="102" idx="2"/>
              <a:endCxn id="74" idx="0"/>
            </p:cNvCxnSpPr>
            <p:nvPr/>
          </p:nvCxnSpPr>
          <p:spPr>
            <a:xfrm flipH="1">
              <a:off x="3946708" y="4728371"/>
              <a:ext cx="208174" cy="4377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8" name="直线连接符 1097">
              <a:extLst>
                <a:ext uri="{FF2B5EF4-FFF2-40B4-BE49-F238E27FC236}">
                  <a16:creationId xmlns:a16="http://schemas.microsoft.com/office/drawing/2014/main" id="{E137A5F0-3A32-D549-80DB-C2F6CF9B5C32}"/>
                </a:ext>
              </a:extLst>
            </p:cNvPr>
            <p:cNvCxnSpPr>
              <a:cxnSpLocks/>
              <a:stCxn id="72" idx="1"/>
              <a:endCxn id="74" idx="3"/>
            </p:cNvCxnSpPr>
            <p:nvPr/>
          </p:nvCxnSpPr>
          <p:spPr>
            <a:xfrm flipH="1" flipV="1">
              <a:off x="4054708" y="5238110"/>
              <a:ext cx="227686" cy="595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1" name="直线连接符 1100">
              <a:extLst>
                <a:ext uri="{FF2B5EF4-FFF2-40B4-BE49-F238E27FC236}">
                  <a16:creationId xmlns:a16="http://schemas.microsoft.com/office/drawing/2014/main" id="{D6B6D05E-B31B-FB4C-86FC-586C7407B929}"/>
                </a:ext>
              </a:extLst>
            </p:cNvPr>
            <p:cNvCxnSpPr>
              <a:cxnSpLocks/>
              <a:stCxn id="74" idx="1"/>
              <a:endCxn id="75" idx="3"/>
            </p:cNvCxnSpPr>
            <p:nvPr/>
          </p:nvCxnSpPr>
          <p:spPr>
            <a:xfrm flipH="1">
              <a:off x="3613062" y="5238110"/>
              <a:ext cx="225646" cy="616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4" name="直线连接符 1103">
              <a:extLst>
                <a:ext uri="{FF2B5EF4-FFF2-40B4-BE49-F238E27FC236}">
                  <a16:creationId xmlns:a16="http://schemas.microsoft.com/office/drawing/2014/main" id="{D4AF202C-2714-B940-95FC-45B7EDF86C18}"/>
                </a:ext>
              </a:extLst>
            </p:cNvPr>
            <p:cNvCxnSpPr>
              <a:cxnSpLocks/>
              <a:stCxn id="75" idx="1"/>
              <a:endCxn id="76" idx="3"/>
            </p:cNvCxnSpPr>
            <p:nvPr/>
          </p:nvCxnSpPr>
          <p:spPr>
            <a:xfrm flipH="1" flipV="1">
              <a:off x="3069815" y="5360865"/>
              <a:ext cx="337819" cy="56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9" name="直线连接符 1108">
              <a:extLst>
                <a:ext uri="{FF2B5EF4-FFF2-40B4-BE49-F238E27FC236}">
                  <a16:creationId xmlns:a16="http://schemas.microsoft.com/office/drawing/2014/main" id="{BCA91F6D-6219-CE47-98C7-4690EC8FF3FA}"/>
                </a:ext>
              </a:extLst>
            </p:cNvPr>
            <p:cNvCxnSpPr>
              <a:cxnSpLocks/>
              <a:stCxn id="76" idx="1"/>
              <a:endCxn id="73" idx="3"/>
            </p:cNvCxnSpPr>
            <p:nvPr/>
          </p:nvCxnSpPr>
          <p:spPr>
            <a:xfrm flipH="1" flipV="1">
              <a:off x="2568000" y="5107876"/>
              <a:ext cx="296387" cy="1862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2" name="直线连接符 1111">
              <a:extLst>
                <a:ext uri="{FF2B5EF4-FFF2-40B4-BE49-F238E27FC236}">
                  <a16:creationId xmlns:a16="http://schemas.microsoft.com/office/drawing/2014/main" id="{7EE56141-921E-DB4C-9F7C-05DE71748C8B}"/>
                </a:ext>
              </a:extLst>
            </p:cNvPr>
            <p:cNvCxnSpPr>
              <a:cxnSpLocks/>
              <a:stCxn id="58" idx="2"/>
              <a:endCxn id="81" idx="0"/>
            </p:cNvCxnSpPr>
            <p:nvPr/>
          </p:nvCxnSpPr>
          <p:spPr>
            <a:xfrm>
              <a:off x="3341693" y="1443106"/>
              <a:ext cx="267740" cy="261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5" name="直线连接符 1114">
              <a:extLst>
                <a:ext uri="{FF2B5EF4-FFF2-40B4-BE49-F238E27FC236}">
                  <a16:creationId xmlns:a16="http://schemas.microsoft.com/office/drawing/2014/main" id="{AEDACB58-A327-4A4D-9B00-758602A1F70B}"/>
                </a:ext>
              </a:extLst>
            </p:cNvPr>
            <p:cNvCxnSpPr>
              <a:cxnSpLocks/>
              <a:stCxn id="56" idx="2"/>
              <a:endCxn id="79" idx="0"/>
            </p:cNvCxnSpPr>
            <p:nvPr/>
          </p:nvCxnSpPr>
          <p:spPr>
            <a:xfrm>
              <a:off x="2842527" y="1465989"/>
              <a:ext cx="207958" cy="2500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8" name="直线连接符 1117">
              <a:extLst>
                <a:ext uri="{FF2B5EF4-FFF2-40B4-BE49-F238E27FC236}">
                  <a16:creationId xmlns:a16="http://schemas.microsoft.com/office/drawing/2014/main" id="{E54359FA-1C48-E141-9F9F-0E960CFB6F6A}"/>
                </a:ext>
              </a:extLst>
            </p:cNvPr>
            <p:cNvCxnSpPr>
              <a:cxnSpLocks/>
              <a:stCxn id="58" idx="1"/>
              <a:endCxn id="79" idx="0"/>
            </p:cNvCxnSpPr>
            <p:nvPr/>
          </p:nvCxnSpPr>
          <p:spPr>
            <a:xfrm flipH="1">
              <a:off x="3050485" y="1371100"/>
              <a:ext cx="183208" cy="3449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1" name="直线连接符 1120">
              <a:extLst>
                <a:ext uri="{FF2B5EF4-FFF2-40B4-BE49-F238E27FC236}">
                  <a16:creationId xmlns:a16="http://schemas.microsoft.com/office/drawing/2014/main" id="{CFFEA2D2-5426-6544-991B-E08D39AF1266}"/>
                </a:ext>
              </a:extLst>
            </p:cNvPr>
            <p:cNvCxnSpPr>
              <a:cxnSpLocks/>
              <a:stCxn id="81" idx="1"/>
              <a:endCxn id="79" idx="3"/>
            </p:cNvCxnSpPr>
            <p:nvPr/>
          </p:nvCxnSpPr>
          <p:spPr>
            <a:xfrm flipH="1">
              <a:off x="3158485" y="1776241"/>
              <a:ext cx="342948" cy="118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4" name="直线连接符 1123">
              <a:extLst>
                <a:ext uri="{FF2B5EF4-FFF2-40B4-BE49-F238E27FC236}">
                  <a16:creationId xmlns:a16="http://schemas.microsoft.com/office/drawing/2014/main" id="{9C482A08-CBF3-114F-B8D6-4A8827EE027B}"/>
                </a:ext>
              </a:extLst>
            </p:cNvPr>
            <p:cNvCxnSpPr>
              <a:cxnSpLocks/>
              <a:stCxn id="95" idx="0"/>
              <a:endCxn id="79" idx="2"/>
            </p:cNvCxnSpPr>
            <p:nvPr/>
          </p:nvCxnSpPr>
          <p:spPr>
            <a:xfrm flipH="1" flipV="1">
              <a:off x="3050485" y="1860052"/>
              <a:ext cx="252162" cy="2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1" name="直线连接符 1130">
              <a:extLst>
                <a:ext uri="{FF2B5EF4-FFF2-40B4-BE49-F238E27FC236}">
                  <a16:creationId xmlns:a16="http://schemas.microsoft.com/office/drawing/2014/main" id="{149141D0-0EB4-AE49-9A81-0743E62F8292}"/>
                </a:ext>
              </a:extLst>
            </p:cNvPr>
            <p:cNvCxnSpPr>
              <a:cxnSpLocks/>
              <a:stCxn id="79" idx="1"/>
              <a:endCxn id="59" idx="3"/>
            </p:cNvCxnSpPr>
            <p:nvPr/>
          </p:nvCxnSpPr>
          <p:spPr>
            <a:xfrm flipH="1" flipV="1">
              <a:off x="2646631" y="1701452"/>
              <a:ext cx="295854" cy="86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4" name="直线连接符 1133">
              <a:extLst>
                <a:ext uri="{FF2B5EF4-FFF2-40B4-BE49-F238E27FC236}">
                  <a16:creationId xmlns:a16="http://schemas.microsoft.com/office/drawing/2014/main" id="{88801890-14F8-6540-BB4D-16B23581FB3E}"/>
                </a:ext>
              </a:extLst>
            </p:cNvPr>
            <p:cNvCxnSpPr>
              <a:cxnSpLocks/>
              <a:stCxn id="87" idx="0"/>
              <a:endCxn id="59" idx="2"/>
            </p:cNvCxnSpPr>
            <p:nvPr/>
          </p:nvCxnSpPr>
          <p:spPr>
            <a:xfrm flipH="1" flipV="1">
              <a:off x="2538631" y="1773458"/>
              <a:ext cx="200184" cy="3076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7" name="直线连接符 1136">
              <a:extLst>
                <a:ext uri="{FF2B5EF4-FFF2-40B4-BE49-F238E27FC236}">
                  <a16:creationId xmlns:a16="http://schemas.microsoft.com/office/drawing/2014/main" id="{561B9058-6F77-184C-BD52-BE017EF859AB}"/>
                </a:ext>
              </a:extLst>
            </p:cNvPr>
            <p:cNvCxnSpPr>
              <a:cxnSpLocks/>
              <a:stCxn id="87" idx="0"/>
              <a:endCxn id="79" idx="2"/>
            </p:cNvCxnSpPr>
            <p:nvPr/>
          </p:nvCxnSpPr>
          <p:spPr>
            <a:xfrm flipV="1">
              <a:off x="2738815" y="1860052"/>
              <a:ext cx="311670" cy="2211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0" name="直线连接符 1139">
              <a:extLst>
                <a:ext uri="{FF2B5EF4-FFF2-40B4-BE49-F238E27FC236}">
                  <a16:creationId xmlns:a16="http://schemas.microsoft.com/office/drawing/2014/main" id="{A5CEC117-593D-E74D-8007-2297EC74BAA9}"/>
                </a:ext>
              </a:extLst>
            </p:cNvPr>
            <p:cNvCxnSpPr>
              <a:cxnSpLocks/>
              <a:stCxn id="87" idx="1"/>
              <a:endCxn id="60" idx="3"/>
            </p:cNvCxnSpPr>
            <p:nvPr/>
          </p:nvCxnSpPr>
          <p:spPr>
            <a:xfrm flipH="1" flipV="1">
              <a:off x="2299719" y="2045991"/>
              <a:ext cx="331096" cy="1071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3" name="直线连接符 1142">
              <a:extLst>
                <a:ext uri="{FF2B5EF4-FFF2-40B4-BE49-F238E27FC236}">
                  <a16:creationId xmlns:a16="http://schemas.microsoft.com/office/drawing/2014/main" id="{E1A3DC9E-1E5E-C44B-BAD6-435EA8DA95AB}"/>
                </a:ext>
              </a:extLst>
            </p:cNvPr>
            <p:cNvCxnSpPr>
              <a:cxnSpLocks/>
              <a:stCxn id="60" idx="2"/>
              <a:endCxn id="61" idx="0"/>
            </p:cNvCxnSpPr>
            <p:nvPr/>
          </p:nvCxnSpPr>
          <p:spPr>
            <a:xfrm flipH="1">
              <a:off x="1932323" y="2117997"/>
              <a:ext cx="259396" cy="3123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8" name="直线连接符 1147">
              <a:extLst>
                <a:ext uri="{FF2B5EF4-FFF2-40B4-BE49-F238E27FC236}">
                  <a16:creationId xmlns:a16="http://schemas.microsoft.com/office/drawing/2014/main" id="{E0594F6F-0720-474E-AE33-EEB606019074}"/>
                </a:ext>
              </a:extLst>
            </p:cNvPr>
            <p:cNvCxnSpPr>
              <a:cxnSpLocks/>
              <a:stCxn id="88" idx="1"/>
              <a:endCxn id="61" idx="3"/>
            </p:cNvCxnSpPr>
            <p:nvPr/>
          </p:nvCxnSpPr>
          <p:spPr>
            <a:xfrm flipH="1">
              <a:off x="2040323" y="2454761"/>
              <a:ext cx="250585" cy="47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1" name="直线连接符 1150">
              <a:extLst>
                <a:ext uri="{FF2B5EF4-FFF2-40B4-BE49-F238E27FC236}">
                  <a16:creationId xmlns:a16="http://schemas.microsoft.com/office/drawing/2014/main" id="{3A747D37-2941-384E-A3A4-ECAA7CEAE97D}"/>
                </a:ext>
              </a:extLst>
            </p:cNvPr>
            <p:cNvCxnSpPr>
              <a:cxnSpLocks/>
              <a:stCxn id="89" idx="0"/>
              <a:endCxn id="61" idx="2"/>
            </p:cNvCxnSpPr>
            <p:nvPr/>
          </p:nvCxnSpPr>
          <p:spPr>
            <a:xfrm flipH="1" flipV="1">
              <a:off x="1932323" y="2574361"/>
              <a:ext cx="194016" cy="2876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4" name="直线连接符 1153">
              <a:extLst>
                <a:ext uri="{FF2B5EF4-FFF2-40B4-BE49-F238E27FC236}">
                  <a16:creationId xmlns:a16="http://schemas.microsoft.com/office/drawing/2014/main" id="{BFE5CF8A-0CCD-5B40-89E4-2CE40A7DFB72}"/>
                </a:ext>
              </a:extLst>
            </p:cNvPr>
            <p:cNvCxnSpPr>
              <a:cxnSpLocks/>
              <a:stCxn id="77" idx="0"/>
              <a:endCxn id="61" idx="2"/>
            </p:cNvCxnSpPr>
            <p:nvPr/>
          </p:nvCxnSpPr>
          <p:spPr>
            <a:xfrm flipV="1">
              <a:off x="1689979" y="2574361"/>
              <a:ext cx="242344" cy="2479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7" name="直线连接符 1156">
              <a:extLst>
                <a:ext uri="{FF2B5EF4-FFF2-40B4-BE49-F238E27FC236}">
                  <a16:creationId xmlns:a16="http://schemas.microsoft.com/office/drawing/2014/main" id="{A489370B-37DA-F846-A66C-B5F321C976C7}"/>
                </a:ext>
              </a:extLst>
            </p:cNvPr>
            <p:cNvCxnSpPr>
              <a:cxnSpLocks/>
              <a:stCxn id="77" idx="0"/>
              <a:endCxn id="54" idx="2"/>
            </p:cNvCxnSpPr>
            <p:nvPr/>
          </p:nvCxnSpPr>
          <p:spPr>
            <a:xfrm flipH="1" flipV="1">
              <a:off x="1543650" y="2587142"/>
              <a:ext cx="146329" cy="2351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0" name="直线连接符 1159">
              <a:extLst>
                <a:ext uri="{FF2B5EF4-FFF2-40B4-BE49-F238E27FC236}">
                  <a16:creationId xmlns:a16="http://schemas.microsoft.com/office/drawing/2014/main" id="{69BC77A3-B755-A145-ABC9-124E403A1751}"/>
                </a:ext>
              </a:extLst>
            </p:cNvPr>
            <p:cNvCxnSpPr>
              <a:cxnSpLocks/>
              <a:stCxn id="77" idx="1"/>
              <a:endCxn id="48" idx="3"/>
            </p:cNvCxnSpPr>
            <p:nvPr/>
          </p:nvCxnSpPr>
          <p:spPr>
            <a:xfrm flipH="1" flipV="1">
              <a:off x="1319248" y="2837814"/>
              <a:ext cx="262731" cy="56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3" name="直线连接符 1162">
              <a:extLst>
                <a:ext uri="{FF2B5EF4-FFF2-40B4-BE49-F238E27FC236}">
                  <a16:creationId xmlns:a16="http://schemas.microsoft.com/office/drawing/2014/main" id="{E5B35020-DA99-9F40-A687-7EF7A9CEC88E}"/>
                </a:ext>
              </a:extLst>
            </p:cNvPr>
            <p:cNvCxnSpPr>
              <a:cxnSpLocks/>
              <a:stCxn id="78" idx="0"/>
              <a:endCxn id="48" idx="2"/>
            </p:cNvCxnSpPr>
            <p:nvPr/>
          </p:nvCxnSpPr>
          <p:spPr>
            <a:xfrm flipH="1" flipV="1">
              <a:off x="1211248" y="2909820"/>
              <a:ext cx="217952" cy="1956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6" name="直线连接符 1165">
              <a:extLst>
                <a:ext uri="{FF2B5EF4-FFF2-40B4-BE49-F238E27FC236}">
                  <a16:creationId xmlns:a16="http://schemas.microsoft.com/office/drawing/2014/main" id="{B4278717-F124-1543-94B9-4A4359FBF215}"/>
                </a:ext>
              </a:extLst>
            </p:cNvPr>
            <p:cNvCxnSpPr>
              <a:cxnSpLocks/>
              <a:stCxn id="78" idx="0"/>
              <a:endCxn id="77" idx="1"/>
            </p:cNvCxnSpPr>
            <p:nvPr/>
          </p:nvCxnSpPr>
          <p:spPr>
            <a:xfrm flipV="1">
              <a:off x="1429200" y="2894321"/>
              <a:ext cx="152779" cy="2111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9" name="直线连接符 1168">
              <a:extLst>
                <a:ext uri="{FF2B5EF4-FFF2-40B4-BE49-F238E27FC236}">
                  <a16:creationId xmlns:a16="http://schemas.microsoft.com/office/drawing/2014/main" id="{B3F5A38B-F6E8-3B45-82E7-130BC8F76BEB}"/>
                </a:ext>
              </a:extLst>
            </p:cNvPr>
            <p:cNvCxnSpPr>
              <a:cxnSpLocks/>
              <a:stCxn id="78" idx="1"/>
              <a:endCxn id="49" idx="3"/>
            </p:cNvCxnSpPr>
            <p:nvPr/>
          </p:nvCxnSpPr>
          <p:spPr>
            <a:xfrm flipH="1">
              <a:off x="1221489" y="3183000"/>
              <a:ext cx="103628" cy="1051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2" name="直线连接符 1171">
              <a:extLst>
                <a:ext uri="{FF2B5EF4-FFF2-40B4-BE49-F238E27FC236}">
                  <a16:creationId xmlns:a16="http://schemas.microsoft.com/office/drawing/2014/main" id="{4296C79A-8E62-BA4B-AE9D-0677F8CDCE55}"/>
                </a:ext>
              </a:extLst>
            </p:cNvPr>
            <p:cNvCxnSpPr>
              <a:cxnSpLocks/>
              <a:stCxn id="78" idx="2"/>
              <a:endCxn id="50" idx="0"/>
            </p:cNvCxnSpPr>
            <p:nvPr/>
          </p:nvCxnSpPr>
          <p:spPr>
            <a:xfrm flipH="1">
              <a:off x="1318134" y="3249255"/>
              <a:ext cx="118604" cy="3620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5" name="直线连接符 1174">
              <a:extLst>
                <a:ext uri="{FF2B5EF4-FFF2-40B4-BE49-F238E27FC236}">
                  <a16:creationId xmlns:a16="http://schemas.microsoft.com/office/drawing/2014/main" id="{66593436-D912-D942-A7A3-2B29C0ECF106}"/>
                </a:ext>
              </a:extLst>
            </p:cNvPr>
            <p:cNvCxnSpPr>
              <a:cxnSpLocks/>
              <a:stCxn id="90" idx="1"/>
              <a:endCxn id="50" idx="3"/>
            </p:cNvCxnSpPr>
            <p:nvPr/>
          </p:nvCxnSpPr>
          <p:spPr>
            <a:xfrm flipH="1">
              <a:off x="1426134" y="3311011"/>
              <a:ext cx="274995" cy="3723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8" name="直线连接符 1177">
              <a:extLst>
                <a:ext uri="{FF2B5EF4-FFF2-40B4-BE49-F238E27FC236}">
                  <a16:creationId xmlns:a16="http://schemas.microsoft.com/office/drawing/2014/main" id="{8710E3C2-BF0F-0F40-AB29-267998A92CFD}"/>
                </a:ext>
              </a:extLst>
            </p:cNvPr>
            <p:cNvCxnSpPr>
              <a:cxnSpLocks/>
              <a:stCxn id="91" idx="1"/>
              <a:endCxn id="50" idx="3"/>
            </p:cNvCxnSpPr>
            <p:nvPr/>
          </p:nvCxnSpPr>
          <p:spPr>
            <a:xfrm flipH="1" flipV="1">
              <a:off x="1426134" y="3683334"/>
              <a:ext cx="299321" cy="619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7" name="直线连接符 1186">
              <a:extLst>
                <a:ext uri="{FF2B5EF4-FFF2-40B4-BE49-F238E27FC236}">
                  <a16:creationId xmlns:a16="http://schemas.microsoft.com/office/drawing/2014/main" id="{91C87D2D-7787-D148-BB57-147499802B14}"/>
                </a:ext>
              </a:extLst>
            </p:cNvPr>
            <p:cNvCxnSpPr>
              <a:cxnSpLocks/>
              <a:stCxn id="90" idx="2"/>
              <a:endCxn id="91" idx="0"/>
            </p:cNvCxnSpPr>
            <p:nvPr/>
          </p:nvCxnSpPr>
          <p:spPr>
            <a:xfrm>
              <a:off x="1809129" y="3383017"/>
              <a:ext cx="24326" cy="2902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0" name="直线连接符 1189">
              <a:extLst>
                <a:ext uri="{FF2B5EF4-FFF2-40B4-BE49-F238E27FC236}">
                  <a16:creationId xmlns:a16="http://schemas.microsoft.com/office/drawing/2014/main" id="{148D26E2-910A-8D45-924B-79223788D3AE}"/>
                </a:ext>
              </a:extLst>
            </p:cNvPr>
            <p:cNvCxnSpPr>
              <a:cxnSpLocks/>
              <a:stCxn id="78" idx="3"/>
              <a:endCxn id="90" idx="1"/>
            </p:cNvCxnSpPr>
            <p:nvPr/>
          </p:nvCxnSpPr>
          <p:spPr>
            <a:xfrm>
              <a:off x="1540821" y="3171696"/>
              <a:ext cx="160308" cy="139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4" name="直线连接符 1203">
              <a:extLst>
                <a:ext uri="{FF2B5EF4-FFF2-40B4-BE49-F238E27FC236}">
                  <a16:creationId xmlns:a16="http://schemas.microsoft.com/office/drawing/2014/main" id="{AFB1023B-EB5B-4347-B8F3-01470A8E5CC7}"/>
                </a:ext>
              </a:extLst>
            </p:cNvPr>
            <p:cNvCxnSpPr>
              <a:cxnSpLocks/>
              <a:stCxn id="91" idx="2"/>
              <a:endCxn id="51" idx="0"/>
            </p:cNvCxnSpPr>
            <p:nvPr/>
          </p:nvCxnSpPr>
          <p:spPr>
            <a:xfrm flipH="1">
              <a:off x="1575191" y="3817324"/>
              <a:ext cx="258264" cy="3496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1" name="直线连接符 1210">
              <a:extLst>
                <a:ext uri="{FF2B5EF4-FFF2-40B4-BE49-F238E27FC236}">
                  <a16:creationId xmlns:a16="http://schemas.microsoft.com/office/drawing/2014/main" id="{9CA2850A-C61C-6346-A46A-148A86B20543}"/>
                </a:ext>
              </a:extLst>
            </p:cNvPr>
            <p:cNvCxnSpPr>
              <a:cxnSpLocks/>
              <a:stCxn id="89" idx="0"/>
              <a:endCxn id="88" idx="2"/>
            </p:cNvCxnSpPr>
            <p:nvPr/>
          </p:nvCxnSpPr>
          <p:spPr>
            <a:xfrm flipV="1">
              <a:off x="2126339" y="2558005"/>
              <a:ext cx="243242" cy="3040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4" name="直线连接符 1213">
              <a:extLst>
                <a:ext uri="{FF2B5EF4-FFF2-40B4-BE49-F238E27FC236}">
                  <a16:creationId xmlns:a16="http://schemas.microsoft.com/office/drawing/2014/main" id="{AE7F6343-5418-C542-BBD7-C255DF407624}"/>
                </a:ext>
              </a:extLst>
            </p:cNvPr>
            <p:cNvCxnSpPr>
              <a:cxnSpLocks/>
              <a:stCxn id="89" idx="1"/>
              <a:endCxn id="77" idx="3"/>
            </p:cNvCxnSpPr>
            <p:nvPr/>
          </p:nvCxnSpPr>
          <p:spPr>
            <a:xfrm flipH="1" flipV="1">
              <a:off x="1797979" y="2894321"/>
              <a:ext cx="220360" cy="397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2" name="直线连接符 1221">
              <a:extLst>
                <a:ext uri="{FF2B5EF4-FFF2-40B4-BE49-F238E27FC236}">
                  <a16:creationId xmlns:a16="http://schemas.microsoft.com/office/drawing/2014/main" id="{BBBE1081-6E5A-6E40-AD18-A3CD36757434}"/>
                </a:ext>
              </a:extLst>
            </p:cNvPr>
            <p:cNvCxnSpPr>
              <a:cxnSpLocks/>
              <a:stCxn id="61" idx="1"/>
              <a:endCxn id="54" idx="3"/>
            </p:cNvCxnSpPr>
            <p:nvPr/>
          </p:nvCxnSpPr>
          <p:spPr>
            <a:xfrm flipH="1">
              <a:off x="1651650" y="2502355"/>
              <a:ext cx="172673" cy="127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0" name="直线连接符 1229">
              <a:extLst>
                <a:ext uri="{FF2B5EF4-FFF2-40B4-BE49-F238E27FC236}">
                  <a16:creationId xmlns:a16="http://schemas.microsoft.com/office/drawing/2014/main" id="{39D18D1C-A1BD-A041-8213-5A2A73A52DB6}"/>
                </a:ext>
              </a:extLst>
            </p:cNvPr>
            <p:cNvCxnSpPr>
              <a:cxnSpLocks/>
              <a:stCxn id="88" idx="1"/>
              <a:endCxn id="60" idx="2"/>
            </p:cNvCxnSpPr>
            <p:nvPr/>
          </p:nvCxnSpPr>
          <p:spPr>
            <a:xfrm flipH="1" flipV="1">
              <a:off x="2191719" y="2117997"/>
              <a:ext cx="99189" cy="336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3" name="直线连接符 1232">
              <a:extLst>
                <a:ext uri="{FF2B5EF4-FFF2-40B4-BE49-F238E27FC236}">
                  <a16:creationId xmlns:a16="http://schemas.microsoft.com/office/drawing/2014/main" id="{ABF503D6-B3FA-874C-9F0B-DD6D6A740681}"/>
                </a:ext>
              </a:extLst>
            </p:cNvPr>
            <p:cNvCxnSpPr>
              <a:cxnSpLocks/>
              <a:stCxn id="88" idx="0"/>
              <a:endCxn id="87" idx="1"/>
            </p:cNvCxnSpPr>
            <p:nvPr/>
          </p:nvCxnSpPr>
          <p:spPr>
            <a:xfrm flipV="1">
              <a:off x="2416467" y="2153162"/>
              <a:ext cx="214348" cy="2686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6" name="直线连接符 1235">
              <a:extLst>
                <a:ext uri="{FF2B5EF4-FFF2-40B4-BE49-F238E27FC236}">
                  <a16:creationId xmlns:a16="http://schemas.microsoft.com/office/drawing/2014/main" id="{E470901E-AE93-3C49-A90E-6EABAFB98B26}"/>
                </a:ext>
              </a:extLst>
            </p:cNvPr>
            <p:cNvCxnSpPr>
              <a:cxnSpLocks/>
              <a:stCxn id="87" idx="3"/>
              <a:endCxn id="95" idx="1"/>
            </p:cNvCxnSpPr>
            <p:nvPr/>
          </p:nvCxnSpPr>
          <p:spPr>
            <a:xfrm>
              <a:off x="2846815" y="2153162"/>
              <a:ext cx="329717" cy="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9" name="直线连接符 1248">
              <a:extLst>
                <a:ext uri="{FF2B5EF4-FFF2-40B4-BE49-F238E27FC236}">
                  <a16:creationId xmlns:a16="http://schemas.microsoft.com/office/drawing/2014/main" id="{94421D74-B730-3146-B6B2-40289B0B1C8E}"/>
                </a:ext>
              </a:extLst>
            </p:cNvPr>
            <p:cNvCxnSpPr>
              <a:cxnSpLocks/>
              <a:stCxn id="87" idx="2"/>
              <a:endCxn id="94" idx="0"/>
            </p:cNvCxnSpPr>
            <p:nvPr/>
          </p:nvCxnSpPr>
          <p:spPr>
            <a:xfrm>
              <a:off x="2738815" y="2225168"/>
              <a:ext cx="181757" cy="2711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2" name="直线连接符 1251">
              <a:extLst>
                <a:ext uri="{FF2B5EF4-FFF2-40B4-BE49-F238E27FC236}">
                  <a16:creationId xmlns:a16="http://schemas.microsoft.com/office/drawing/2014/main" id="{6BAC57EF-E1E1-7C4D-904D-63AE896406C3}"/>
                </a:ext>
              </a:extLst>
            </p:cNvPr>
            <p:cNvCxnSpPr>
              <a:cxnSpLocks/>
              <a:stCxn id="95" idx="2"/>
              <a:endCxn id="94" idx="0"/>
            </p:cNvCxnSpPr>
            <p:nvPr/>
          </p:nvCxnSpPr>
          <p:spPr>
            <a:xfrm flipH="1">
              <a:off x="2920572" y="2267093"/>
              <a:ext cx="332819" cy="2292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5" name="直线连接符 1254">
              <a:extLst>
                <a:ext uri="{FF2B5EF4-FFF2-40B4-BE49-F238E27FC236}">
                  <a16:creationId xmlns:a16="http://schemas.microsoft.com/office/drawing/2014/main" id="{8A86404D-4076-5249-85B0-954449709C3B}"/>
                </a:ext>
              </a:extLst>
            </p:cNvPr>
            <p:cNvCxnSpPr>
              <a:cxnSpLocks/>
              <a:stCxn id="115" idx="1"/>
              <a:endCxn id="94" idx="3"/>
            </p:cNvCxnSpPr>
            <p:nvPr/>
          </p:nvCxnSpPr>
          <p:spPr>
            <a:xfrm flipH="1" flipV="1">
              <a:off x="3012849" y="2587653"/>
              <a:ext cx="302082" cy="913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8" name="直线连接符 1257">
              <a:extLst>
                <a:ext uri="{FF2B5EF4-FFF2-40B4-BE49-F238E27FC236}">
                  <a16:creationId xmlns:a16="http://schemas.microsoft.com/office/drawing/2014/main" id="{E065BE9F-AC2A-6045-863D-BAD7405AB320}"/>
                </a:ext>
              </a:extLst>
            </p:cNvPr>
            <p:cNvCxnSpPr>
              <a:cxnSpLocks/>
              <a:stCxn id="96" idx="0"/>
              <a:endCxn id="94" idx="2"/>
            </p:cNvCxnSpPr>
            <p:nvPr/>
          </p:nvCxnSpPr>
          <p:spPr>
            <a:xfrm flipH="1" flipV="1">
              <a:off x="2893094" y="2637729"/>
              <a:ext cx="210978" cy="3479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1" name="直线连接符 1260">
              <a:extLst>
                <a:ext uri="{FF2B5EF4-FFF2-40B4-BE49-F238E27FC236}">
                  <a16:creationId xmlns:a16="http://schemas.microsoft.com/office/drawing/2014/main" id="{8901CCE0-DAD7-564F-AC27-37F256AA47FA}"/>
                </a:ext>
              </a:extLst>
            </p:cNvPr>
            <p:cNvCxnSpPr>
              <a:cxnSpLocks/>
              <a:stCxn id="96" idx="0"/>
              <a:endCxn id="115" idx="2"/>
            </p:cNvCxnSpPr>
            <p:nvPr/>
          </p:nvCxnSpPr>
          <p:spPr>
            <a:xfrm flipV="1">
              <a:off x="3104072" y="2778025"/>
              <a:ext cx="294827" cy="2076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9" name="直线连接符 1268">
              <a:extLst>
                <a:ext uri="{FF2B5EF4-FFF2-40B4-BE49-F238E27FC236}">
                  <a16:creationId xmlns:a16="http://schemas.microsoft.com/office/drawing/2014/main" id="{49DD4EB5-9C18-7B4B-B6D1-E41D8D32B2AC}"/>
                </a:ext>
              </a:extLst>
            </p:cNvPr>
            <p:cNvCxnSpPr>
              <a:cxnSpLocks/>
              <a:stCxn id="94" idx="1"/>
              <a:endCxn id="88" idx="3"/>
            </p:cNvCxnSpPr>
            <p:nvPr/>
          </p:nvCxnSpPr>
          <p:spPr>
            <a:xfrm flipH="1" flipV="1">
              <a:off x="2495140" y="2525083"/>
              <a:ext cx="305677" cy="213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7" name="直线连接符 1276">
              <a:extLst>
                <a:ext uri="{FF2B5EF4-FFF2-40B4-BE49-F238E27FC236}">
                  <a16:creationId xmlns:a16="http://schemas.microsoft.com/office/drawing/2014/main" id="{3DF896D4-DA60-B742-8C8C-8BB684CC6B56}"/>
                </a:ext>
              </a:extLst>
            </p:cNvPr>
            <p:cNvCxnSpPr>
              <a:cxnSpLocks/>
              <a:stCxn id="93" idx="0"/>
              <a:endCxn id="88" idx="2"/>
            </p:cNvCxnSpPr>
            <p:nvPr/>
          </p:nvCxnSpPr>
          <p:spPr>
            <a:xfrm flipH="1" flipV="1">
              <a:off x="2369581" y="2558005"/>
              <a:ext cx="226588" cy="351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0" name="直线连接符 1279">
              <a:extLst>
                <a:ext uri="{FF2B5EF4-FFF2-40B4-BE49-F238E27FC236}">
                  <a16:creationId xmlns:a16="http://schemas.microsoft.com/office/drawing/2014/main" id="{CDEE2689-E578-DA46-9118-58E49E074B64}"/>
                </a:ext>
              </a:extLst>
            </p:cNvPr>
            <p:cNvCxnSpPr>
              <a:cxnSpLocks/>
              <a:stCxn id="90" idx="0"/>
              <a:endCxn id="89" idx="1"/>
            </p:cNvCxnSpPr>
            <p:nvPr/>
          </p:nvCxnSpPr>
          <p:spPr>
            <a:xfrm flipV="1">
              <a:off x="1809129" y="2934052"/>
              <a:ext cx="209210" cy="3049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3" name="直线连接符 1282">
              <a:extLst>
                <a:ext uri="{FF2B5EF4-FFF2-40B4-BE49-F238E27FC236}">
                  <a16:creationId xmlns:a16="http://schemas.microsoft.com/office/drawing/2014/main" id="{9A8E5C47-10FD-2547-9570-657448A2C5B7}"/>
                </a:ext>
              </a:extLst>
            </p:cNvPr>
            <p:cNvCxnSpPr>
              <a:cxnSpLocks/>
              <a:stCxn id="90" idx="0"/>
              <a:endCxn id="77" idx="2"/>
            </p:cNvCxnSpPr>
            <p:nvPr/>
          </p:nvCxnSpPr>
          <p:spPr>
            <a:xfrm flipH="1" flipV="1">
              <a:off x="1689979" y="2966327"/>
              <a:ext cx="119150" cy="2726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6" name="直线连接符 1285">
              <a:extLst>
                <a:ext uri="{FF2B5EF4-FFF2-40B4-BE49-F238E27FC236}">
                  <a16:creationId xmlns:a16="http://schemas.microsoft.com/office/drawing/2014/main" id="{F5FC10F3-0FAB-8B48-8AFF-449FB415EFAB}"/>
                </a:ext>
              </a:extLst>
            </p:cNvPr>
            <p:cNvCxnSpPr>
              <a:cxnSpLocks/>
              <a:stCxn id="92" idx="0"/>
              <a:endCxn id="89" idx="2"/>
            </p:cNvCxnSpPr>
            <p:nvPr/>
          </p:nvCxnSpPr>
          <p:spPr>
            <a:xfrm flipH="1" flipV="1">
              <a:off x="2126339" y="3006058"/>
              <a:ext cx="147707" cy="408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4" name="直线连接符 1293">
              <a:extLst>
                <a:ext uri="{FF2B5EF4-FFF2-40B4-BE49-F238E27FC236}">
                  <a16:creationId xmlns:a16="http://schemas.microsoft.com/office/drawing/2014/main" id="{DCED53D3-9DD1-D943-9D83-DC2FED93FD7A}"/>
                </a:ext>
              </a:extLst>
            </p:cNvPr>
            <p:cNvCxnSpPr>
              <a:cxnSpLocks/>
              <a:stCxn id="92" idx="1"/>
              <a:endCxn id="90" idx="3"/>
            </p:cNvCxnSpPr>
            <p:nvPr/>
          </p:nvCxnSpPr>
          <p:spPr>
            <a:xfrm flipH="1" flipV="1">
              <a:off x="1917129" y="3311011"/>
              <a:ext cx="248917" cy="1751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7" name="直线连接符 1296">
              <a:extLst>
                <a:ext uri="{FF2B5EF4-FFF2-40B4-BE49-F238E27FC236}">
                  <a16:creationId xmlns:a16="http://schemas.microsoft.com/office/drawing/2014/main" id="{F0E1D305-976D-C24A-B061-AFEB96F0A921}"/>
                </a:ext>
              </a:extLst>
            </p:cNvPr>
            <p:cNvCxnSpPr>
              <a:cxnSpLocks/>
              <a:stCxn id="92" idx="1"/>
              <a:endCxn id="91" idx="3"/>
            </p:cNvCxnSpPr>
            <p:nvPr/>
          </p:nvCxnSpPr>
          <p:spPr>
            <a:xfrm flipH="1">
              <a:off x="1941455" y="3486207"/>
              <a:ext cx="224591" cy="2591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0" name="直线连接符 1299">
              <a:extLst>
                <a:ext uri="{FF2B5EF4-FFF2-40B4-BE49-F238E27FC236}">
                  <a16:creationId xmlns:a16="http://schemas.microsoft.com/office/drawing/2014/main" id="{320A47D3-740C-0442-A6EC-AA1F815ED6D2}"/>
                </a:ext>
              </a:extLst>
            </p:cNvPr>
            <p:cNvCxnSpPr>
              <a:cxnSpLocks/>
              <a:stCxn id="93" idx="1"/>
              <a:endCxn id="89" idx="3"/>
            </p:cNvCxnSpPr>
            <p:nvPr/>
          </p:nvCxnSpPr>
          <p:spPr>
            <a:xfrm flipH="1" flipV="1">
              <a:off x="2234339" y="2934052"/>
              <a:ext cx="253830" cy="474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5" name="直线连接符 1304">
              <a:extLst>
                <a:ext uri="{FF2B5EF4-FFF2-40B4-BE49-F238E27FC236}">
                  <a16:creationId xmlns:a16="http://schemas.microsoft.com/office/drawing/2014/main" id="{E17F0E5D-24C0-384E-A42B-B3D7C41ECF0E}"/>
                </a:ext>
              </a:extLst>
            </p:cNvPr>
            <p:cNvCxnSpPr>
              <a:cxnSpLocks/>
              <a:stCxn id="93" idx="0"/>
              <a:endCxn id="94" idx="2"/>
            </p:cNvCxnSpPr>
            <p:nvPr/>
          </p:nvCxnSpPr>
          <p:spPr>
            <a:xfrm flipV="1">
              <a:off x="2596169" y="2637729"/>
              <a:ext cx="296925" cy="271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8" name="直线连接符 1307">
              <a:extLst>
                <a:ext uri="{FF2B5EF4-FFF2-40B4-BE49-F238E27FC236}">
                  <a16:creationId xmlns:a16="http://schemas.microsoft.com/office/drawing/2014/main" id="{0D3B83B5-576E-444B-A913-EE049A473E23}"/>
                </a:ext>
              </a:extLst>
            </p:cNvPr>
            <p:cNvCxnSpPr>
              <a:cxnSpLocks/>
              <a:stCxn id="93" idx="3"/>
              <a:endCxn id="96" idx="1"/>
            </p:cNvCxnSpPr>
            <p:nvPr/>
          </p:nvCxnSpPr>
          <p:spPr>
            <a:xfrm>
              <a:off x="2704169" y="2981498"/>
              <a:ext cx="291903" cy="761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8" name="直线连接符 1317">
              <a:extLst>
                <a:ext uri="{FF2B5EF4-FFF2-40B4-BE49-F238E27FC236}">
                  <a16:creationId xmlns:a16="http://schemas.microsoft.com/office/drawing/2014/main" id="{6B824618-87C3-C04A-A21D-2F3E37835B2C}"/>
                </a:ext>
              </a:extLst>
            </p:cNvPr>
            <p:cNvCxnSpPr>
              <a:cxnSpLocks/>
              <a:stCxn id="127" idx="1"/>
              <a:endCxn id="96" idx="3"/>
            </p:cNvCxnSpPr>
            <p:nvPr/>
          </p:nvCxnSpPr>
          <p:spPr>
            <a:xfrm flipH="1" flipV="1">
              <a:off x="3212072" y="3057664"/>
              <a:ext cx="278132" cy="1040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5" name="直线连接符 1324">
              <a:extLst>
                <a:ext uri="{FF2B5EF4-FFF2-40B4-BE49-F238E27FC236}">
                  <a16:creationId xmlns:a16="http://schemas.microsoft.com/office/drawing/2014/main" id="{9D16D40D-2EBC-5C4D-8EF5-65037D6A14B8}"/>
                </a:ext>
              </a:extLst>
            </p:cNvPr>
            <p:cNvCxnSpPr>
              <a:cxnSpLocks/>
              <a:stCxn id="119" idx="0"/>
              <a:endCxn id="96" idx="2"/>
            </p:cNvCxnSpPr>
            <p:nvPr/>
          </p:nvCxnSpPr>
          <p:spPr>
            <a:xfrm flipH="1" flipV="1">
              <a:off x="3104072" y="3129670"/>
              <a:ext cx="176391" cy="288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8" name="直线连接符 1327">
              <a:extLst>
                <a:ext uri="{FF2B5EF4-FFF2-40B4-BE49-F238E27FC236}">
                  <a16:creationId xmlns:a16="http://schemas.microsoft.com/office/drawing/2014/main" id="{6FE6884C-5CD1-C547-A82A-278A4A79B500}"/>
                </a:ext>
              </a:extLst>
            </p:cNvPr>
            <p:cNvCxnSpPr>
              <a:cxnSpLocks/>
              <a:stCxn id="119" idx="0"/>
              <a:endCxn id="127" idx="1"/>
            </p:cNvCxnSpPr>
            <p:nvPr/>
          </p:nvCxnSpPr>
          <p:spPr>
            <a:xfrm flipV="1">
              <a:off x="3280463" y="3161680"/>
              <a:ext cx="209741" cy="2567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1" name="直线连接符 1330">
              <a:extLst>
                <a:ext uri="{FF2B5EF4-FFF2-40B4-BE49-F238E27FC236}">
                  <a16:creationId xmlns:a16="http://schemas.microsoft.com/office/drawing/2014/main" id="{4DFA1361-5E06-A94E-B88E-1884DFA90DDA}"/>
                </a:ext>
              </a:extLst>
            </p:cNvPr>
            <p:cNvCxnSpPr>
              <a:cxnSpLocks/>
              <a:stCxn id="109" idx="0"/>
              <a:endCxn id="93" idx="2"/>
            </p:cNvCxnSpPr>
            <p:nvPr/>
          </p:nvCxnSpPr>
          <p:spPr>
            <a:xfrm flipH="1" flipV="1">
              <a:off x="2596169" y="3053504"/>
              <a:ext cx="192047" cy="3320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4" name="直线连接符 1333">
              <a:extLst>
                <a:ext uri="{FF2B5EF4-FFF2-40B4-BE49-F238E27FC236}">
                  <a16:creationId xmlns:a16="http://schemas.microsoft.com/office/drawing/2014/main" id="{88FA9C2E-709F-8246-A909-7D59B63BDBD7}"/>
                </a:ext>
              </a:extLst>
            </p:cNvPr>
            <p:cNvCxnSpPr>
              <a:cxnSpLocks/>
              <a:stCxn id="92" idx="0"/>
              <a:endCxn id="93" idx="2"/>
            </p:cNvCxnSpPr>
            <p:nvPr/>
          </p:nvCxnSpPr>
          <p:spPr>
            <a:xfrm flipV="1">
              <a:off x="2274046" y="3053504"/>
              <a:ext cx="322123" cy="3606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7" name="直线连接符 1336">
              <a:extLst>
                <a:ext uri="{FF2B5EF4-FFF2-40B4-BE49-F238E27FC236}">
                  <a16:creationId xmlns:a16="http://schemas.microsoft.com/office/drawing/2014/main" id="{B3259087-FE6D-174B-A211-9D01D90436EC}"/>
                </a:ext>
              </a:extLst>
            </p:cNvPr>
            <p:cNvCxnSpPr>
              <a:cxnSpLocks/>
              <a:stCxn id="92" idx="3"/>
              <a:endCxn id="109" idx="1"/>
            </p:cNvCxnSpPr>
            <p:nvPr/>
          </p:nvCxnSpPr>
          <p:spPr>
            <a:xfrm flipV="1">
              <a:off x="2382046" y="3457539"/>
              <a:ext cx="298170" cy="286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8" name="直线连接符 1347">
              <a:extLst>
                <a:ext uri="{FF2B5EF4-FFF2-40B4-BE49-F238E27FC236}">
                  <a16:creationId xmlns:a16="http://schemas.microsoft.com/office/drawing/2014/main" id="{779CA223-1252-544C-9D92-A21BA335034F}"/>
                </a:ext>
              </a:extLst>
            </p:cNvPr>
            <p:cNvCxnSpPr>
              <a:cxnSpLocks/>
              <a:stCxn id="109" idx="0"/>
              <a:endCxn id="96" idx="2"/>
            </p:cNvCxnSpPr>
            <p:nvPr/>
          </p:nvCxnSpPr>
          <p:spPr>
            <a:xfrm flipV="1">
              <a:off x="2788216" y="3129670"/>
              <a:ext cx="315856" cy="2558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1" name="直线连接符 1350">
              <a:extLst>
                <a:ext uri="{FF2B5EF4-FFF2-40B4-BE49-F238E27FC236}">
                  <a16:creationId xmlns:a16="http://schemas.microsoft.com/office/drawing/2014/main" id="{C717B828-F7D7-9B49-B2E0-32ABD5752CD0}"/>
                </a:ext>
              </a:extLst>
            </p:cNvPr>
            <p:cNvCxnSpPr>
              <a:cxnSpLocks/>
              <a:stCxn id="109" idx="3"/>
              <a:endCxn id="119" idx="1"/>
            </p:cNvCxnSpPr>
            <p:nvPr/>
          </p:nvCxnSpPr>
          <p:spPr>
            <a:xfrm>
              <a:off x="2896216" y="3457539"/>
              <a:ext cx="276247" cy="3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4" name="直线连接符 1353">
              <a:extLst>
                <a:ext uri="{FF2B5EF4-FFF2-40B4-BE49-F238E27FC236}">
                  <a16:creationId xmlns:a16="http://schemas.microsoft.com/office/drawing/2014/main" id="{4B050A4B-29E7-CF4C-A244-C5DECDFC232F}"/>
                </a:ext>
              </a:extLst>
            </p:cNvPr>
            <p:cNvCxnSpPr>
              <a:cxnSpLocks/>
              <a:stCxn id="129" idx="1"/>
              <a:endCxn id="119" idx="3"/>
            </p:cNvCxnSpPr>
            <p:nvPr/>
          </p:nvCxnSpPr>
          <p:spPr>
            <a:xfrm flipH="1" flipV="1">
              <a:off x="3388463" y="3490437"/>
              <a:ext cx="271471" cy="1409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1" name="直线连接符 1360">
              <a:extLst>
                <a:ext uri="{FF2B5EF4-FFF2-40B4-BE49-F238E27FC236}">
                  <a16:creationId xmlns:a16="http://schemas.microsoft.com/office/drawing/2014/main" id="{C5C2EDE1-D164-8644-8D06-CA65E00908F1}"/>
                </a:ext>
              </a:extLst>
            </p:cNvPr>
            <p:cNvCxnSpPr>
              <a:cxnSpLocks/>
              <a:stCxn id="120" idx="0"/>
              <a:endCxn id="119" idx="2"/>
            </p:cNvCxnSpPr>
            <p:nvPr/>
          </p:nvCxnSpPr>
          <p:spPr>
            <a:xfrm flipH="1" flipV="1">
              <a:off x="3280463" y="3562443"/>
              <a:ext cx="194204" cy="333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4" name="直线连接符 1363">
              <a:extLst>
                <a:ext uri="{FF2B5EF4-FFF2-40B4-BE49-F238E27FC236}">
                  <a16:creationId xmlns:a16="http://schemas.microsoft.com/office/drawing/2014/main" id="{8E205CE8-9D86-5847-B4F6-4161FE2330C2}"/>
                </a:ext>
              </a:extLst>
            </p:cNvPr>
            <p:cNvCxnSpPr>
              <a:cxnSpLocks/>
              <a:stCxn id="120" idx="0"/>
              <a:endCxn id="129" idx="2"/>
            </p:cNvCxnSpPr>
            <p:nvPr/>
          </p:nvCxnSpPr>
          <p:spPr>
            <a:xfrm flipV="1">
              <a:off x="3474667" y="3703400"/>
              <a:ext cx="293267" cy="1927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7" name="直线连接符 1366">
              <a:extLst>
                <a:ext uri="{FF2B5EF4-FFF2-40B4-BE49-F238E27FC236}">
                  <a16:creationId xmlns:a16="http://schemas.microsoft.com/office/drawing/2014/main" id="{4FFE31FE-20B4-E24F-81EA-28B5113FB8A0}"/>
                </a:ext>
              </a:extLst>
            </p:cNvPr>
            <p:cNvCxnSpPr>
              <a:cxnSpLocks/>
              <a:stCxn id="120" idx="3"/>
              <a:endCxn id="121" idx="1"/>
            </p:cNvCxnSpPr>
            <p:nvPr/>
          </p:nvCxnSpPr>
          <p:spPr>
            <a:xfrm>
              <a:off x="3562039" y="3992194"/>
              <a:ext cx="272757" cy="86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0" name="直线连接符 1369">
              <a:extLst>
                <a:ext uri="{FF2B5EF4-FFF2-40B4-BE49-F238E27FC236}">
                  <a16:creationId xmlns:a16="http://schemas.microsoft.com/office/drawing/2014/main" id="{619D9575-E32E-A343-81D0-65D607AEF3A9}"/>
                </a:ext>
              </a:extLst>
            </p:cNvPr>
            <p:cNvCxnSpPr>
              <a:cxnSpLocks/>
              <a:stCxn id="109" idx="2"/>
              <a:endCxn id="112" idx="0"/>
            </p:cNvCxnSpPr>
            <p:nvPr/>
          </p:nvCxnSpPr>
          <p:spPr>
            <a:xfrm>
              <a:off x="2788216" y="3529545"/>
              <a:ext cx="189545" cy="3014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4" name="直线连接符 1373">
              <a:extLst>
                <a:ext uri="{FF2B5EF4-FFF2-40B4-BE49-F238E27FC236}">
                  <a16:creationId xmlns:a16="http://schemas.microsoft.com/office/drawing/2014/main" id="{FA498C10-D813-264A-942B-66CC1F0E4B3C}"/>
                </a:ext>
              </a:extLst>
            </p:cNvPr>
            <p:cNvCxnSpPr>
              <a:cxnSpLocks/>
              <a:stCxn id="119" idx="2"/>
              <a:endCxn id="112" idx="0"/>
            </p:cNvCxnSpPr>
            <p:nvPr/>
          </p:nvCxnSpPr>
          <p:spPr>
            <a:xfrm flipH="1">
              <a:off x="2977761" y="3562443"/>
              <a:ext cx="302702" cy="2685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7" name="直线连接符 1376">
              <a:extLst>
                <a:ext uri="{FF2B5EF4-FFF2-40B4-BE49-F238E27FC236}">
                  <a16:creationId xmlns:a16="http://schemas.microsoft.com/office/drawing/2014/main" id="{F1459759-BF9A-BF42-802C-D594130558C2}"/>
                </a:ext>
              </a:extLst>
            </p:cNvPr>
            <p:cNvCxnSpPr>
              <a:cxnSpLocks/>
              <a:stCxn id="92" idx="2"/>
              <a:endCxn id="110" idx="0"/>
            </p:cNvCxnSpPr>
            <p:nvPr/>
          </p:nvCxnSpPr>
          <p:spPr>
            <a:xfrm>
              <a:off x="2274046" y="3558213"/>
              <a:ext cx="270521" cy="211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0" name="直线连接符 1379">
              <a:extLst>
                <a:ext uri="{FF2B5EF4-FFF2-40B4-BE49-F238E27FC236}">
                  <a16:creationId xmlns:a16="http://schemas.microsoft.com/office/drawing/2014/main" id="{3BE1E66E-AC06-1848-8024-E7FCAA845545}"/>
                </a:ext>
              </a:extLst>
            </p:cNvPr>
            <p:cNvCxnSpPr>
              <a:cxnSpLocks/>
              <a:stCxn id="92" idx="2"/>
              <a:endCxn id="97" idx="0"/>
            </p:cNvCxnSpPr>
            <p:nvPr/>
          </p:nvCxnSpPr>
          <p:spPr>
            <a:xfrm flipH="1">
              <a:off x="2191719" y="3558213"/>
              <a:ext cx="82327" cy="4554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3" name="直线连接符 1382">
              <a:extLst>
                <a:ext uri="{FF2B5EF4-FFF2-40B4-BE49-F238E27FC236}">
                  <a16:creationId xmlns:a16="http://schemas.microsoft.com/office/drawing/2014/main" id="{DAA62A71-A449-9A42-8EB6-11F02C4041C8}"/>
                </a:ext>
              </a:extLst>
            </p:cNvPr>
            <p:cNvCxnSpPr>
              <a:cxnSpLocks/>
              <a:stCxn id="91" idx="2"/>
              <a:endCxn id="97" idx="1"/>
            </p:cNvCxnSpPr>
            <p:nvPr/>
          </p:nvCxnSpPr>
          <p:spPr>
            <a:xfrm>
              <a:off x="1833455" y="3817324"/>
              <a:ext cx="250264" cy="2683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6" name="直线连接符 1385">
              <a:extLst>
                <a:ext uri="{FF2B5EF4-FFF2-40B4-BE49-F238E27FC236}">
                  <a16:creationId xmlns:a16="http://schemas.microsoft.com/office/drawing/2014/main" id="{C5BE5C98-FC6D-F646-B4B8-AD65C3C50A4D}"/>
                </a:ext>
              </a:extLst>
            </p:cNvPr>
            <p:cNvCxnSpPr>
              <a:cxnSpLocks/>
              <a:stCxn id="51" idx="3"/>
              <a:endCxn id="97" idx="1"/>
            </p:cNvCxnSpPr>
            <p:nvPr/>
          </p:nvCxnSpPr>
          <p:spPr>
            <a:xfrm flipV="1">
              <a:off x="1704889" y="4085696"/>
              <a:ext cx="378830" cy="760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1" name="直线连接符 1400">
              <a:extLst>
                <a:ext uri="{FF2B5EF4-FFF2-40B4-BE49-F238E27FC236}">
                  <a16:creationId xmlns:a16="http://schemas.microsoft.com/office/drawing/2014/main" id="{18EB8CCB-2128-F247-AC2A-98C67196126F}"/>
                </a:ext>
              </a:extLst>
            </p:cNvPr>
            <p:cNvCxnSpPr>
              <a:cxnSpLocks/>
              <a:stCxn id="110" idx="1"/>
              <a:endCxn id="97" idx="0"/>
            </p:cNvCxnSpPr>
            <p:nvPr/>
          </p:nvCxnSpPr>
          <p:spPr>
            <a:xfrm flipH="1">
              <a:off x="2191719" y="3841975"/>
              <a:ext cx="244848" cy="1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5" name="直线连接符 1404">
              <a:extLst>
                <a:ext uri="{FF2B5EF4-FFF2-40B4-BE49-F238E27FC236}">
                  <a16:creationId xmlns:a16="http://schemas.microsoft.com/office/drawing/2014/main" id="{DC892055-93D8-0A4E-A0D1-E293CEA6E5CA}"/>
                </a:ext>
              </a:extLst>
            </p:cNvPr>
            <p:cNvCxnSpPr>
              <a:cxnSpLocks/>
              <a:stCxn id="109" idx="2"/>
              <a:endCxn id="110" idx="0"/>
            </p:cNvCxnSpPr>
            <p:nvPr/>
          </p:nvCxnSpPr>
          <p:spPr>
            <a:xfrm flipH="1">
              <a:off x="2544567" y="3529545"/>
              <a:ext cx="243649" cy="240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8" name="直线连接符 1407">
              <a:extLst>
                <a:ext uri="{FF2B5EF4-FFF2-40B4-BE49-F238E27FC236}">
                  <a16:creationId xmlns:a16="http://schemas.microsoft.com/office/drawing/2014/main" id="{68EC2CD6-1796-B44B-8536-B10866D8B537}"/>
                </a:ext>
              </a:extLst>
            </p:cNvPr>
            <p:cNvCxnSpPr>
              <a:cxnSpLocks/>
              <a:stCxn id="112" idx="1"/>
              <a:endCxn id="110" idx="3"/>
            </p:cNvCxnSpPr>
            <p:nvPr/>
          </p:nvCxnSpPr>
          <p:spPr>
            <a:xfrm flipH="1" flipV="1">
              <a:off x="2652567" y="3841975"/>
              <a:ext cx="217194" cy="609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5" name="直线连接符 1414">
              <a:extLst>
                <a:ext uri="{FF2B5EF4-FFF2-40B4-BE49-F238E27FC236}">
                  <a16:creationId xmlns:a16="http://schemas.microsoft.com/office/drawing/2014/main" id="{79FD5816-CAFF-BA4B-99F4-98C49942525A}"/>
                </a:ext>
              </a:extLst>
            </p:cNvPr>
            <p:cNvCxnSpPr>
              <a:cxnSpLocks/>
              <a:stCxn id="112" idx="3"/>
              <a:endCxn id="120" idx="1"/>
            </p:cNvCxnSpPr>
            <p:nvPr/>
          </p:nvCxnSpPr>
          <p:spPr>
            <a:xfrm>
              <a:off x="3085761" y="3902968"/>
              <a:ext cx="266694" cy="369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8" name="直线连接符 1427">
              <a:extLst>
                <a:ext uri="{FF2B5EF4-FFF2-40B4-BE49-F238E27FC236}">
                  <a16:creationId xmlns:a16="http://schemas.microsoft.com/office/drawing/2014/main" id="{355299B8-7627-D448-B649-F9F7954E1D61}"/>
                </a:ext>
              </a:extLst>
            </p:cNvPr>
            <p:cNvCxnSpPr>
              <a:cxnSpLocks/>
              <a:stCxn id="112" idx="2"/>
              <a:endCxn id="117" idx="0"/>
            </p:cNvCxnSpPr>
            <p:nvPr/>
          </p:nvCxnSpPr>
          <p:spPr>
            <a:xfrm>
              <a:off x="2977761" y="3974974"/>
              <a:ext cx="218108" cy="3881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1" name="直线连接符 1430">
              <a:extLst>
                <a:ext uri="{FF2B5EF4-FFF2-40B4-BE49-F238E27FC236}">
                  <a16:creationId xmlns:a16="http://schemas.microsoft.com/office/drawing/2014/main" id="{AFDC780C-A190-584A-8800-B44FEB5CBCF8}"/>
                </a:ext>
              </a:extLst>
            </p:cNvPr>
            <p:cNvCxnSpPr>
              <a:cxnSpLocks/>
              <a:stCxn id="120" idx="2"/>
              <a:endCxn id="117" idx="0"/>
            </p:cNvCxnSpPr>
            <p:nvPr/>
          </p:nvCxnSpPr>
          <p:spPr>
            <a:xfrm flipH="1">
              <a:off x="3195869" y="4035933"/>
              <a:ext cx="243958" cy="3272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4" name="直线连接符 1433">
              <a:extLst>
                <a:ext uri="{FF2B5EF4-FFF2-40B4-BE49-F238E27FC236}">
                  <a16:creationId xmlns:a16="http://schemas.microsoft.com/office/drawing/2014/main" id="{F91E8F6A-1FCD-2048-9E24-63221F876D48}"/>
                </a:ext>
              </a:extLst>
            </p:cNvPr>
            <p:cNvCxnSpPr>
              <a:cxnSpLocks/>
              <a:stCxn id="120" idx="2"/>
              <a:endCxn id="118" idx="0"/>
            </p:cNvCxnSpPr>
            <p:nvPr/>
          </p:nvCxnSpPr>
          <p:spPr>
            <a:xfrm>
              <a:off x="3439827" y="4035933"/>
              <a:ext cx="249912" cy="3115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7" name="直线连接符 1436">
              <a:extLst>
                <a:ext uri="{FF2B5EF4-FFF2-40B4-BE49-F238E27FC236}">
                  <a16:creationId xmlns:a16="http://schemas.microsoft.com/office/drawing/2014/main" id="{0B89DB01-8039-E54E-81A8-C6D16E23DF40}"/>
                </a:ext>
              </a:extLst>
            </p:cNvPr>
            <p:cNvCxnSpPr>
              <a:cxnSpLocks/>
              <a:stCxn id="121" idx="1"/>
              <a:endCxn id="118" idx="0"/>
            </p:cNvCxnSpPr>
            <p:nvPr/>
          </p:nvCxnSpPr>
          <p:spPr>
            <a:xfrm flipH="1">
              <a:off x="3689739" y="4078300"/>
              <a:ext cx="145057" cy="26917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0" name="直线连接符 1439">
              <a:extLst>
                <a:ext uri="{FF2B5EF4-FFF2-40B4-BE49-F238E27FC236}">
                  <a16:creationId xmlns:a16="http://schemas.microsoft.com/office/drawing/2014/main" id="{0FCCF4AF-F4D4-A349-916A-E4BCDB762818}"/>
                </a:ext>
              </a:extLst>
            </p:cNvPr>
            <p:cNvCxnSpPr>
              <a:cxnSpLocks/>
              <a:stCxn id="102" idx="1"/>
              <a:endCxn id="118" idx="3"/>
            </p:cNvCxnSpPr>
            <p:nvPr/>
          </p:nvCxnSpPr>
          <p:spPr>
            <a:xfrm flipH="1" flipV="1">
              <a:off x="3797739" y="4419481"/>
              <a:ext cx="249143" cy="2368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3" name="直线连接符 1442">
              <a:extLst>
                <a:ext uri="{FF2B5EF4-FFF2-40B4-BE49-F238E27FC236}">
                  <a16:creationId xmlns:a16="http://schemas.microsoft.com/office/drawing/2014/main" id="{8F49E64E-08E1-5B4A-B14F-2408C0DBD8B0}"/>
                </a:ext>
              </a:extLst>
            </p:cNvPr>
            <p:cNvCxnSpPr>
              <a:cxnSpLocks/>
              <a:stCxn id="102" idx="1"/>
              <a:endCxn id="101" idx="3"/>
            </p:cNvCxnSpPr>
            <p:nvPr/>
          </p:nvCxnSpPr>
          <p:spPr>
            <a:xfrm flipH="1">
              <a:off x="3713974" y="4656365"/>
              <a:ext cx="332908" cy="1406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8" name="直线连接符 1457">
              <a:extLst>
                <a:ext uri="{FF2B5EF4-FFF2-40B4-BE49-F238E27FC236}">
                  <a16:creationId xmlns:a16="http://schemas.microsoft.com/office/drawing/2014/main" id="{8212AF4E-C918-3C4E-83B1-93F0BA7DAB4C}"/>
                </a:ext>
              </a:extLst>
            </p:cNvPr>
            <p:cNvCxnSpPr>
              <a:cxnSpLocks/>
              <a:stCxn id="74" idx="0"/>
              <a:endCxn id="101" idx="2"/>
            </p:cNvCxnSpPr>
            <p:nvPr/>
          </p:nvCxnSpPr>
          <p:spPr>
            <a:xfrm flipH="1" flipV="1">
              <a:off x="3626602" y="4892995"/>
              <a:ext cx="320106" cy="2731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1" name="直线连接符 1460">
              <a:extLst>
                <a:ext uri="{FF2B5EF4-FFF2-40B4-BE49-F238E27FC236}">
                  <a16:creationId xmlns:a16="http://schemas.microsoft.com/office/drawing/2014/main" id="{64F576BC-3AD6-B243-BE73-E675FBE6E798}"/>
                </a:ext>
              </a:extLst>
            </p:cNvPr>
            <p:cNvCxnSpPr>
              <a:cxnSpLocks/>
              <a:stCxn id="75" idx="0"/>
              <a:endCxn id="101" idx="2"/>
            </p:cNvCxnSpPr>
            <p:nvPr/>
          </p:nvCxnSpPr>
          <p:spPr>
            <a:xfrm flipV="1">
              <a:off x="3488097" y="4892995"/>
              <a:ext cx="138505" cy="3716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4" name="直线连接符 1463">
              <a:extLst>
                <a:ext uri="{FF2B5EF4-FFF2-40B4-BE49-F238E27FC236}">
                  <a16:creationId xmlns:a16="http://schemas.microsoft.com/office/drawing/2014/main" id="{E9450E05-1597-FE42-B91C-F20DAD755D78}"/>
                </a:ext>
              </a:extLst>
            </p:cNvPr>
            <p:cNvCxnSpPr>
              <a:cxnSpLocks/>
              <a:stCxn id="75" idx="0"/>
              <a:endCxn id="100" idx="2"/>
            </p:cNvCxnSpPr>
            <p:nvPr/>
          </p:nvCxnSpPr>
          <p:spPr>
            <a:xfrm flipH="1" flipV="1">
              <a:off x="3227158" y="5002031"/>
              <a:ext cx="260939" cy="2625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7" name="直线连接符 1466">
              <a:extLst>
                <a:ext uri="{FF2B5EF4-FFF2-40B4-BE49-F238E27FC236}">
                  <a16:creationId xmlns:a16="http://schemas.microsoft.com/office/drawing/2014/main" id="{1CC91781-7B8D-0445-8E13-4105CD40C0B8}"/>
                </a:ext>
              </a:extLst>
            </p:cNvPr>
            <p:cNvCxnSpPr>
              <a:cxnSpLocks/>
              <a:stCxn id="118" idx="1"/>
              <a:endCxn id="117" idx="3"/>
            </p:cNvCxnSpPr>
            <p:nvPr/>
          </p:nvCxnSpPr>
          <p:spPr>
            <a:xfrm flipH="1">
              <a:off x="3303869" y="4419481"/>
              <a:ext cx="277870" cy="156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0" name="直线连接符 1469">
              <a:extLst>
                <a:ext uri="{FF2B5EF4-FFF2-40B4-BE49-F238E27FC236}">
                  <a16:creationId xmlns:a16="http://schemas.microsoft.com/office/drawing/2014/main" id="{7F5E9CD2-BD1D-934E-ADDD-916CCF37F342}"/>
                </a:ext>
              </a:extLst>
            </p:cNvPr>
            <p:cNvCxnSpPr>
              <a:cxnSpLocks/>
              <a:stCxn id="101" idx="0"/>
              <a:endCxn id="117" idx="2"/>
            </p:cNvCxnSpPr>
            <p:nvPr/>
          </p:nvCxnSpPr>
          <p:spPr>
            <a:xfrm flipH="1" flipV="1">
              <a:off x="3195869" y="4507156"/>
              <a:ext cx="395893" cy="2461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3" name="直线连接符 1472">
              <a:extLst>
                <a:ext uri="{FF2B5EF4-FFF2-40B4-BE49-F238E27FC236}">
                  <a16:creationId xmlns:a16="http://schemas.microsoft.com/office/drawing/2014/main" id="{CB70F9B0-7525-8049-AEF8-AB3DAC4FB825}"/>
                </a:ext>
              </a:extLst>
            </p:cNvPr>
            <p:cNvCxnSpPr>
              <a:cxnSpLocks/>
              <a:stCxn id="101" idx="0"/>
              <a:endCxn id="118" idx="2"/>
            </p:cNvCxnSpPr>
            <p:nvPr/>
          </p:nvCxnSpPr>
          <p:spPr>
            <a:xfrm flipV="1">
              <a:off x="3591762" y="4491487"/>
              <a:ext cx="97977" cy="2617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6" name="直线连接符 1475">
              <a:extLst>
                <a:ext uri="{FF2B5EF4-FFF2-40B4-BE49-F238E27FC236}">
                  <a16:creationId xmlns:a16="http://schemas.microsoft.com/office/drawing/2014/main" id="{56FFBAFF-6A5B-CC47-9E41-0E336AC84338}"/>
                </a:ext>
              </a:extLst>
            </p:cNvPr>
            <p:cNvCxnSpPr>
              <a:cxnSpLocks/>
              <a:stCxn id="100" idx="0"/>
              <a:endCxn id="117" idx="2"/>
            </p:cNvCxnSpPr>
            <p:nvPr/>
          </p:nvCxnSpPr>
          <p:spPr>
            <a:xfrm flipH="1" flipV="1">
              <a:off x="3195869" y="4507156"/>
              <a:ext cx="31289" cy="3508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9" name="直线连接符 1478">
              <a:extLst>
                <a:ext uri="{FF2B5EF4-FFF2-40B4-BE49-F238E27FC236}">
                  <a16:creationId xmlns:a16="http://schemas.microsoft.com/office/drawing/2014/main" id="{69A57C29-4121-A848-8A04-26949D2E9207}"/>
                </a:ext>
              </a:extLst>
            </p:cNvPr>
            <p:cNvCxnSpPr>
              <a:cxnSpLocks/>
              <a:stCxn id="100" idx="3"/>
              <a:endCxn id="101" idx="1"/>
            </p:cNvCxnSpPr>
            <p:nvPr/>
          </p:nvCxnSpPr>
          <p:spPr>
            <a:xfrm flipV="1">
              <a:off x="3335158" y="4849256"/>
              <a:ext cx="169232" cy="807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5" name="直线连接符 1484">
              <a:extLst>
                <a:ext uri="{FF2B5EF4-FFF2-40B4-BE49-F238E27FC236}">
                  <a16:creationId xmlns:a16="http://schemas.microsoft.com/office/drawing/2014/main" id="{EA692808-6249-2547-972C-1A2DA8383AE3}"/>
                </a:ext>
              </a:extLst>
            </p:cNvPr>
            <p:cNvCxnSpPr>
              <a:cxnSpLocks/>
              <a:stCxn id="111" idx="0"/>
              <a:endCxn id="110" idx="2"/>
            </p:cNvCxnSpPr>
            <p:nvPr/>
          </p:nvCxnSpPr>
          <p:spPr>
            <a:xfrm flipH="1" flipV="1">
              <a:off x="2544567" y="3913981"/>
              <a:ext cx="125735" cy="3058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9" name="直线连接符 1488">
              <a:extLst>
                <a:ext uri="{FF2B5EF4-FFF2-40B4-BE49-F238E27FC236}">
                  <a16:creationId xmlns:a16="http://schemas.microsoft.com/office/drawing/2014/main" id="{D501D5FA-E8DC-334E-B4CF-37F735281C05}"/>
                </a:ext>
              </a:extLst>
            </p:cNvPr>
            <p:cNvCxnSpPr>
              <a:cxnSpLocks/>
              <a:stCxn id="111" idx="0"/>
              <a:endCxn id="112" idx="2"/>
            </p:cNvCxnSpPr>
            <p:nvPr/>
          </p:nvCxnSpPr>
          <p:spPr>
            <a:xfrm flipV="1">
              <a:off x="2670302" y="3974974"/>
              <a:ext cx="307459" cy="2448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2" name="直线连接符 1491">
              <a:extLst>
                <a:ext uri="{FF2B5EF4-FFF2-40B4-BE49-F238E27FC236}">
                  <a16:creationId xmlns:a16="http://schemas.microsoft.com/office/drawing/2014/main" id="{D23B771C-D449-C849-9F46-59BE38ED3843}"/>
                </a:ext>
              </a:extLst>
            </p:cNvPr>
            <p:cNvCxnSpPr>
              <a:cxnSpLocks/>
              <a:stCxn id="111" idx="3"/>
              <a:endCxn id="117" idx="1"/>
            </p:cNvCxnSpPr>
            <p:nvPr/>
          </p:nvCxnSpPr>
          <p:spPr>
            <a:xfrm>
              <a:off x="2778302" y="4291789"/>
              <a:ext cx="309567" cy="143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5" name="直线连接符 1494">
              <a:extLst>
                <a:ext uri="{FF2B5EF4-FFF2-40B4-BE49-F238E27FC236}">
                  <a16:creationId xmlns:a16="http://schemas.microsoft.com/office/drawing/2014/main" id="{BF1108AC-B674-8945-96CC-6DAF8636119D}"/>
                </a:ext>
              </a:extLst>
            </p:cNvPr>
            <p:cNvCxnSpPr>
              <a:cxnSpLocks/>
              <a:stCxn id="111" idx="2"/>
              <a:endCxn id="99" idx="0"/>
            </p:cNvCxnSpPr>
            <p:nvPr/>
          </p:nvCxnSpPr>
          <p:spPr>
            <a:xfrm>
              <a:off x="2670302" y="4363795"/>
              <a:ext cx="167216" cy="3207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8" name="直线连接符 1497">
              <a:extLst>
                <a:ext uri="{FF2B5EF4-FFF2-40B4-BE49-F238E27FC236}">
                  <a16:creationId xmlns:a16="http://schemas.microsoft.com/office/drawing/2014/main" id="{91359D64-3D05-4440-AC9B-457CFD096662}"/>
                </a:ext>
              </a:extLst>
            </p:cNvPr>
            <p:cNvCxnSpPr>
              <a:cxnSpLocks/>
              <a:stCxn id="117" idx="1"/>
              <a:endCxn id="99" idx="0"/>
            </p:cNvCxnSpPr>
            <p:nvPr/>
          </p:nvCxnSpPr>
          <p:spPr>
            <a:xfrm flipH="1">
              <a:off x="2837518" y="4435150"/>
              <a:ext cx="250351" cy="24938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3" name="直线连接符 1502">
              <a:extLst>
                <a:ext uri="{FF2B5EF4-FFF2-40B4-BE49-F238E27FC236}">
                  <a16:creationId xmlns:a16="http://schemas.microsoft.com/office/drawing/2014/main" id="{335A08B5-0865-224B-AA7C-FAB7421A0B2D}"/>
                </a:ext>
              </a:extLst>
            </p:cNvPr>
            <p:cNvCxnSpPr>
              <a:cxnSpLocks/>
              <a:stCxn id="100" idx="1"/>
              <a:endCxn id="99" idx="3"/>
            </p:cNvCxnSpPr>
            <p:nvPr/>
          </p:nvCxnSpPr>
          <p:spPr>
            <a:xfrm flipH="1" flipV="1">
              <a:off x="2945518" y="4756544"/>
              <a:ext cx="173640" cy="1734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6" name="直线连接符 1505">
              <a:extLst>
                <a:ext uri="{FF2B5EF4-FFF2-40B4-BE49-F238E27FC236}">
                  <a16:creationId xmlns:a16="http://schemas.microsoft.com/office/drawing/2014/main" id="{51F90C95-1D2A-6F42-B5DD-F258BDB788AC}"/>
                </a:ext>
              </a:extLst>
            </p:cNvPr>
            <p:cNvCxnSpPr>
              <a:cxnSpLocks/>
              <a:stCxn id="76" idx="0"/>
              <a:endCxn id="99" idx="2"/>
            </p:cNvCxnSpPr>
            <p:nvPr/>
          </p:nvCxnSpPr>
          <p:spPr>
            <a:xfrm flipH="1" flipV="1">
              <a:off x="2837518" y="4828550"/>
              <a:ext cx="151834" cy="430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6" name="直线连接符 1515">
              <a:extLst>
                <a:ext uri="{FF2B5EF4-FFF2-40B4-BE49-F238E27FC236}">
                  <a16:creationId xmlns:a16="http://schemas.microsoft.com/office/drawing/2014/main" id="{DDC6F9A9-7763-F741-BA91-BAAEF419B268}"/>
                </a:ext>
              </a:extLst>
            </p:cNvPr>
            <p:cNvCxnSpPr>
              <a:cxnSpLocks/>
              <a:stCxn id="76" idx="0"/>
              <a:endCxn id="100" idx="2"/>
            </p:cNvCxnSpPr>
            <p:nvPr/>
          </p:nvCxnSpPr>
          <p:spPr>
            <a:xfrm flipV="1">
              <a:off x="2989352" y="5002031"/>
              <a:ext cx="237806" cy="2569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9" name="直线连接符 1518">
              <a:extLst>
                <a:ext uri="{FF2B5EF4-FFF2-40B4-BE49-F238E27FC236}">
                  <a16:creationId xmlns:a16="http://schemas.microsoft.com/office/drawing/2014/main" id="{D81A7C33-3A82-1644-A769-1DC786046054}"/>
                </a:ext>
              </a:extLst>
            </p:cNvPr>
            <p:cNvCxnSpPr>
              <a:cxnSpLocks/>
              <a:stCxn id="98" idx="0"/>
              <a:endCxn id="97" idx="2"/>
            </p:cNvCxnSpPr>
            <p:nvPr/>
          </p:nvCxnSpPr>
          <p:spPr>
            <a:xfrm flipH="1" flipV="1">
              <a:off x="2191719" y="4157702"/>
              <a:ext cx="156339" cy="4040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2" name="直线连接符 1521">
              <a:extLst>
                <a:ext uri="{FF2B5EF4-FFF2-40B4-BE49-F238E27FC236}">
                  <a16:creationId xmlns:a16="http://schemas.microsoft.com/office/drawing/2014/main" id="{A9372511-DB18-874B-B3CC-9C688C9810AB}"/>
                </a:ext>
              </a:extLst>
            </p:cNvPr>
            <p:cNvCxnSpPr>
              <a:cxnSpLocks/>
              <a:stCxn id="53" idx="0"/>
              <a:endCxn id="97" idx="2"/>
            </p:cNvCxnSpPr>
            <p:nvPr/>
          </p:nvCxnSpPr>
          <p:spPr>
            <a:xfrm flipV="1">
              <a:off x="1962754" y="4157702"/>
              <a:ext cx="228965" cy="3043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5" name="直线连接符 1524">
              <a:extLst>
                <a:ext uri="{FF2B5EF4-FFF2-40B4-BE49-F238E27FC236}">
                  <a16:creationId xmlns:a16="http://schemas.microsoft.com/office/drawing/2014/main" id="{8734B3A1-6A61-1946-A166-BCCF236E07ED}"/>
                </a:ext>
              </a:extLst>
            </p:cNvPr>
            <p:cNvCxnSpPr>
              <a:cxnSpLocks/>
              <a:stCxn id="97" idx="3"/>
              <a:endCxn id="111" idx="1"/>
            </p:cNvCxnSpPr>
            <p:nvPr/>
          </p:nvCxnSpPr>
          <p:spPr>
            <a:xfrm>
              <a:off x="2299719" y="4085696"/>
              <a:ext cx="262583" cy="206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8" name="直线连接符 1527">
              <a:extLst>
                <a:ext uri="{FF2B5EF4-FFF2-40B4-BE49-F238E27FC236}">
                  <a16:creationId xmlns:a16="http://schemas.microsoft.com/office/drawing/2014/main" id="{A1E96E1B-7C10-6141-8A1D-174FB9A6E718}"/>
                </a:ext>
              </a:extLst>
            </p:cNvPr>
            <p:cNvCxnSpPr>
              <a:cxnSpLocks/>
              <a:stCxn id="53" idx="3"/>
              <a:endCxn id="98" idx="1"/>
            </p:cNvCxnSpPr>
            <p:nvPr/>
          </p:nvCxnSpPr>
          <p:spPr>
            <a:xfrm>
              <a:off x="2030204" y="4572968"/>
              <a:ext cx="209854" cy="608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1" name="直线连接符 1530">
              <a:extLst>
                <a:ext uri="{FF2B5EF4-FFF2-40B4-BE49-F238E27FC236}">
                  <a16:creationId xmlns:a16="http://schemas.microsoft.com/office/drawing/2014/main" id="{F0894CA9-F4B2-7A41-ACFB-A99669C0B72D}"/>
                </a:ext>
              </a:extLst>
            </p:cNvPr>
            <p:cNvCxnSpPr>
              <a:cxnSpLocks/>
              <a:stCxn id="52" idx="0"/>
              <a:endCxn id="98" idx="1"/>
            </p:cNvCxnSpPr>
            <p:nvPr/>
          </p:nvCxnSpPr>
          <p:spPr>
            <a:xfrm flipV="1">
              <a:off x="1988772" y="4633799"/>
              <a:ext cx="251286" cy="277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4" name="直线连接符 1533">
              <a:extLst>
                <a:ext uri="{FF2B5EF4-FFF2-40B4-BE49-F238E27FC236}">
                  <a16:creationId xmlns:a16="http://schemas.microsoft.com/office/drawing/2014/main" id="{910A3995-8067-0249-AC4D-B157CEA90D88}"/>
                </a:ext>
              </a:extLst>
            </p:cNvPr>
            <p:cNvCxnSpPr>
              <a:cxnSpLocks/>
              <a:stCxn id="98" idx="3"/>
              <a:endCxn id="99" idx="1"/>
            </p:cNvCxnSpPr>
            <p:nvPr/>
          </p:nvCxnSpPr>
          <p:spPr>
            <a:xfrm>
              <a:off x="2456058" y="4633799"/>
              <a:ext cx="273460" cy="1227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7" name="直线连接符 1536">
              <a:extLst>
                <a:ext uri="{FF2B5EF4-FFF2-40B4-BE49-F238E27FC236}">
                  <a16:creationId xmlns:a16="http://schemas.microsoft.com/office/drawing/2014/main" id="{09216652-8FCD-0A4D-8D71-47A1CF9F9CBD}"/>
                </a:ext>
              </a:extLst>
            </p:cNvPr>
            <p:cNvCxnSpPr>
              <a:cxnSpLocks/>
              <a:stCxn id="111" idx="2"/>
              <a:endCxn id="98" idx="0"/>
            </p:cNvCxnSpPr>
            <p:nvPr/>
          </p:nvCxnSpPr>
          <p:spPr>
            <a:xfrm flipH="1">
              <a:off x="2348058" y="4363795"/>
              <a:ext cx="322244" cy="197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0" name="直线连接符 1539">
              <a:extLst>
                <a:ext uri="{FF2B5EF4-FFF2-40B4-BE49-F238E27FC236}">
                  <a16:creationId xmlns:a16="http://schemas.microsoft.com/office/drawing/2014/main" id="{1EBED145-D4CF-2744-A685-F4BC6567B015}"/>
                </a:ext>
              </a:extLst>
            </p:cNvPr>
            <p:cNvCxnSpPr>
              <a:cxnSpLocks/>
              <a:stCxn id="98" idx="2"/>
              <a:endCxn id="73" idx="0"/>
            </p:cNvCxnSpPr>
            <p:nvPr/>
          </p:nvCxnSpPr>
          <p:spPr>
            <a:xfrm>
              <a:off x="2348058" y="4705805"/>
              <a:ext cx="150567" cy="292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3" name="直线连接符 1542">
              <a:extLst>
                <a:ext uri="{FF2B5EF4-FFF2-40B4-BE49-F238E27FC236}">
                  <a16:creationId xmlns:a16="http://schemas.microsoft.com/office/drawing/2014/main" id="{394C4094-53EB-C641-BE44-C221450E743A}"/>
                </a:ext>
              </a:extLst>
            </p:cNvPr>
            <p:cNvCxnSpPr>
              <a:cxnSpLocks/>
              <a:stCxn id="99" idx="1"/>
              <a:endCxn id="73" idx="0"/>
            </p:cNvCxnSpPr>
            <p:nvPr/>
          </p:nvCxnSpPr>
          <p:spPr>
            <a:xfrm flipH="1">
              <a:off x="2498625" y="4756544"/>
              <a:ext cx="230893" cy="24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9" name="直线连接符 1618">
              <a:extLst>
                <a:ext uri="{FF2B5EF4-FFF2-40B4-BE49-F238E27FC236}">
                  <a16:creationId xmlns:a16="http://schemas.microsoft.com/office/drawing/2014/main" id="{D5EA8124-CEFE-C24C-B15B-6D6D35A52217}"/>
                </a:ext>
              </a:extLst>
            </p:cNvPr>
            <p:cNvCxnSpPr>
              <a:cxnSpLocks/>
              <a:stCxn id="80" idx="0"/>
              <a:endCxn id="62" idx="1"/>
            </p:cNvCxnSpPr>
            <p:nvPr/>
          </p:nvCxnSpPr>
          <p:spPr>
            <a:xfrm flipV="1">
              <a:off x="4222423" y="1342409"/>
              <a:ext cx="219676" cy="1624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7" name="直线连接符 1636">
              <a:extLst>
                <a:ext uri="{FF2B5EF4-FFF2-40B4-BE49-F238E27FC236}">
                  <a16:creationId xmlns:a16="http://schemas.microsoft.com/office/drawing/2014/main" id="{CA0F8042-9B61-134A-A8DC-E2DC5890F126}"/>
                </a:ext>
              </a:extLst>
            </p:cNvPr>
            <p:cNvCxnSpPr>
              <a:cxnSpLocks/>
              <a:stCxn id="60" idx="0"/>
              <a:endCxn id="59" idx="1"/>
            </p:cNvCxnSpPr>
            <p:nvPr/>
          </p:nvCxnSpPr>
          <p:spPr>
            <a:xfrm flipV="1">
              <a:off x="2191719" y="1701452"/>
              <a:ext cx="238912" cy="2725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F23C40D6-98B7-834B-84BB-CCF98CD5094E}"/>
              </a:ext>
            </a:extLst>
          </p:cNvPr>
          <p:cNvGrpSpPr/>
          <p:nvPr/>
        </p:nvGrpSpPr>
        <p:grpSpPr>
          <a:xfrm>
            <a:off x="5543361" y="348615"/>
            <a:ext cx="5725316" cy="5713200"/>
            <a:chOff x="6457761" y="368070"/>
            <a:chExt cx="5725316" cy="5713200"/>
          </a:xfrm>
        </p:grpSpPr>
        <p:sp>
          <p:nvSpPr>
            <p:cNvPr id="637" name="矩形 636">
              <a:extLst>
                <a:ext uri="{FF2B5EF4-FFF2-40B4-BE49-F238E27FC236}">
                  <a16:creationId xmlns:a16="http://schemas.microsoft.com/office/drawing/2014/main" id="{AC6A7296-D016-934E-9F9C-5BBBDC0748F8}"/>
                </a:ext>
              </a:extLst>
            </p:cNvPr>
            <p:cNvSpPr/>
            <p:nvPr/>
          </p:nvSpPr>
          <p:spPr>
            <a:xfrm rot="20040000">
              <a:off x="7881489" y="69441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24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38" name="矩形 637">
              <a:extLst>
                <a:ext uri="{FF2B5EF4-FFF2-40B4-BE49-F238E27FC236}">
                  <a16:creationId xmlns:a16="http://schemas.microsoft.com/office/drawing/2014/main" id="{6D458EEE-75EA-764D-8133-99DB64F0A3DA}"/>
                </a:ext>
              </a:extLst>
            </p:cNvPr>
            <p:cNvSpPr/>
            <p:nvPr/>
          </p:nvSpPr>
          <p:spPr>
            <a:xfrm rot="19380000">
              <a:off x="7384186" y="102766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25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39" name="矩形 638">
              <a:extLst>
                <a:ext uri="{FF2B5EF4-FFF2-40B4-BE49-F238E27FC236}">
                  <a16:creationId xmlns:a16="http://schemas.microsoft.com/office/drawing/2014/main" id="{6BCF58B3-9EB2-444E-8023-7AC4E828948B}"/>
                </a:ext>
              </a:extLst>
            </p:cNvPr>
            <p:cNvSpPr/>
            <p:nvPr/>
          </p:nvSpPr>
          <p:spPr>
            <a:xfrm rot="18600000">
              <a:off x="6967620" y="1449992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26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40" name="矩形 639">
              <a:extLst>
                <a:ext uri="{FF2B5EF4-FFF2-40B4-BE49-F238E27FC236}">
                  <a16:creationId xmlns:a16="http://schemas.microsoft.com/office/drawing/2014/main" id="{DF6D2674-CC95-0340-8CE7-30BB6B36AD77}"/>
                </a:ext>
              </a:extLst>
            </p:cNvPr>
            <p:cNvSpPr/>
            <p:nvPr/>
          </p:nvSpPr>
          <p:spPr>
            <a:xfrm rot="20520000">
              <a:off x="8441412" y="46378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23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41" name="矩形 640">
              <a:extLst>
                <a:ext uri="{FF2B5EF4-FFF2-40B4-BE49-F238E27FC236}">
                  <a16:creationId xmlns:a16="http://schemas.microsoft.com/office/drawing/2014/main" id="{AFFA048F-B204-B341-A404-2D6683D19D2A}"/>
                </a:ext>
              </a:extLst>
            </p:cNvPr>
            <p:cNvSpPr/>
            <p:nvPr/>
          </p:nvSpPr>
          <p:spPr>
            <a:xfrm>
              <a:off x="9046371" y="3680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22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42" name="矩形 641">
              <a:extLst>
                <a:ext uri="{FF2B5EF4-FFF2-40B4-BE49-F238E27FC236}">
                  <a16:creationId xmlns:a16="http://schemas.microsoft.com/office/drawing/2014/main" id="{67F63D59-8A45-B042-9E53-AEE4EA1AACDC}"/>
                </a:ext>
              </a:extLst>
            </p:cNvPr>
            <p:cNvSpPr/>
            <p:nvPr/>
          </p:nvSpPr>
          <p:spPr>
            <a:xfrm rot="720000">
              <a:off x="9663637" y="39590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21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43" name="矩形 642">
              <a:extLst>
                <a:ext uri="{FF2B5EF4-FFF2-40B4-BE49-F238E27FC236}">
                  <a16:creationId xmlns:a16="http://schemas.microsoft.com/office/drawing/2014/main" id="{4C37784D-A201-8541-9EA1-6AB18BBF91F0}"/>
                </a:ext>
              </a:extLst>
            </p:cNvPr>
            <p:cNvSpPr/>
            <p:nvPr/>
          </p:nvSpPr>
          <p:spPr>
            <a:xfrm rot="1320000">
              <a:off x="10250121" y="57828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20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44" name="矩形 643">
              <a:extLst>
                <a:ext uri="{FF2B5EF4-FFF2-40B4-BE49-F238E27FC236}">
                  <a16:creationId xmlns:a16="http://schemas.microsoft.com/office/drawing/2014/main" id="{B67E1BC0-0DD5-1C45-81CA-E46A18634C92}"/>
                </a:ext>
              </a:extLst>
            </p:cNvPr>
            <p:cNvSpPr/>
            <p:nvPr/>
          </p:nvSpPr>
          <p:spPr>
            <a:xfrm rot="2340000">
              <a:off x="10794664" y="86466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19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45" name="矩形 644">
              <a:extLst>
                <a:ext uri="{FF2B5EF4-FFF2-40B4-BE49-F238E27FC236}">
                  <a16:creationId xmlns:a16="http://schemas.microsoft.com/office/drawing/2014/main" id="{1A5568CC-56B1-0A4F-B61A-39E3C7C9D13A}"/>
                </a:ext>
              </a:extLst>
            </p:cNvPr>
            <p:cNvSpPr/>
            <p:nvPr/>
          </p:nvSpPr>
          <p:spPr>
            <a:xfrm rot="2400000">
              <a:off x="11238000" y="123620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18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47" name="矩形 646">
              <a:extLst>
                <a:ext uri="{FF2B5EF4-FFF2-40B4-BE49-F238E27FC236}">
                  <a16:creationId xmlns:a16="http://schemas.microsoft.com/office/drawing/2014/main" id="{E7A20F28-18DF-AE4C-859E-7FD80A47A91D}"/>
                </a:ext>
              </a:extLst>
            </p:cNvPr>
            <p:cNvSpPr/>
            <p:nvPr/>
          </p:nvSpPr>
          <p:spPr>
            <a:xfrm rot="17460000">
              <a:off x="6657990" y="198504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27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48" name="矩形 647">
              <a:extLst>
                <a:ext uri="{FF2B5EF4-FFF2-40B4-BE49-F238E27FC236}">
                  <a16:creationId xmlns:a16="http://schemas.microsoft.com/office/drawing/2014/main" id="{650CAF96-3EB8-2B4B-82CE-EDC074068677}"/>
                </a:ext>
              </a:extLst>
            </p:cNvPr>
            <p:cNvSpPr/>
            <p:nvPr/>
          </p:nvSpPr>
          <p:spPr>
            <a:xfrm rot="16920000">
              <a:off x="6461821" y="2586294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28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50" name="矩形 649">
              <a:extLst>
                <a:ext uri="{FF2B5EF4-FFF2-40B4-BE49-F238E27FC236}">
                  <a16:creationId xmlns:a16="http://schemas.microsoft.com/office/drawing/2014/main" id="{ECD88821-7D45-5E44-9CC4-16918207983C}"/>
                </a:ext>
              </a:extLst>
            </p:cNvPr>
            <p:cNvSpPr/>
            <p:nvPr/>
          </p:nvSpPr>
          <p:spPr>
            <a:xfrm>
              <a:off x="7881490" y="110783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50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51" name="矩形 650">
              <a:extLst>
                <a:ext uri="{FF2B5EF4-FFF2-40B4-BE49-F238E27FC236}">
                  <a16:creationId xmlns:a16="http://schemas.microsoft.com/office/drawing/2014/main" id="{9FAF554F-45DD-4043-8DC9-78F3CC5E7804}"/>
                </a:ext>
              </a:extLst>
            </p:cNvPr>
            <p:cNvSpPr/>
            <p:nvPr/>
          </p:nvSpPr>
          <p:spPr>
            <a:xfrm>
              <a:off x="8333875" y="95860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59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53" name="矩形 652">
              <a:extLst>
                <a:ext uri="{FF2B5EF4-FFF2-40B4-BE49-F238E27FC236}">
                  <a16:creationId xmlns:a16="http://schemas.microsoft.com/office/drawing/2014/main" id="{A219D9EE-D03F-3843-8C7D-F52EBB462DFE}"/>
                </a:ext>
              </a:extLst>
            </p:cNvPr>
            <p:cNvSpPr/>
            <p:nvPr/>
          </p:nvSpPr>
          <p:spPr>
            <a:xfrm>
              <a:off x="8755957" y="79998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61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54" name="矩形 653">
              <a:extLst>
                <a:ext uri="{FF2B5EF4-FFF2-40B4-BE49-F238E27FC236}">
                  <a16:creationId xmlns:a16="http://schemas.microsoft.com/office/drawing/2014/main" id="{0DECE631-B1FE-9345-899F-CF820B90371C}"/>
                </a:ext>
              </a:extLst>
            </p:cNvPr>
            <p:cNvSpPr/>
            <p:nvPr/>
          </p:nvSpPr>
          <p:spPr>
            <a:xfrm>
              <a:off x="9201163" y="9016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62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56" name="矩形 655">
              <a:extLst>
                <a:ext uri="{FF2B5EF4-FFF2-40B4-BE49-F238E27FC236}">
                  <a16:creationId xmlns:a16="http://schemas.microsoft.com/office/drawing/2014/main" id="{651C4E0C-64CE-8542-AEA7-5DFD6D338A5D}"/>
                </a:ext>
              </a:extLst>
            </p:cNvPr>
            <p:cNvSpPr/>
            <p:nvPr/>
          </p:nvSpPr>
          <p:spPr>
            <a:xfrm>
              <a:off x="9866720" y="10201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63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57" name="矩形 656">
              <a:extLst>
                <a:ext uri="{FF2B5EF4-FFF2-40B4-BE49-F238E27FC236}">
                  <a16:creationId xmlns:a16="http://schemas.microsoft.com/office/drawing/2014/main" id="{D55E1BAD-BA86-4747-9746-09216AE8A325}"/>
                </a:ext>
              </a:extLst>
            </p:cNvPr>
            <p:cNvSpPr/>
            <p:nvPr/>
          </p:nvSpPr>
          <p:spPr>
            <a:xfrm>
              <a:off x="10377229" y="100020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74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59" name="矩形 658">
              <a:extLst>
                <a:ext uri="{FF2B5EF4-FFF2-40B4-BE49-F238E27FC236}">
                  <a16:creationId xmlns:a16="http://schemas.microsoft.com/office/drawing/2014/main" id="{39ED447C-9A75-DA43-ADB0-BAC0301255DE}"/>
                </a:ext>
              </a:extLst>
            </p:cNvPr>
            <p:cNvSpPr/>
            <p:nvPr/>
          </p:nvSpPr>
          <p:spPr>
            <a:xfrm>
              <a:off x="10764113" y="136295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67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60" name="矩形 659">
              <a:extLst>
                <a:ext uri="{FF2B5EF4-FFF2-40B4-BE49-F238E27FC236}">
                  <a16:creationId xmlns:a16="http://schemas.microsoft.com/office/drawing/2014/main" id="{45EEEFAE-8E7D-D741-BE8B-2DD5B6B0AB48}"/>
                </a:ext>
              </a:extLst>
            </p:cNvPr>
            <p:cNvSpPr/>
            <p:nvPr/>
          </p:nvSpPr>
          <p:spPr>
            <a:xfrm rot="3660000">
              <a:off x="11630160" y="1750284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17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62" name="矩形 661">
              <a:extLst>
                <a:ext uri="{FF2B5EF4-FFF2-40B4-BE49-F238E27FC236}">
                  <a16:creationId xmlns:a16="http://schemas.microsoft.com/office/drawing/2014/main" id="{A096BBA5-A43E-7741-996E-AE8C4404B20F}"/>
                </a:ext>
              </a:extLst>
            </p:cNvPr>
            <p:cNvSpPr/>
            <p:nvPr/>
          </p:nvSpPr>
          <p:spPr>
            <a:xfrm rot="4080000">
              <a:off x="11863223" y="2241229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</a:t>
              </a:r>
              <a:r>
                <a:rPr kumimoji="1" lang="en-US" altLang="zh-CN" sz="1200" b="1" i="1" dirty="0">
                  <a:solidFill>
                    <a:schemeClr val="tx1"/>
                  </a:solidFill>
                </a:rPr>
                <a:t>6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63" name="矩形 662">
              <a:extLst>
                <a:ext uri="{FF2B5EF4-FFF2-40B4-BE49-F238E27FC236}">
                  <a16:creationId xmlns:a16="http://schemas.microsoft.com/office/drawing/2014/main" id="{E2B48C8F-2DF1-F746-89C4-EB491A6A4D2D}"/>
                </a:ext>
              </a:extLst>
            </p:cNvPr>
            <p:cNvSpPr/>
            <p:nvPr/>
          </p:nvSpPr>
          <p:spPr>
            <a:xfrm rot="4920000">
              <a:off x="12003067" y="2905637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15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64" name="矩形 663">
              <a:extLst>
                <a:ext uri="{FF2B5EF4-FFF2-40B4-BE49-F238E27FC236}">
                  <a16:creationId xmlns:a16="http://schemas.microsoft.com/office/drawing/2014/main" id="{0AB720E3-A55D-4F4A-9E79-36D6682F77D9}"/>
                </a:ext>
              </a:extLst>
            </p:cNvPr>
            <p:cNvSpPr/>
            <p:nvPr/>
          </p:nvSpPr>
          <p:spPr>
            <a:xfrm rot="6000000">
              <a:off x="11983551" y="3488685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14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65" name="矩形 664">
              <a:extLst>
                <a:ext uri="{FF2B5EF4-FFF2-40B4-BE49-F238E27FC236}">
                  <a16:creationId xmlns:a16="http://schemas.microsoft.com/office/drawing/2014/main" id="{CF815DBA-E28F-B94A-86DD-06ED18A51101}"/>
                </a:ext>
              </a:extLst>
            </p:cNvPr>
            <p:cNvSpPr/>
            <p:nvPr/>
          </p:nvSpPr>
          <p:spPr>
            <a:xfrm rot="6480000">
              <a:off x="11844094" y="4103838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13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66" name="矩形 665">
              <a:extLst>
                <a:ext uri="{FF2B5EF4-FFF2-40B4-BE49-F238E27FC236}">
                  <a16:creationId xmlns:a16="http://schemas.microsoft.com/office/drawing/2014/main" id="{68B4F4FD-828C-AB4F-BFC4-ABF1E582A0F7}"/>
                </a:ext>
              </a:extLst>
            </p:cNvPr>
            <p:cNvSpPr/>
            <p:nvPr/>
          </p:nvSpPr>
          <p:spPr>
            <a:xfrm rot="7380000">
              <a:off x="11612985" y="459852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12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67" name="矩形 666">
              <a:extLst>
                <a:ext uri="{FF2B5EF4-FFF2-40B4-BE49-F238E27FC236}">
                  <a16:creationId xmlns:a16="http://schemas.microsoft.com/office/drawing/2014/main" id="{E03BEF4F-1D30-3B4B-926D-CB4A53243062}"/>
                </a:ext>
              </a:extLst>
            </p:cNvPr>
            <p:cNvSpPr/>
            <p:nvPr/>
          </p:nvSpPr>
          <p:spPr>
            <a:xfrm rot="7980000">
              <a:off x="11240691" y="5087062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11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69" name="矩形 668">
              <a:extLst>
                <a:ext uri="{FF2B5EF4-FFF2-40B4-BE49-F238E27FC236}">
                  <a16:creationId xmlns:a16="http://schemas.microsoft.com/office/drawing/2014/main" id="{F7B3181A-A328-E240-9153-F1FF9A8BB4BC}"/>
                </a:ext>
              </a:extLst>
            </p:cNvPr>
            <p:cNvSpPr/>
            <p:nvPr/>
          </p:nvSpPr>
          <p:spPr>
            <a:xfrm rot="19440000">
              <a:off x="10755107" y="54781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10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70" name="矩形 669">
              <a:extLst>
                <a:ext uri="{FF2B5EF4-FFF2-40B4-BE49-F238E27FC236}">
                  <a16:creationId xmlns:a16="http://schemas.microsoft.com/office/drawing/2014/main" id="{03FEFA6C-7E8C-1841-84A9-CC8B8FFBB713}"/>
                </a:ext>
              </a:extLst>
            </p:cNvPr>
            <p:cNvSpPr/>
            <p:nvPr/>
          </p:nvSpPr>
          <p:spPr>
            <a:xfrm rot="20640000">
              <a:off x="10240667" y="574113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9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72" name="矩形 671">
              <a:extLst>
                <a:ext uri="{FF2B5EF4-FFF2-40B4-BE49-F238E27FC236}">
                  <a16:creationId xmlns:a16="http://schemas.microsoft.com/office/drawing/2014/main" id="{D8E35263-4BBF-F14E-974C-55D36BAD3CD6}"/>
                </a:ext>
              </a:extLst>
            </p:cNvPr>
            <p:cNvSpPr/>
            <p:nvPr/>
          </p:nvSpPr>
          <p:spPr>
            <a:xfrm rot="21360000">
              <a:off x="9637048" y="590813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8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73" name="矩形 672">
              <a:extLst>
                <a:ext uri="{FF2B5EF4-FFF2-40B4-BE49-F238E27FC236}">
                  <a16:creationId xmlns:a16="http://schemas.microsoft.com/office/drawing/2014/main" id="{ED0AD09A-1110-2146-9808-48A9D36A4802}"/>
                </a:ext>
              </a:extLst>
            </p:cNvPr>
            <p:cNvSpPr/>
            <p:nvPr/>
          </p:nvSpPr>
          <p:spPr>
            <a:xfrm rot="16140000">
              <a:off x="6421751" y="315869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0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74" name="矩形 673">
              <a:extLst>
                <a:ext uri="{FF2B5EF4-FFF2-40B4-BE49-F238E27FC236}">
                  <a16:creationId xmlns:a16="http://schemas.microsoft.com/office/drawing/2014/main" id="{5F3262F7-4BE7-2F49-B390-A607B5B84B7E}"/>
                </a:ext>
              </a:extLst>
            </p:cNvPr>
            <p:cNvSpPr/>
            <p:nvPr/>
          </p:nvSpPr>
          <p:spPr>
            <a:xfrm rot="4380000">
              <a:off x="6470037" y="3777431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76" name="矩形 675">
              <a:extLst>
                <a:ext uri="{FF2B5EF4-FFF2-40B4-BE49-F238E27FC236}">
                  <a16:creationId xmlns:a16="http://schemas.microsoft.com/office/drawing/2014/main" id="{4A86BA18-12AC-1549-957E-7C769DB75E69}"/>
                </a:ext>
              </a:extLst>
            </p:cNvPr>
            <p:cNvSpPr/>
            <p:nvPr/>
          </p:nvSpPr>
          <p:spPr>
            <a:xfrm rot="3300000">
              <a:off x="6693690" y="433669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2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77" name="矩形 676">
              <a:extLst>
                <a:ext uri="{FF2B5EF4-FFF2-40B4-BE49-F238E27FC236}">
                  <a16:creationId xmlns:a16="http://schemas.microsoft.com/office/drawing/2014/main" id="{229FEFD9-E894-B74E-9C78-A63993F8E31B}"/>
                </a:ext>
              </a:extLst>
            </p:cNvPr>
            <p:cNvSpPr/>
            <p:nvPr/>
          </p:nvSpPr>
          <p:spPr>
            <a:xfrm rot="2100000">
              <a:off x="7377046" y="527354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4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79" name="矩形 678">
              <a:extLst>
                <a:ext uri="{FF2B5EF4-FFF2-40B4-BE49-F238E27FC236}">
                  <a16:creationId xmlns:a16="http://schemas.microsoft.com/office/drawing/2014/main" id="{C5FE2891-D026-314C-9474-78530CA99867}"/>
                </a:ext>
              </a:extLst>
            </p:cNvPr>
            <p:cNvSpPr/>
            <p:nvPr/>
          </p:nvSpPr>
          <p:spPr>
            <a:xfrm rot="3180000">
              <a:off x="7010172" y="4867912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80" name="矩形 679">
              <a:extLst>
                <a:ext uri="{FF2B5EF4-FFF2-40B4-BE49-F238E27FC236}">
                  <a16:creationId xmlns:a16="http://schemas.microsoft.com/office/drawing/2014/main" id="{A7A2F057-0924-E94B-9831-8F433A8EA420}"/>
                </a:ext>
              </a:extLst>
            </p:cNvPr>
            <p:cNvSpPr/>
            <p:nvPr/>
          </p:nvSpPr>
          <p:spPr>
            <a:xfrm rot="1800000">
              <a:off x="7887081" y="562265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5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81" name="矩形 680">
              <a:extLst>
                <a:ext uri="{FF2B5EF4-FFF2-40B4-BE49-F238E27FC236}">
                  <a16:creationId xmlns:a16="http://schemas.microsoft.com/office/drawing/2014/main" id="{C07D72BE-7A32-6C40-91F4-B42723F32A07}"/>
                </a:ext>
              </a:extLst>
            </p:cNvPr>
            <p:cNvSpPr/>
            <p:nvPr/>
          </p:nvSpPr>
          <p:spPr>
            <a:xfrm rot="780000">
              <a:off x="8456235" y="584279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6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82" name="矩形 681">
              <a:extLst>
                <a:ext uri="{FF2B5EF4-FFF2-40B4-BE49-F238E27FC236}">
                  <a16:creationId xmlns:a16="http://schemas.microsoft.com/office/drawing/2014/main" id="{D54E5E9C-C4A0-724B-859E-CBE67127CE3F}"/>
                </a:ext>
              </a:extLst>
            </p:cNvPr>
            <p:cNvSpPr/>
            <p:nvPr/>
          </p:nvSpPr>
          <p:spPr>
            <a:xfrm>
              <a:off x="9049336" y="593725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7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84" name="矩形 683">
              <a:extLst>
                <a:ext uri="{FF2B5EF4-FFF2-40B4-BE49-F238E27FC236}">
                  <a16:creationId xmlns:a16="http://schemas.microsoft.com/office/drawing/2014/main" id="{378E4F91-E52D-F845-A7E8-A37E4A149E1B}"/>
                </a:ext>
              </a:extLst>
            </p:cNvPr>
            <p:cNvSpPr/>
            <p:nvPr/>
          </p:nvSpPr>
          <p:spPr>
            <a:xfrm>
              <a:off x="7631489" y="150778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55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85" name="矩形 684">
              <a:extLst>
                <a:ext uri="{FF2B5EF4-FFF2-40B4-BE49-F238E27FC236}">
                  <a16:creationId xmlns:a16="http://schemas.microsoft.com/office/drawing/2014/main" id="{FB8D77FF-A3D6-F342-9A37-D3E3F2D7672B}"/>
                </a:ext>
              </a:extLst>
            </p:cNvPr>
            <p:cNvSpPr/>
            <p:nvPr/>
          </p:nvSpPr>
          <p:spPr>
            <a:xfrm>
              <a:off x="7247280" y="202760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52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87" name="矩形 686">
              <a:extLst>
                <a:ext uri="{FF2B5EF4-FFF2-40B4-BE49-F238E27FC236}">
                  <a16:creationId xmlns:a16="http://schemas.microsoft.com/office/drawing/2014/main" id="{0B705DF0-48D3-2748-B24F-F6AA165382E3}"/>
                </a:ext>
              </a:extLst>
            </p:cNvPr>
            <p:cNvSpPr/>
            <p:nvPr/>
          </p:nvSpPr>
          <p:spPr>
            <a:xfrm>
              <a:off x="6895404" y="240762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90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88" name="矩形 687">
              <a:extLst>
                <a:ext uri="{FF2B5EF4-FFF2-40B4-BE49-F238E27FC236}">
                  <a16:creationId xmlns:a16="http://schemas.microsoft.com/office/drawing/2014/main" id="{B7BCD592-D92E-034F-967C-E87F8203B6C5}"/>
                </a:ext>
              </a:extLst>
            </p:cNvPr>
            <p:cNvSpPr/>
            <p:nvPr/>
          </p:nvSpPr>
          <p:spPr>
            <a:xfrm>
              <a:off x="8120928" y="13607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73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90" name="矩形 689">
              <a:extLst>
                <a:ext uri="{FF2B5EF4-FFF2-40B4-BE49-F238E27FC236}">
                  <a16:creationId xmlns:a16="http://schemas.microsoft.com/office/drawing/2014/main" id="{57858DAC-118F-424F-A827-F6A684EE97CA}"/>
                </a:ext>
              </a:extLst>
            </p:cNvPr>
            <p:cNvSpPr/>
            <p:nvPr/>
          </p:nvSpPr>
          <p:spPr>
            <a:xfrm>
              <a:off x="6862839" y="286674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43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91" name="矩形 690">
              <a:extLst>
                <a:ext uri="{FF2B5EF4-FFF2-40B4-BE49-F238E27FC236}">
                  <a16:creationId xmlns:a16="http://schemas.microsoft.com/office/drawing/2014/main" id="{97E2C4D4-981A-5741-A617-38ADF20D6E97}"/>
                </a:ext>
              </a:extLst>
            </p:cNvPr>
            <p:cNvSpPr/>
            <p:nvPr/>
          </p:nvSpPr>
          <p:spPr>
            <a:xfrm rot="20220000">
              <a:off x="6773665" y="335926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40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93" name="矩形 692">
              <a:extLst>
                <a:ext uri="{FF2B5EF4-FFF2-40B4-BE49-F238E27FC236}">
                  <a16:creationId xmlns:a16="http://schemas.microsoft.com/office/drawing/2014/main" id="{3A5A1E8F-9DE6-B34B-9D0A-E56F2427EB19}"/>
                </a:ext>
              </a:extLst>
            </p:cNvPr>
            <p:cNvSpPr/>
            <p:nvPr/>
          </p:nvSpPr>
          <p:spPr>
            <a:xfrm>
              <a:off x="6969725" y="371226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39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94" name="矩形 693">
              <a:extLst>
                <a:ext uri="{FF2B5EF4-FFF2-40B4-BE49-F238E27FC236}">
                  <a16:creationId xmlns:a16="http://schemas.microsoft.com/office/drawing/2014/main" id="{50C2E3A8-448C-EA4A-8548-BC992053E4D8}"/>
                </a:ext>
              </a:extLst>
            </p:cNvPr>
            <p:cNvSpPr/>
            <p:nvPr/>
          </p:nvSpPr>
          <p:spPr>
            <a:xfrm rot="19440000">
              <a:off x="7269106" y="425413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37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96" name="矩形 695">
              <a:extLst>
                <a:ext uri="{FF2B5EF4-FFF2-40B4-BE49-F238E27FC236}">
                  <a16:creationId xmlns:a16="http://schemas.microsoft.com/office/drawing/2014/main" id="{1521E8CB-7F41-BF41-A98C-4FF17FD7AB70}"/>
                </a:ext>
              </a:extLst>
            </p:cNvPr>
            <p:cNvSpPr/>
            <p:nvPr/>
          </p:nvSpPr>
          <p:spPr>
            <a:xfrm>
              <a:off x="7640363" y="501244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35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97" name="矩形 696">
              <a:extLst>
                <a:ext uri="{FF2B5EF4-FFF2-40B4-BE49-F238E27FC236}">
                  <a16:creationId xmlns:a16="http://schemas.microsoft.com/office/drawing/2014/main" id="{04AEBFD0-4F3A-2B40-814D-D9076C7FC30F}"/>
                </a:ext>
              </a:extLst>
            </p:cNvPr>
            <p:cNvSpPr/>
            <p:nvPr/>
          </p:nvSpPr>
          <p:spPr>
            <a:xfrm rot="1500000">
              <a:off x="7583914" y="455625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36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99" name="矩形 698">
              <a:extLst>
                <a:ext uri="{FF2B5EF4-FFF2-40B4-BE49-F238E27FC236}">
                  <a16:creationId xmlns:a16="http://schemas.microsoft.com/office/drawing/2014/main" id="{466AA113-33F8-9649-8F56-5BBB40DA34A0}"/>
                </a:ext>
              </a:extLst>
            </p:cNvPr>
            <p:cNvSpPr/>
            <p:nvPr/>
          </p:nvSpPr>
          <p:spPr>
            <a:xfrm>
              <a:off x="7195241" y="254406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53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00" name="矩形 699">
              <a:extLst>
                <a:ext uri="{FF2B5EF4-FFF2-40B4-BE49-F238E27FC236}">
                  <a16:creationId xmlns:a16="http://schemas.microsoft.com/office/drawing/2014/main" id="{51951D03-A86D-7A4E-8BC4-377B21B217CA}"/>
                </a:ext>
              </a:extLst>
            </p:cNvPr>
            <p:cNvSpPr/>
            <p:nvPr/>
          </p:nvSpPr>
          <p:spPr>
            <a:xfrm>
              <a:off x="8818118" y="1124395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122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02" name="矩形 701">
              <a:extLst>
                <a:ext uri="{FF2B5EF4-FFF2-40B4-BE49-F238E27FC236}">
                  <a16:creationId xmlns:a16="http://schemas.microsoft.com/office/drawing/2014/main" id="{B05CF117-2EDC-3E49-8672-9D134A846EF1}"/>
                </a:ext>
              </a:extLst>
            </p:cNvPr>
            <p:cNvSpPr/>
            <p:nvPr/>
          </p:nvSpPr>
          <p:spPr>
            <a:xfrm>
              <a:off x="8494118" y="1422912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119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03" name="矩形 702">
              <a:extLst>
                <a:ext uri="{FF2B5EF4-FFF2-40B4-BE49-F238E27FC236}">
                  <a16:creationId xmlns:a16="http://schemas.microsoft.com/office/drawing/2014/main" id="{F471A44F-A740-B142-8275-B8519173406A}"/>
                </a:ext>
              </a:extLst>
            </p:cNvPr>
            <p:cNvSpPr/>
            <p:nvPr/>
          </p:nvSpPr>
          <p:spPr>
            <a:xfrm rot="1260000">
              <a:off x="9415699" y="135749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66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05" name="矩形 704">
              <a:extLst>
                <a:ext uri="{FF2B5EF4-FFF2-40B4-BE49-F238E27FC236}">
                  <a16:creationId xmlns:a16="http://schemas.microsoft.com/office/drawing/2014/main" id="{9EB3EC60-1051-5244-8F2A-70209192BA71}"/>
                </a:ext>
              </a:extLst>
            </p:cNvPr>
            <p:cNvSpPr/>
            <p:nvPr/>
          </p:nvSpPr>
          <p:spPr>
            <a:xfrm>
              <a:off x="8993284" y="1400029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117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06" name="矩形 705">
              <a:extLst>
                <a:ext uri="{FF2B5EF4-FFF2-40B4-BE49-F238E27FC236}">
                  <a16:creationId xmlns:a16="http://schemas.microsoft.com/office/drawing/2014/main" id="{F57CB8A7-7546-EE4D-AB52-DA62F5A134A2}"/>
                </a:ext>
              </a:extLst>
            </p:cNvPr>
            <p:cNvSpPr/>
            <p:nvPr/>
          </p:nvSpPr>
          <p:spPr>
            <a:xfrm>
              <a:off x="8190222" y="173038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72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08" name="矩形 707">
              <a:extLst>
                <a:ext uri="{FF2B5EF4-FFF2-40B4-BE49-F238E27FC236}">
                  <a16:creationId xmlns:a16="http://schemas.microsoft.com/office/drawing/2014/main" id="{5211569D-F798-4649-8CB9-71C5160F5551}"/>
                </a:ext>
              </a:extLst>
            </p:cNvPr>
            <p:cNvSpPr/>
            <p:nvPr/>
          </p:nvSpPr>
          <p:spPr>
            <a:xfrm>
              <a:off x="7843310" y="2074921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118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09" name="矩形 708">
              <a:extLst>
                <a:ext uri="{FF2B5EF4-FFF2-40B4-BE49-F238E27FC236}">
                  <a16:creationId xmlns:a16="http://schemas.microsoft.com/office/drawing/2014/main" id="{C8010044-687F-C442-9C65-921AD2A1AD59}"/>
                </a:ext>
              </a:extLst>
            </p:cNvPr>
            <p:cNvSpPr/>
            <p:nvPr/>
          </p:nvSpPr>
          <p:spPr>
            <a:xfrm>
              <a:off x="7583914" y="253128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54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11" name="矩形 710">
              <a:extLst>
                <a:ext uri="{FF2B5EF4-FFF2-40B4-BE49-F238E27FC236}">
                  <a16:creationId xmlns:a16="http://schemas.microsoft.com/office/drawing/2014/main" id="{33F75774-8DDE-3F48-8FC7-CAF524620210}"/>
                </a:ext>
              </a:extLst>
            </p:cNvPr>
            <p:cNvSpPr/>
            <p:nvPr/>
          </p:nvSpPr>
          <p:spPr>
            <a:xfrm>
              <a:off x="10201690" y="137133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65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12" name="矩形 711">
              <a:extLst>
                <a:ext uri="{FF2B5EF4-FFF2-40B4-BE49-F238E27FC236}">
                  <a16:creationId xmlns:a16="http://schemas.microsoft.com/office/drawing/2014/main" id="{45366A0E-AA9E-324B-BF44-EB1883565A7D}"/>
                </a:ext>
              </a:extLst>
            </p:cNvPr>
            <p:cNvSpPr/>
            <p:nvPr/>
          </p:nvSpPr>
          <p:spPr>
            <a:xfrm>
              <a:off x="11180148" y="165841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50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14" name="矩形 713">
              <a:extLst>
                <a:ext uri="{FF2B5EF4-FFF2-40B4-BE49-F238E27FC236}">
                  <a16:creationId xmlns:a16="http://schemas.microsoft.com/office/drawing/2014/main" id="{4A328653-6AA1-2042-8C36-B5288AEBCF3E}"/>
                </a:ext>
              </a:extLst>
            </p:cNvPr>
            <p:cNvSpPr/>
            <p:nvPr/>
          </p:nvSpPr>
          <p:spPr>
            <a:xfrm>
              <a:off x="11214377" y="212980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51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15" name="矩形 714">
              <a:extLst>
                <a:ext uri="{FF2B5EF4-FFF2-40B4-BE49-F238E27FC236}">
                  <a16:creationId xmlns:a16="http://schemas.microsoft.com/office/drawing/2014/main" id="{B09A40F7-1A2E-8D48-8141-B989E5BC11A8}"/>
                </a:ext>
              </a:extLst>
            </p:cNvPr>
            <p:cNvSpPr/>
            <p:nvPr/>
          </p:nvSpPr>
          <p:spPr>
            <a:xfrm>
              <a:off x="11320107" y="261946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29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17" name="矩形 716">
              <a:extLst>
                <a:ext uri="{FF2B5EF4-FFF2-40B4-BE49-F238E27FC236}">
                  <a16:creationId xmlns:a16="http://schemas.microsoft.com/office/drawing/2014/main" id="{EFC8D5A0-AF32-E644-901F-BFAE3A875B67}"/>
                </a:ext>
              </a:extLst>
            </p:cNvPr>
            <p:cNvSpPr/>
            <p:nvPr/>
          </p:nvSpPr>
          <p:spPr>
            <a:xfrm>
              <a:off x="11208447" y="390685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49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18" name="矩形 717">
              <a:extLst>
                <a:ext uri="{FF2B5EF4-FFF2-40B4-BE49-F238E27FC236}">
                  <a16:creationId xmlns:a16="http://schemas.microsoft.com/office/drawing/2014/main" id="{E6C1EF7C-E5BC-A141-9AA4-9A8114D4DF68}"/>
                </a:ext>
              </a:extLst>
            </p:cNvPr>
            <p:cNvSpPr/>
            <p:nvPr/>
          </p:nvSpPr>
          <p:spPr>
            <a:xfrm rot="900000">
              <a:off x="11334609" y="302045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70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20" name="矩形 719">
              <a:extLst>
                <a:ext uri="{FF2B5EF4-FFF2-40B4-BE49-F238E27FC236}">
                  <a16:creationId xmlns:a16="http://schemas.microsoft.com/office/drawing/2014/main" id="{53883743-7441-E244-8F53-ABA2EA016453}"/>
                </a:ext>
              </a:extLst>
            </p:cNvPr>
            <p:cNvSpPr/>
            <p:nvPr/>
          </p:nvSpPr>
          <p:spPr>
            <a:xfrm>
              <a:off x="11507975" y="348646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59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21" name="矩形 720">
              <a:extLst>
                <a:ext uri="{FF2B5EF4-FFF2-40B4-BE49-F238E27FC236}">
                  <a16:creationId xmlns:a16="http://schemas.microsoft.com/office/drawing/2014/main" id="{2011EF93-EFA0-0143-AF8E-CD7FBC1006F6}"/>
                </a:ext>
              </a:extLst>
            </p:cNvPr>
            <p:cNvSpPr/>
            <p:nvPr/>
          </p:nvSpPr>
          <p:spPr>
            <a:xfrm>
              <a:off x="11216986" y="447533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48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23" name="矩形 722">
              <a:extLst>
                <a:ext uri="{FF2B5EF4-FFF2-40B4-BE49-F238E27FC236}">
                  <a16:creationId xmlns:a16="http://schemas.microsoft.com/office/drawing/2014/main" id="{3EF50B2C-0093-FB49-BAA9-60EEFD6D6E42}"/>
                </a:ext>
              </a:extLst>
            </p:cNvPr>
            <p:cNvSpPr/>
            <p:nvPr/>
          </p:nvSpPr>
          <p:spPr>
            <a:xfrm>
              <a:off x="10789890" y="475030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44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24" name="矩形 723">
              <a:extLst>
                <a:ext uri="{FF2B5EF4-FFF2-40B4-BE49-F238E27FC236}">
                  <a16:creationId xmlns:a16="http://schemas.microsoft.com/office/drawing/2014/main" id="{A0D869BA-0601-824D-9219-9E3794498BEA}"/>
                </a:ext>
              </a:extLst>
            </p:cNvPr>
            <p:cNvSpPr/>
            <p:nvPr/>
          </p:nvSpPr>
          <p:spPr>
            <a:xfrm>
              <a:off x="10333135" y="494285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42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25" name="矩形 724">
              <a:extLst>
                <a:ext uri="{FF2B5EF4-FFF2-40B4-BE49-F238E27FC236}">
                  <a16:creationId xmlns:a16="http://schemas.microsoft.com/office/drawing/2014/main" id="{0C04F96F-BD14-5746-80EE-D18056F4E157}"/>
                </a:ext>
              </a:extLst>
            </p:cNvPr>
            <p:cNvSpPr/>
            <p:nvPr/>
          </p:nvSpPr>
          <p:spPr>
            <a:xfrm>
              <a:off x="10041985" y="532656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41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27" name="矩形 726">
              <a:extLst>
                <a:ext uri="{FF2B5EF4-FFF2-40B4-BE49-F238E27FC236}">
                  <a16:creationId xmlns:a16="http://schemas.microsoft.com/office/drawing/2014/main" id="{8F0037CB-D1A0-2D42-8304-DF1A53F3EF60}"/>
                </a:ext>
              </a:extLst>
            </p:cNvPr>
            <p:cNvSpPr/>
            <p:nvPr/>
          </p:nvSpPr>
          <p:spPr>
            <a:xfrm rot="1440000">
              <a:off x="8120928" y="50928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34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28" name="矩形 727">
              <a:extLst>
                <a:ext uri="{FF2B5EF4-FFF2-40B4-BE49-F238E27FC236}">
                  <a16:creationId xmlns:a16="http://schemas.microsoft.com/office/drawing/2014/main" id="{7811A8AB-546F-2D4A-9408-9E9B17CCF55F}"/>
                </a:ext>
              </a:extLst>
            </p:cNvPr>
            <p:cNvSpPr/>
            <p:nvPr/>
          </p:nvSpPr>
          <p:spPr>
            <a:xfrm>
              <a:off x="9598299" y="526704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47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30" name="矩形 729">
              <a:extLst>
                <a:ext uri="{FF2B5EF4-FFF2-40B4-BE49-F238E27FC236}">
                  <a16:creationId xmlns:a16="http://schemas.microsoft.com/office/drawing/2014/main" id="{DB82AC7B-98F8-EE4F-B290-48D065077407}"/>
                </a:ext>
              </a:extLst>
            </p:cNvPr>
            <p:cNvSpPr/>
            <p:nvPr/>
          </p:nvSpPr>
          <p:spPr>
            <a:xfrm rot="20520000">
              <a:off x="9161939" y="536204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33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31" name="矩形 730">
              <a:extLst>
                <a:ext uri="{FF2B5EF4-FFF2-40B4-BE49-F238E27FC236}">
                  <a16:creationId xmlns:a16="http://schemas.microsoft.com/office/drawing/2014/main" id="{A0936128-466E-FB43-AB65-F94FF42FB141}"/>
                </a:ext>
              </a:extLst>
            </p:cNvPr>
            <p:cNvSpPr/>
            <p:nvPr/>
          </p:nvSpPr>
          <p:spPr>
            <a:xfrm rot="1080000">
              <a:off x="8618692" y="535642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32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33" name="矩形 732">
              <a:extLst>
                <a:ext uri="{FF2B5EF4-FFF2-40B4-BE49-F238E27FC236}">
                  <a16:creationId xmlns:a16="http://schemas.microsoft.com/office/drawing/2014/main" id="{58759773-AE23-B543-BB4E-27EB41C82CF5}"/>
                </a:ext>
              </a:extLst>
            </p:cNvPr>
            <p:cNvSpPr/>
            <p:nvPr/>
          </p:nvSpPr>
          <p:spPr>
            <a:xfrm>
              <a:off x="7341570" y="292325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33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34" name="矩形 733">
              <a:extLst>
                <a:ext uri="{FF2B5EF4-FFF2-40B4-BE49-F238E27FC236}">
                  <a16:creationId xmlns:a16="http://schemas.microsoft.com/office/drawing/2014/main" id="{321FA346-5738-944E-A141-09868635C340}"/>
                </a:ext>
              </a:extLst>
            </p:cNvPr>
            <p:cNvSpPr/>
            <p:nvPr/>
          </p:nvSpPr>
          <p:spPr>
            <a:xfrm rot="21420000">
              <a:off x="7084560" y="32062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85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36" name="矩形 735">
              <a:extLst>
                <a:ext uri="{FF2B5EF4-FFF2-40B4-BE49-F238E27FC236}">
                  <a16:creationId xmlns:a16="http://schemas.microsoft.com/office/drawing/2014/main" id="{078D170A-69F8-494C-A4A2-4BFF0E2E452C}"/>
                </a:ext>
              </a:extLst>
            </p:cNvPr>
            <p:cNvSpPr/>
            <p:nvPr/>
          </p:nvSpPr>
          <p:spPr>
            <a:xfrm>
              <a:off x="8702076" y="181697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91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37" name="矩形 736">
              <a:extLst>
                <a:ext uri="{FF2B5EF4-FFF2-40B4-BE49-F238E27FC236}">
                  <a16:creationId xmlns:a16="http://schemas.microsoft.com/office/drawing/2014/main" id="{ABA72631-2133-AC45-B80C-4AB537EB0C5E}"/>
                </a:ext>
              </a:extLst>
            </p:cNvPr>
            <p:cNvSpPr/>
            <p:nvPr/>
          </p:nvSpPr>
          <p:spPr>
            <a:xfrm>
              <a:off x="9874014" y="160574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64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39" name="矩形 738">
              <a:extLst>
                <a:ext uri="{FF2B5EF4-FFF2-40B4-BE49-F238E27FC236}">
                  <a16:creationId xmlns:a16="http://schemas.microsoft.com/office/drawing/2014/main" id="{313F7291-18E8-E74B-9BDD-3E7E8CDEA6B4}"/>
                </a:ext>
              </a:extLst>
            </p:cNvPr>
            <p:cNvSpPr/>
            <p:nvPr/>
          </p:nvSpPr>
          <p:spPr>
            <a:xfrm>
              <a:off x="9261024" y="18051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57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40" name="矩形 739">
              <a:extLst>
                <a:ext uri="{FF2B5EF4-FFF2-40B4-BE49-F238E27FC236}">
                  <a16:creationId xmlns:a16="http://schemas.microsoft.com/office/drawing/2014/main" id="{F1899363-3ED8-2E4D-B8B1-A657FBBD365B}"/>
                </a:ext>
              </a:extLst>
            </p:cNvPr>
            <p:cNvSpPr/>
            <p:nvPr/>
          </p:nvSpPr>
          <p:spPr>
            <a:xfrm>
              <a:off x="10408026" y="1707393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115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42" name="矩形 741">
              <a:extLst>
                <a:ext uri="{FF2B5EF4-FFF2-40B4-BE49-F238E27FC236}">
                  <a16:creationId xmlns:a16="http://schemas.microsoft.com/office/drawing/2014/main" id="{99226E03-DD1B-D343-BF78-62E7A4328DE8}"/>
                </a:ext>
              </a:extLst>
            </p:cNvPr>
            <p:cNvSpPr/>
            <p:nvPr/>
          </p:nvSpPr>
          <p:spPr>
            <a:xfrm>
              <a:off x="10847889" y="180394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68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43" name="矩形 742">
              <a:extLst>
                <a:ext uri="{FF2B5EF4-FFF2-40B4-BE49-F238E27FC236}">
                  <a16:creationId xmlns:a16="http://schemas.microsoft.com/office/drawing/2014/main" id="{19A754C0-BB5B-1749-80A1-268A49AA1C80}"/>
                </a:ext>
              </a:extLst>
            </p:cNvPr>
            <p:cNvSpPr/>
            <p:nvPr/>
          </p:nvSpPr>
          <p:spPr>
            <a:xfrm>
              <a:off x="10668055" y="2110903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120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45" name="矩形 744">
              <a:extLst>
                <a:ext uri="{FF2B5EF4-FFF2-40B4-BE49-F238E27FC236}">
                  <a16:creationId xmlns:a16="http://schemas.microsoft.com/office/drawing/2014/main" id="{192203E1-ED9D-8A44-B757-E89FDC59EFC5}"/>
                </a:ext>
              </a:extLst>
            </p:cNvPr>
            <p:cNvSpPr/>
            <p:nvPr/>
          </p:nvSpPr>
          <p:spPr>
            <a:xfrm>
              <a:off x="10210832" y="208877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88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46" name="矩形 745">
              <a:extLst>
                <a:ext uri="{FF2B5EF4-FFF2-40B4-BE49-F238E27FC236}">
                  <a16:creationId xmlns:a16="http://schemas.microsoft.com/office/drawing/2014/main" id="{0FEA5031-1D35-554B-976B-BA591DC644B0}"/>
                </a:ext>
              </a:extLst>
            </p:cNvPr>
            <p:cNvSpPr/>
            <p:nvPr/>
          </p:nvSpPr>
          <p:spPr>
            <a:xfrm>
              <a:off x="9733393" y="206372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56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48" name="矩形 747">
              <a:extLst>
                <a:ext uri="{FF2B5EF4-FFF2-40B4-BE49-F238E27FC236}">
                  <a16:creationId xmlns:a16="http://schemas.microsoft.com/office/drawing/2014/main" id="{F879294A-4BFB-F74F-8764-0C1E551E6832}"/>
                </a:ext>
              </a:extLst>
            </p:cNvPr>
            <p:cNvSpPr/>
            <p:nvPr/>
          </p:nvSpPr>
          <p:spPr>
            <a:xfrm>
              <a:off x="8390406" y="21820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92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49" name="矩形 748">
              <a:extLst>
                <a:ext uri="{FF2B5EF4-FFF2-40B4-BE49-F238E27FC236}">
                  <a16:creationId xmlns:a16="http://schemas.microsoft.com/office/drawing/2014/main" id="{FDDACB15-F092-B64F-BA4E-377332E9836C}"/>
                </a:ext>
              </a:extLst>
            </p:cNvPr>
            <p:cNvSpPr/>
            <p:nvPr/>
          </p:nvSpPr>
          <p:spPr>
            <a:xfrm rot="1140000">
              <a:off x="8041672" y="2536431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100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51" name="矩形 750">
              <a:extLst>
                <a:ext uri="{FF2B5EF4-FFF2-40B4-BE49-F238E27FC236}">
                  <a16:creationId xmlns:a16="http://schemas.microsoft.com/office/drawing/2014/main" id="{A6156093-7127-9E4B-8668-088BC8E3081F}"/>
                </a:ext>
              </a:extLst>
            </p:cNvPr>
            <p:cNvSpPr/>
            <p:nvPr/>
          </p:nvSpPr>
          <p:spPr>
            <a:xfrm>
              <a:off x="7777930" y="296298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82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52" name="矩形 751">
              <a:extLst>
                <a:ext uri="{FF2B5EF4-FFF2-40B4-BE49-F238E27FC236}">
                  <a16:creationId xmlns:a16="http://schemas.microsoft.com/office/drawing/2014/main" id="{980A4450-40FD-994D-A0F5-6B67E343CCCA}"/>
                </a:ext>
              </a:extLst>
            </p:cNvPr>
            <p:cNvSpPr/>
            <p:nvPr/>
          </p:nvSpPr>
          <p:spPr>
            <a:xfrm>
              <a:off x="7460720" y="333994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84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54" name="矩形 753">
              <a:extLst>
                <a:ext uri="{FF2B5EF4-FFF2-40B4-BE49-F238E27FC236}">
                  <a16:creationId xmlns:a16="http://schemas.microsoft.com/office/drawing/2014/main" id="{03E95093-2F4F-9445-BDF7-EB524E46392C}"/>
                </a:ext>
              </a:extLst>
            </p:cNvPr>
            <p:cNvSpPr/>
            <p:nvPr/>
          </p:nvSpPr>
          <p:spPr>
            <a:xfrm>
              <a:off x="7485046" y="377424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38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55" name="矩形 754">
              <a:extLst>
                <a:ext uri="{FF2B5EF4-FFF2-40B4-BE49-F238E27FC236}">
                  <a16:creationId xmlns:a16="http://schemas.microsoft.com/office/drawing/2014/main" id="{899B645F-6A1D-BD4F-83C5-11ADF4EFB4F3}"/>
                </a:ext>
              </a:extLst>
            </p:cNvPr>
            <p:cNvSpPr/>
            <p:nvPr/>
          </p:nvSpPr>
          <p:spPr>
            <a:xfrm>
              <a:off x="7925637" y="3515136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111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57" name="矩形 756">
              <a:extLst>
                <a:ext uri="{FF2B5EF4-FFF2-40B4-BE49-F238E27FC236}">
                  <a16:creationId xmlns:a16="http://schemas.microsoft.com/office/drawing/2014/main" id="{17A510E7-8D6F-4941-9CC3-3B8677F34AFD}"/>
                </a:ext>
              </a:extLst>
            </p:cNvPr>
            <p:cNvSpPr/>
            <p:nvPr/>
          </p:nvSpPr>
          <p:spPr>
            <a:xfrm>
              <a:off x="8247760" y="3010428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109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58" name="矩形 757">
              <a:extLst>
                <a:ext uri="{FF2B5EF4-FFF2-40B4-BE49-F238E27FC236}">
                  <a16:creationId xmlns:a16="http://schemas.microsoft.com/office/drawing/2014/main" id="{C89D9482-A4F9-8149-A0F8-58120E4EB526}"/>
                </a:ext>
              </a:extLst>
            </p:cNvPr>
            <p:cNvSpPr/>
            <p:nvPr/>
          </p:nvSpPr>
          <p:spPr>
            <a:xfrm rot="660000">
              <a:off x="8557431" y="2606281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101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60" name="矩形 759">
              <a:extLst>
                <a:ext uri="{FF2B5EF4-FFF2-40B4-BE49-F238E27FC236}">
                  <a16:creationId xmlns:a16="http://schemas.microsoft.com/office/drawing/2014/main" id="{006E0E98-B964-5848-A03F-081127BE3CFB}"/>
                </a:ext>
              </a:extLst>
            </p:cNvPr>
            <p:cNvSpPr/>
            <p:nvPr/>
          </p:nvSpPr>
          <p:spPr>
            <a:xfrm rot="1200000">
              <a:off x="8926352" y="2246827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110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61" name="矩形 760">
              <a:extLst>
                <a:ext uri="{FF2B5EF4-FFF2-40B4-BE49-F238E27FC236}">
                  <a16:creationId xmlns:a16="http://schemas.microsoft.com/office/drawing/2014/main" id="{64E9CE14-E4AA-304F-A128-BDD8FA9B8482}"/>
                </a:ext>
              </a:extLst>
            </p:cNvPr>
            <p:cNvSpPr/>
            <p:nvPr/>
          </p:nvSpPr>
          <p:spPr>
            <a:xfrm>
              <a:off x="8755663" y="3086593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108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63" name="矩形 762">
              <a:extLst>
                <a:ext uri="{FF2B5EF4-FFF2-40B4-BE49-F238E27FC236}">
                  <a16:creationId xmlns:a16="http://schemas.microsoft.com/office/drawing/2014/main" id="{B7941F83-F9E4-994A-88F4-288D82DF6735}"/>
                </a:ext>
              </a:extLst>
            </p:cNvPr>
            <p:cNvSpPr/>
            <p:nvPr/>
          </p:nvSpPr>
          <p:spPr>
            <a:xfrm>
              <a:off x="7843310" y="4114625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114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64" name="矩形 763">
              <a:extLst>
                <a:ext uri="{FF2B5EF4-FFF2-40B4-BE49-F238E27FC236}">
                  <a16:creationId xmlns:a16="http://schemas.microsoft.com/office/drawing/2014/main" id="{6202CF77-B384-8D47-AF32-373C0E172689}"/>
                </a:ext>
              </a:extLst>
            </p:cNvPr>
            <p:cNvSpPr/>
            <p:nvPr/>
          </p:nvSpPr>
          <p:spPr>
            <a:xfrm>
              <a:off x="7999649" y="4662729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105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65" name="矩形 764">
              <a:extLst>
                <a:ext uri="{FF2B5EF4-FFF2-40B4-BE49-F238E27FC236}">
                  <a16:creationId xmlns:a16="http://schemas.microsoft.com/office/drawing/2014/main" id="{E3FB06B5-FAB1-BD4D-B7A3-0613AEB3DCF4}"/>
                </a:ext>
              </a:extLst>
            </p:cNvPr>
            <p:cNvSpPr/>
            <p:nvPr/>
          </p:nvSpPr>
          <p:spPr>
            <a:xfrm>
              <a:off x="8489109" y="4785473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106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66" name="矩形 765">
              <a:extLst>
                <a:ext uri="{FF2B5EF4-FFF2-40B4-BE49-F238E27FC236}">
                  <a16:creationId xmlns:a16="http://schemas.microsoft.com/office/drawing/2014/main" id="{DD1B7EC4-37F0-5547-84AC-567F2CA0F021}"/>
                </a:ext>
              </a:extLst>
            </p:cNvPr>
            <p:cNvSpPr/>
            <p:nvPr/>
          </p:nvSpPr>
          <p:spPr>
            <a:xfrm>
              <a:off x="8878749" y="495895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45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67" name="矩形 766">
              <a:extLst>
                <a:ext uri="{FF2B5EF4-FFF2-40B4-BE49-F238E27FC236}">
                  <a16:creationId xmlns:a16="http://schemas.microsoft.com/office/drawing/2014/main" id="{F9148B92-9F29-7C4B-82BD-E3C7F438F149}"/>
                </a:ext>
              </a:extLst>
            </p:cNvPr>
            <p:cNvSpPr/>
            <p:nvPr/>
          </p:nvSpPr>
          <p:spPr>
            <a:xfrm rot="20760000">
              <a:off x="9260773" y="485205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98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68" name="矩形 767">
              <a:extLst>
                <a:ext uri="{FF2B5EF4-FFF2-40B4-BE49-F238E27FC236}">
                  <a16:creationId xmlns:a16="http://schemas.microsoft.com/office/drawing/2014/main" id="{FADDCEDF-543A-2E42-8626-11AF35969285}"/>
                </a:ext>
              </a:extLst>
            </p:cNvPr>
            <p:cNvSpPr/>
            <p:nvPr/>
          </p:nvSpPr>
          <p:spPr>
            <a:xfrm>
              <a:off x="9806473" y="468529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46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70" name="矩形 769">
              <a:extLst>
                <a:ext uri="{FF2B5EF4-FFF2-40B4-BE49-F238E27FC236}">
                  <a16:creationId xmlns:a16="http://schemas.microsoft.com/office/drawing/2014/main" id="{10BA149E-DF37-FC41-8A46-1756D9364827}"/>
                </a:ext>
              </a:extLst>
            </p:cNvPr>
            <p:cNvSpPr/>
            <p:nvPr/>
          </p:nvSpPr>
          <p:spPr>
            <a:xfrm>
              <a:off x="10348668" y="4472548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113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71" name="矩形 770">
              <a:extLst>
                <a:ext uri="{FF2B5EF4-FFF2-40B4-BE49-F238E27FC236}">
                  <a16:creationId xmlns:a16="http://schemas.microsoft.com/office/drawing/2014/main" id="{AE104349-75D7-894E-B7BD-B3AEDC2622AA}"/>
                </a:ext>
              </a:extLst>
            </p:cNvPr>
            <p:cNvSpPr/>
            <p:nvPr/>
          </p:nvSpPr>
          <p:spPr>
            <a:xfrm>
              <a:off x="10794663" y="4237793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71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73" name="矩形 772">
              <a:extLst>
                <a:ext uri="{FF2B5EF4-FFF2-40B4-BE49-F238E27FC236}">
                  <a16:creationId xmlns:a16="http://schemas.microsoft.com/office/drawing/2014/main" id="{092862F9-E03A-D046-B7F9-C6CB58715D37}"/>
                </a:ext>
              </a:extLst>
            </p:cNvPr>
            <p:cNvSpPr/>
            <p:nvPr/>
          </p:nvSpPr>
          <p:spPr>
            <a:xfrm>
              <a:off x="10908931" y="242047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30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74" name="矩形 773">
              <a:extLst>
                <a:ext uri="{FF2B5EF4-FFF2-40B4-BE49-F238E27FC236}">
                  <a16:creationId xmlns:a16="http://schemas.microsoft.com/office/drawing/2014/main" id="{B327DC7D-A1C8-6645-AF4A-18A7F062449F}"/>
                </a:ext>
              </a:extLst>
            </p:cNvPr>
            <p:cNvSpPr/>
            <p:nvPr/>
          </p:nvSpPr>
          <p:spPr>
            <a:xfrm rot="1860000">
              <a:off x="10840388" y="284938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31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75" name="矩形 774">
              <a:extLst>
                <a:ext uri="{FF2B5EF4-FFF2-40B4-BE49-F238E27FC236}">
                  <a16:creationId xmlns:a16="http://schemas.microsoft.com/office/drawing/2014/main" id="{42808F7B-4F54-3446-81FB-431A51495E6E}"/>
                </a:ext>
              </a:extLst>
            </p:cNvPr>
            <p:cNvSpPr/>
            <p:nvPr/>
          </p:nvSpPr>
          <p:spPr>
            <a:xfrm>
              <a:off x="10779483" y="3419744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116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76" name="矩形 775">
              <a:extLst>
                <a:ext uri="{FF2B5EF4-FFF2-40B4-BE49-F238E27FC236}">
                  <a16:creationId xmlns:a16="http://schemas.microsoft.com/office/drawing/2014/main" id="{D6778B04-0EAB-B74E-A37B-9AE989E988A3}"/>
                </a:ext>
              </a:extLst>
            </p:cNvPr>
            <p:cNvSpPr/>
            <p:nvPr/>
          </p:nvSpPr>
          <p:spPr>
            <a:xfrm>
              <a:off x="10789890" y="3850212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112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77" name="矩形 776">
              <a:extLst>
                <a:ext uri="{FF2B5EF4-FFF2-40B4-BE49-F238E27FC236}">
                  <a16:creationId xmlns:a16="http://schemas.microsoft.com/office/drawing/2014/main" id="{C3EB0FAE-6B04-1146-A26E-3F9E60993108}"/>
                </a:ext>
              </a:extLst>
            </p:cNvPr>
            <p:cNvSpPr/>
            <p:nvPr/>
          </p:nvSpPr>
          <p:spPr>
            <a:xfrm>
              <a:off x="8439807" y="3486469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107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78" name="矩形 777">
              <a:extLst>
                <a:ext uri="{FF2B5EF4-FFF2-40B4-BE49-F238E27FC236}">
                  <a16:creationId xmlns:a16="http://schemas.microsoft.com/office/drawing/2014/main" id="{7ABB4010-DF63-EA4B-83A6-73B3BCE27506}"/>
                </a:ext>
              </a:extLst>
            </p:cNvPr>
            <p:cNvSpPr/>
            <p:nvPr/>
          </p:nvSpPr>
          <p:spPr>
            <a:xfrm>
              <a:off x="8196158" y="387090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96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80" name="矩形 779">
              <a:extLst>
                <a:ext uri="{FF2B5EF4-FFF2-40B4-BE49-F238E27FC236}">
                  <a16:creationId xmlns:a16="http://schemas.microsoft.com/office/drawing/2014/main" id="{95ACBF35-6F8A-FF48-9BA6-8CD656080A6C}"/>
                </a:ext>
              </a:extLst>
            </p:cNvPr>
            <p:cNvSpPr/>
            <p:nvPr/>
          </p:nvSpPr>
          <p:spPr>
            <a:xfrm>
              <a:off x="8321893" y="432071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94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81" name="矩形 780">
              <a:extLst>
                <a:ext uri="{FF2B5EF4-FFF2-40B4-BE49-F238E27FC236}">
                  <a16:creationId xmlns:a16="http://schemas.microsoft.com/office/drawing/2014/main" id="{CE45ADD4-5717-654D-8C3B-76C94E521193}"/>
                </a:ext>
              </a:extLst>
            </p:cNvPr>
            <p:cNvSpPr/>
            <p:nvPr/>
          </p:nvSpPr>
          <p:spPr>
            <a:xfrm>
              <a:off x="8629352" y="393189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95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82" name="矩形 781">
              <a:extLst>
                <a:ext uri="{FF2B5EF4-FFF2-40B4-BE49-F238E27FC236}">
                  <a16:creationId xmlns:a16="http://schemas.microsoft.com/office/drawing/2014/main" id="{5A14CC31-92A6-B941-B788-A22403D4C1F0}"/>
                </a:ext>
              </a:extLst>
            </p:cNvPr>
            <p:cNvSpPr/>
            <p:nvPr/>
          </p:nvSpPr>
          <p:spPr>
            <a:xfrm rot="1020000">
              <a:off x="9433425" y="236690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58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84" name="矩形 783">
              <a:extLst>
                <a:ext uri="{FF2B5EF4-FFF2-40B4-BE49-F238E27FC236}">
                  <a16:creationId xmlns:a16="http://schemas.microsoft.com/office/drawing/2014/main" id="{AE631DC4-1266-0F4C-A9D5-62F9325D596E}"/>
                </a:ext>
              </a:extLst>
            </p:cNvPr>
            <p:cNvSpPr/>
            <p:nvPr/>
          </p:nvSpPr>
          <p:spPr>
            <a:xfrm rot="480000">
              <a:off x="9946435" y="245390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89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85" name="矩形 784">
              <a:extLst>
                <a:ext uri="{FF2B5EF4-FFF2-40B4-BE49-F238E27FC236}">
                  <a16:creationId xmlns:a16="http://schemas.microsoft.com/office/drawing/2014/main" id="{6469DE23-5ED6-5A43-AE4E-29F586E2750C}"/>
                </a:ext>
              </a:extLst>
            </p:cNvPr>
            <p:cNvSpPr/>
            <p:nvPr/>
          </p:nvSpPr>
          <p:spPr>
            <a:xfrm rot="960000">
              <a:off x="9070338" y="273773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36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87" name="矩形 786">
              <a:extLst>
                <a:ext uri="{FF2B5EF4-FFF2-40B4-BE49-F238E27FC236}">
                  <a16:creationId xmlns:a16="http://schemas.microsoft.com/office/drawing/2014/main" id="{773F88AB-96D3-1447-B0B5-6778827CAD09}"/>
                </a:ext>
              </a:extLst>
            </p:cNvPr>
            <p:cNvSpPr/>
            <p:nvPr/>
          </p:nvSpPr>
          <p:spPr>
            <a:xfrm>
              <a:off x="10444963" y="244885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75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88" name="矩形 787">
              <a:extLst>
                <a:ext uri="{FF2B5EF4-FFF2-40B4-BE49-F238E27FC236}">
                  <a16:creationId xmlns:a16="http://schemas.microsoft.com/office/drawing/2014/main" id="{AF3D2D25-708C-374E-8E77-F07AEF182F96}"/>
                </a:ext>
              </a:extLst>
            </p:cNvPr>
            <p:cNvSpPr/>
            <p:nvPr/>
          </p:nvSpPr>
          <p:spPr>
            <a:xfrm>
              <a:off x="8847460" y="446407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97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90" name="矩形 789">
              <a:extLst>
                <a:ext uri="{FF2B5EF4-FFF2-40B4-BE49-F238E27FC236}">
                  <a16:creationId xmlns:a16="http://schemas.microsoft.com/office/drawing/2014/main" id="{A26D4A1E-DDBC-D74C-8888-97ACBDB50D55}"/>
                </a:ext>
              </a:extLst>
            </p:cNvPr>
            <p:cNvSpPr/>
            <p:nvPr/>
          </p:nvSpPr>
          <p:spPr>
            <a:xfrm>
              <a:off x="9341330" y="444840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99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91" name="矩形 790">
              <a:extLst>
                <a:ext uri="{FF2B5EF4-FFF2-40B4-BE49-F238E27FC236}">
                  <a16:creationId xmlns:a16="http://schemas.microsoft.com/office/drawing/2014/main" id="{335522B2-C39F-1441-909B-A1979648CCE5}"/>
                </a:ext>
              </a:extLst>
            </p:cNvPr>
            <p:cNvSpPr/>
            <p:nvPr/>
          </p:nvSpPr>
          <p:spPr>
            <a:xfrm>
              <a:off x="8932054" y="3519365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103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93" name="矩形 792">
              <a:extLst>
                <a:ext uri="{FF2B5EF4-FFF2-40B4-BE49-F238E27FC236}">
                  <a16:creationId xmlns:a16="http://schemas.microsoft.com/office/drawing/2014/main" id="{BAEA9A6D-18A7-F846-B80B-3FF26449FB39}"/>
                </a:ext>
              </a:extLst>
            </p:cNvPr>
            <p:cNvSpPr/>
            <p:nvPr/>
          </p:nvSpPr>
          <p:spPr>
            <a:xfrm rot="840000">
              <a:off x="9107233" y="4008059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121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94" name="矩形 793">
              <a:extLst>
                <a:ext uri="{FF2B5EF4-FFF2-40B4-BE49-F238E27FC236}">
                  <a16:creationId xmlns:a16="http://schemas.microsoft.com/office/drawing/2014/main" id="{84AB2131-2134-9E46-84E9-83F82E20AA41}"/>
                </a:ext>
              </a:extLst>
            </p:cNvPr>
            <p:cNvSpPr/>
            <p:nvPr/>
          </p:nvSpPr>
          <p:spPr>
            <a:xfrm>
              <a:off x="9594387" y="410722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93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96" name="矩形 795">
              <a:extLst>
                <a:ext uri="{FF2B5EF4-FFF2-40B4-BE49-F238E27FC236}">
                  <a16:creationId xmlns:a16="http://schemas.microsoft.com/office/drawing/2014/main" id="{6477226B-9759-4B42-B596-BC20C3823943}"/>
                </a:ext>
              </a:extLst>
            </p:cNvPr>
            <p:cNvSpPr/>
            <p:nvPr/>
          </p:nvSpPr>
          <p:spPr>
            <a:xfrm rot="20220000">
              <a:off x="10029568" y="418662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77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97" name="矩形 796">
              <a:extLst>
                <a:ext uri="{FF2B5EF4-FFF2-40B4-BE49-F238E27FC236}">
                  <a16:creationId xmlns:a16="http://schemas.microsoft.com/office/drawing/2014/main" id="{E35B1CDE-22F0-E84A-A25D-0D70DE5EA9DC}"/>
                </a:ext>
              </a:extLst>
            </p:cNvPr>
            <p:cNvSpPr/>
            <p:nvPr/>
          </p:nvSpPr>
          <p:spPr>
            <a:xfrm>
              <a:off x="10336963" y="394646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78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99" name="矩形 798">
              <a:extLst>
                <a:ext uri="{FF2B5EF4-FFF2-40B4-BE49-F238E27FC236}">
                  <a16:creationId xmlns:a16="http://schemas.microsoft.com/office/drawing/2014/main" id="{85B31D33-CE89-C843-AF3A-C1CE7424A481}"/>
                </a:ext>
              </a:extLst>
            </p:cNvPr>
            <p:cNvSpPr/>
            <p:nvPr/>
          </p:nvSpPr>
          <p:spPr>
            <a:xfrm>
              <a:off x="10196061" y="347276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80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00" name="矩形 799">
              <a:extLst>
                <a:ext uri="{FF2B5EF4-FFF2-40B4-BE49-F238E27FC236}">
                  <a16:creationId xmlns:a16="http://schemas.microsoft.com/office/drawing/2014/main" id="{664810FF-03E2-D949-9A7C-C153A50B725E}"/>
                </a:ext>
              </a:extLst>
            </p:cNvPr>
            <p:cNvSpPr/>
            <p:nvPr/>
          </p:nvSpPr>
          <p:spPr>
            <a:xfrm>
              <a:off x="10225004" y="296297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76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01" name="矩形 800">
              <a:extLst>
                <a:ext uri="{FF2B5EF4-FFF2-40B4-BE49-F238E27FC236}">
                  <a16:creationId xmlns:a16="http://schemas.microsoft.com/office/drawing/2014/main" id="{47848ED6-1B5C-5E44-8984-B3AFBF44B7C4}"/>
                </a:ext>
              </a:extLst>
            </p:cNvPr>
            <p:cNvSpPr/>
            <p:nvPr/>
          </p:nvSpPr>
          <p:spPr>
            <a:xfrm rot="660000">
              <a:off x="9590292" y="283195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37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02" name="矩形 801">
              <a:extLst>
                <a:ext uri="{FF2B5EF4-FFF2-40B4-BE49-F238E27FC236}">
                  <a16:creationId xmlns:a16="http://schemas.microsoft.com/office/drawing/2014/main" id="{945980FE-F1B2-DA4C-9E88-06C27ED489F0}"/>
                </a:ext>
              </a:extLst>
            </p:cNvPr>
            <p:cNvSpPr/>
            <p:nvPr/>
          </p:nvSpPr>
          <p:spPr>
            <a:xfrm>
              <a:off x="9249795" y="3190602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102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03" name="矩形 802">
              <a:extLst>
                <a:ext uri="{FF2B5EF4-FFF2-40B4-BE49-F238E27FC236}">
                  <a16:creationId xmlns:a16="http://schemas.microsoft.com/office/drawing/2014/main" id="{1633FC70-AA92-564B-9C66-C0E6284FE12E}"/>
                </a:ext>
              </a:extLst>
            </p:cNvPr>
            <p:cNvSpPr/>
            <p:nvPr/>
          </p:nvSpPr>
          <p:spPr>
            <a:xfrm rot="1320000">
              <a:off x="9749808" y="330676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81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05" name="矩形 804">
              <a:extLst>
                <a:ext uri="{FF2B5EF4-FFF2-40B4-BE49-F238E27FC236}">
                  <a16:creationId xmlns:a16="http://schemas.microsoft.com/office/drawing/2014/main" id="{B74F0DEA-EACF-3E48-8AFE-D4A2C2850EA9}"/>
                </a:ext>
              </a:extLst>
            </p:cNvPr>
            <p:cNvSpPr/>
            <p:nvPr/>
          </p:nvSpPr>
          <p:spPr>
            <a:xfrm>
              <a:off x="9419525" y="3660314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104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06" name="矩形 805">
              <a:extLst>
                <a:ext uri="{FF2B5EF4-FFF2-40B4-BE49-F238E27FC236}">
                  <a16:creationId xmlns:a16="http://schemas.microsoft.com/office/drawing/2014/main" id="{AE4325A6-B505-0642-85D2-0F90DD5848ED}"/>
                </a:ext>
              </a:extLst>
            </p:cNvPr>
            <p:cNvSpPr/>
            <p:nvPr/>
          </p:nvSpPr>
          <p:spPr>
            <a:xfrm>
              <a:off x="9882223" y="377423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79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08" name="直线连接符 807">
              <a:extLst>
                <a:ext uri="{FF2B5EF4-FFF2-40B4-BE49-F238E27FC236}">
                  <a16:creationId xmlns:a16="http://schemas.microsoft.com/office/drawing/2014/main" id="{BA850A31-0F67-7242-8471-D8F58C6D8CAE}"/>
                </a:ext>
              </a:extLst>
            </p:cNvPr>
            <p:cNvCxnSpPr>
              <a:cxnSpLocks/>
              <a:stCxn id="641" idx="3"/>
              <a:endCxn id="642" idx="1"/>
            </p:cNvCxnSpPr>
            <p:nvPr/>
          </p:nvCxnSpPr>
          <p:spPr>
            <a:xfrm>
              <a:off x="9262371" y="440077"/>
              <a:ext cx="403626" cy="53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9" name="直线连接符 808">
              <a:extLst>
                <a:ext uri="{FF2B5EF4-FFF2-40B4-BE49-F238E27FC236}">
                  <a16:creationId xmlns:a16="http://schemas.microsoft.com/office/drawing/2014/main" id="{F1B4D839-2795-9440-8976-B5586FEC9A81}"/>
                </a:ext>
              </a:extLst>
            </p:cNvPr>
            <p:cNvCxnSpPr>
              <a:cxnSpLocks/>
              <a:stCxn id="643" idx="3"/>
              <a:endCxn id="644" idx="1"/>
            </p:cNvCxnSpPr>
            <p:nvPr/>
          </p:nvCxnSpPr>
          <p:spPr>
            <a:xfrm>
              <a:off x="10458257" y="690744"/>
              <a:ext cx="360475" cy="1779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1" name="直线连接符 810">
              <a:extLst>
                <a:ext uri="{FF2B5EF4-FFF2-40B4-BE49-F238E27FC236}">
                  <a16:creationId xmlns:a16="http://schemas.microsoft.com/office/drawing/2014/main" id="{AD5C1AB4-FB0D-3E4D-800C-7BE5C443644E}"/>
                </a:ext>
              </a:extLst>
            </p:cNvPr>
            <p:cNvCxnSpPr>
              <a:cxnSpLocks/>
              <a:stCxn id="642" idx="3"/>
              <a:endCxn id="643" idx="1"/>
            </p:cNvCxnSpPr>
            <p:nvPr/>
          </p:nvCxnSpPr>
          <p:spPr>
            <a:xfrm>
              <a:off x="9877277" y="490366"/>
              <a:ext cx="380708" cy="1194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2" name="直线连接符 811">
              <a:extLst>
                <a:ext uri="{FF2B5EF4-FFF2-40B4-BE49-F238E27FC236}">
                  <a16:creationId xmlns:a16="http://schemas.microsoft.com/office/drawing/2014/main" id="{394AE2D8-8BC3-DF4C-865E-138BFE012EBF}"/>
                </a:ext>
              </a:extLst>
            </p:cNvPr>
            <p:cNvCxnSpPr>
              <a:cxnSpLocks/>
              <a:stCxn id="644" idx="3"/>
              <a:endCxn id="645" idx="1"/>
            </p:cNvCxnSpPr>
            <p:nvPr/>
          </p:nvCxnSpPr>
          <p:spPr>
            <a:xfrm>
              <a:off x="10986595" y="1004638"/>
              <a:ext cx="276672" cy="2341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4" name="直线连接符 813">
              <a:extLst>
                <a:ext uri="{FF2B5EF4-FFF2-40B4-BE49-F238E27FC236}">
                  <a16:creationId xmlns:a16="http://schemas.microsoft.com/office/drawing/2014/main" id="{28CEA2D3-2B91-B544-93ED-55BE4BA9B4BD}"/>
                </a:ext>
              </a:extLst>
            </p:cNvPr>
            <p:cNvCxnSpPr>
              <a:cxnSpLocks/>
              <a:stCxn id="645" idx="3"/>
              <a:endCxn id="660" idx="1"/>
            </p:cNvCxnSpPr>
            <p:nvPr/>
          </p:nvCxnSpPr>
          <p:spPr>
            <a:xfrm>
              <a:off x="11428732" y="1377632"/>
              <a:ext cx="257074" cy="3501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5" name="直线连接符 814">
              <a:extLst>
                <a:ext uri="{FF2B5EF4-FFF2-40B4-BE49-F238E27FC236}">
                  <a16:creationId xmlns:a16="http://schemas.microsoft.com/office/drawing/2014/main" id="{F4770590-7BD6-C04B-8AAB-593EEAA62536}"/>
                </a:ext>
              </a:extLst>
            </p:cNvPr>
            <p:cNvCxnSpPr>
              <a:cxnSpLocks/>
              <a:stCxn id="660" idx="3"/>
              <a:endCxn id="662" idx="1"/>
            </p:cNvCxnSpPr>
            <p:nvPr/>
          </p:nvCxnSpPr>
          <p:spPr>
            <a:xfrm>
              <a:off x="11790534" y="1916752"/>
              <a:ext cx="140238" cy="296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7" name="直线连接符 816">
              <a:extLst>
                <a:ext uri="{FF2B5EF4-FFF2-40B4-BE49-F238E27FC236}">
                  <a16:creationId xmlns:a16="http://schemas.microsoft.com/office/drawing/2014/main" id="{B80B6F28-79C3-D442-A105-B41284DC96FE}"/>
                </a:ext>
              </a:extLst>
            </p:cNvPr>
            <p:cNvCxnSpPr>
              <a:cxnSpLocks/>
              <a:stCxn id="662" idx="3"/>
              <a:endCxn id="663" idx="1"/>
            </p:cNvCxnSpPr>
            <p:nvPr/>
          </p:nvCxnSpPr>
          <p:spPr>
            <a:xfrm>
              <a:off x="12011694" y="2413374"/>
              <a:ext cx="84351" cy="4573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8" name="直线连接符 817">
              <a:extLst>
                <a:ext uri="{FF2B5EF4-FFF2-40B4-BE49-F238E27FC236}">
                  <a16:creationId xmlns:a16="http://schemas.microsoft.com/office/drawing/2014/main" id="{AA69D967-EC6C-6441-8574-B631BD0A279A}"/>
                </a:ext>
              </a:extLst>
            </p:cNvPr>
            <p:cNvCxnSpPr>
              <a:cxnSpLocks/>
              <a:stCxn id="663" idx="3"/>
              <a:endCxn id="664" idx="1"/>
            </p:cNvCxnSpPr>
            <p:nvPr/>
          </p:nvCxnSpPr>
          <p:spPr>
            <a:xfrm flipH="1">
              <a:off x="12110317" y="3084596"/>
              <a:ext cx="15792" cy="3697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0" name="直线连接符 819">
              <a:extLst>
                <a:ext uri="{FF2B5EF4-FFF2-40B4-BE49-F238E27FC236}">
                  <a16:creationId xmlns:a16="http://schemas.microsoft.com/office/drawing/2014/main" id="{FB4BC0F6-70FE-084A-9DC4-2AF8FB11CD0B}"/>
                </a:ext>
              </a:extLst>
            </p:cNvPr>
            <p:cNvCxnSpPr>
              <a:cxnSpLocks/>
              <a:stCxn id="666" idx="3"/>
              <a:endCxn id="667" idx="1"/>
            </p:cNvCxnSpPr>
            <p:nvPr/>
          </p:nvCxnSpPr>
          <p:spPr>
            <a:xfrm flipH="1">
              <a:off x="11422364" y="4761105"/>
              <a:ext cx="239805" cy="318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1" name="直线连接符 820">
              <a:extLst>
                <a:ext uri="{FF2B5EF4-FFF2-40B4-BE49-F238E27FC236}">
                  <a16:creationId xmlns:a16="http://schemas.microsoft.com/office/drawing/2014/main" id="{684102EC-4024-9640-92A1-BE41556C3510}"/>
                </a:ext>
              </a:extLst>
            </p:cNvPr>
            <p:cNvCxnSpPr>
              <a:cxnSpLocks/>
              <a:stCxn id="665" idx="3"/>
              <a:endCxn id="666" idx="1"/>
            </p:cNvCxnSpPr>
            <p:nvPr/>
          </p:nvCxnSpPr>
          <p:spPr>
            <a:xfrm flipH="1">
              <a:off x="11779821" y="4278562"/>
              <a:ext cx="138906" cy="3013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" name="直线连接符 822">
              <a:extLst>
                <a:ext uri="{FF2B5EF4-FFF2-40B4-BE49-F238E27FC236}">
                  <a16:creationId xmlns:a16="http://schemas.microsoft.com/office/drawing/2014/main" id="{2445568D-1176-E541-9975-82B95084549F}"/>
                </a:ext>
              </a:extLst>
            </p:cNvPr>
            <p:cNvCxnSpPr>
              <a:cxnSpLocks/>
              <a:stCxn id="640" idx="3"/>
              <a:endCxn id="641" idx="1"/>
            </p:cNvCxnSpPr>
            <p:nvPr/>
          </p:nvCxnSpPr>
          <p:spPr>
            <a:xfrm flipV="1">
              <a:off x="8652126" y="440077"/>
              <a:ext cx="394245" cy="623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4" name="直线连接符 823">
              <a:extLst>
                <a:ext uri="{FF2B5EF4-FFF2-40B4-BE49-F238E27FC236}">
                  <a16:creationId xmlns:a16="http://schemas.microsoft.com/office/drawing/2014/main" id="{01C8C8A6-6582-874D-838A-30767215A492}"/>
                </a:ext>
              </a:extLst>
            </p:cNvPr>
            <p:cNvCxnSpPr>
              <a:cxnSpLocks/>
              <a:stCxn id="641" idx="2"/>
              <a:endCxn id="653" idx="0"/>
            </p:cNvCxnSpPr>
            <p:nvPr/>
          </p:nvCxnSpPr>
          <p:spPr>
            <a:xfrm flipH="1">
              <a:off x="8863957" y="512083"/>
              <a:ext cx="290414" cy="2879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6" name="直线连接符 825">
              <a:extLst>
                <a:ext uri="{FF2B5EF4-FFF2-40B4-BE49-F238E27FC236}">
                  <a16:creationId xmlns:a16="http://schemas.microsoft.com/office/drawing/2014/main" id="{CBA2981A-32CD-1A45-9B8A-8D63AAAD66F8}"/>
                </a:ext>
              </a:extLst>
            </p:cNvPr>
            <p:cNvCxnSpPr>
              <a:cxnSpLocks/>
              <a:stCxn id="664" idx="3"/>
              <a:endCxn id="665" idx="1"/>
            </p:cNvCxnSpPr>
            <p:nvPr/>
          </p:nvCxnSpPr>
          <p:spPr>
            <a:xfrm flipH="1">
              <a:off x="11985481" y="3667054"/>
              <a:ext cx="87324" cy="4060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7" name="直线连接符 826">
              <a:extLst>
                <a:ext uri="{FF2B5EF4-FFF2-40B4-BE49-F238E27FC236}">
                  <a16:creationId xmlns:a16="http://schemas.microsoft.com/office/drawing/2014/main" id="{DE29BB2A-4E15-BC45-A83C-F0A348DD030F}"/>
                </a:ext>
              </a:extLst>
            </p:cNvPr>
            <p:cNvCxnSpPr>
              <a:cxnSpLocks/>
              <a:stCxn id="667" idx="3"/>
              <a:endCxn id="669" idx="3"/>
            </p:cNvCxnSpPr>
            <p:nvPr/>
          </p:nvCxnSpPr>
          <p:spPr>
            <a:xfrm flipH="1">
              <a:off x="10950481" y="5238056"/>
              <a:ext cx="324557" cy="2486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9" name="直线连接符 828">
              <a:extLst>
                <a:ext uri="{FF2B5EF4-FFF2-40B4-BE49-F238E27FC236}">
                  <a16:creationId xmlns:a16="http://schemas.microsoft.com/office/drawing/2014/main" id="{01CB1E6B-CFAD-554E-9652-5E1798C9179C}"/>
                </a:ext>
              </a:extLst>
            </p:cNvPr>
            <p:cNvCxnSpPr>
              <a:cxnSpLocks/>
              <a:stCxn id="638" idx="3"/>
              <a:endCxn id="637" idx="1"/>
            </p:cNvCxnSpPr>
            <p:nvPr/>
          </p:nvCxnSpPr>
          <p:spPr>
            <a:xfrm flipV="1">
              <a:off x="7578439" y="813770"/>
              <a:ext cx="313980" cy="2209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0" name="直线连接符 829">
              <a:extLst>
                <a:ext uri="{FF2B5EF4-FFF2-40B4-BE49-F238E27FC236}">
                  <a16:creationId xmlns:a16="http://schemas.microsoft.com/office/drawing/2014/main" id="{FFD8596D-42B4-4944-A66E-B68349DFACF9}"/>
                </a:ext>
              </a:extLst>
            </p:cNvPr>
            <p:cNvCxnSpPr>
              <a:cxnSpLocks/>
              <a:stCxn id="637" idx="3"/>
              <a:endCxn id="640" idx="1"/>
            </p:cNvCxnSpPr>
            <p:nvPr/>
          </p:nvCxnSpPr>
          <p:spPr>
            <a:xfrm flipV="1">
              <a:off x="8086559" y="569165"/>
              <a:ext cx="360139" cy="1499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1" name="直线连接符 830">
              <a:extLst>
                <a:ext uri="{FF2B5EF4-FFF2-40B4-BE49-F238E27FC236}">
                  <a16:creationId xmlns:a16="http://schemas.microsoft.com/office/drawing/2014/main" id="{968EE994-0D75-BF43-9E3D-5FA56C29537A}"/>
                </a:ext>
              </a:extLst>
            </p:cNvPr>
            <p:cNvCxnSpPr>
              <a:cxnSpLocks/>
              <a:stCxn id="639" idx="3"/>
              <a:endCxn id="638" idx="1"/>
            </p:cNvCxnSpPr>
            <p:nvPr/>
          </p:nvCxnSpPr>
          <p:spPr>
            <a:xfrm flipV="1">
              <a:off x="7145057" y="1164672"/>
              <a:ext cx="260877" cy="27458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2" name="直线连接符 831">
              <a:extLst>
                <a:ext uri="{FF2B5EF4-FFF2-40B4-BE49-F238E27FC236}">
                  <a16:creationId xmlns:a16="http://schemas.microsoft.com/office/drawing/2014/main" id="{D6C0C231-93CC-5644-AC5B-E5ED2D049C11}"/>
                </a:ext>
              </a:extLst>
            </p:cNvPr>
            <p:cNvCxnSpPr>
              <a:cxnSpLocks/>
              <a:stCxn id="640" idx="2"/>
              <a:endCxn id="653" idx="0"/>
            </p:cNvCxnSpPr>
            <p:nvPr/>
          </p:nvCxnSpPr>
          <p:spPr>
            <a:xfrm>
              <a:off x="8571663" y="604273"/>
              <a:ext cx="292294" cy="195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3" name="直线连接符 832">
              <a:extLst>
                <a:ext uri="{FF2B5EF4-FFF2-40B4-BE49-F238E27FC236}">
                  <a16:creationId xmlns:a16="http://schemas.microsoft.com/office/drawing/2014/main" id="{40D84139-4B2D-2B4D-8C58-C0B7978A4BB6}"/>
                </a:ext>
              </a:extLst>
            </p:cNvPr>
            <p:cNvCxnSpPr>
              <a:cxnSpLocks/>
              <a:stCxn id="647" idx="3"/>
              <a:endCxn id="639" idx="1"/>
            </p:cNvCxnSpPr>
            <p:nvPr/>
          </p:nvCxnSpPr>
          <p:spPr>
            <a:xfrm flipV="1">
              <a:off x="6804707" y="1604732"/>
              <a:ext cx="201496" cy="3514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4" name="直线连接符 833">
              <a:extLst>
                <a:ext uri="{FF2B5EF4-FFF2-40B4-BE49-F238E27FC236}">
                  <a16:creationId xmlns:a16="http://schemas.microsoft.com/office/drawing/2014/main" id="{2AC0B72D-073A-F640-A1C4-AC672128773C}"/>
                </a:ext>
              </a:extLst>
            </p:cNvPr>
            <p:cNvCxnSpPr>
              <a:cxnSpLocks/>
              <a:stCxn id="648" idx="3"/>
              <a:endCxn id="647" idx="1"/>
            </p:cNvCxnSpPr>
            <p:nvPr/>
          </p:nvCxnSpPr>
          <p:spPr>
            <a:xfrm flipV="1">
              <a:off x="6592288" y="2157882"/>
              <a:ext cx="135005" cy="394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5" name="直线连接符 834">
              <a:extLst>
                <a:ext uri="{FF2B5EF4-FFF2-40B4-BE49-F238E27FC236}">
                  <a16:creationId xmlns:a16="http://schemas.microsoft.com/office/drawing/2014/main" id="{CFD3AF51-B15C-E445-AE11-75DD92203037}"/>
                </a:ext>
              </a:extLst>
            </p:cNvPr>
            <p:cNvCxnSpPr>
              <a:cxnSpLocks/>
              <a:stCxn id="648" idx="1"/>
              <a:endCxn id="673" idx="3"/>
            </p:cNvCxnSpPr>
            <p:nvPr/>
          </p:nvCxnSpPr>
          <p:spPr>
            <a:xfrm flipH="1">
              <a:off x="6527876" y="2763944"/>
              <a:ext cx="19498" cy="3587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6" name="直线连接符 835">
              <a:extLst>
                <a:ext uri="{FF2B5EF4-FFF2-40B4-BE49-F238E27FC236}">
                  <a16:creationId xmlns:a16="http://schemas.microsoft.com/office/drawing/2014/main" id="{96631F83-B24F-564C-A9E3-56F93BB9B835}"/>
                </a:ext>
              </a:extLst>
            </p:cNvPr>
            <p:cNvCxnSpPr>
              <a:cxnSpLocks/>
              <a:stCxn id="674" idx="3"/>
              <a:endCxn id="676" idx="1"/>
            </p:cNvCxnSpPr>
            <p:nvPr/>
          </p:nvCxnSpPr>
          <p:spPr>
            <a:xfrm>
              <a:off x="6609626" y="3952721"/>
              <a:ext cx="130122" cy="3674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8" name="直线连接符 837">
              <a:extLst>
                <a:ext uri="{FF2B5EF4-FFF2-40B4-BE49-F238E27FC236}">
                  <a16:creationId xmlns:a16="http://schemas.microsoft.com/office/drawing/2014/main" id="{29FE74E4-B005-3045-A0DB-A540A2960C62}"/>
                </a:ext>
              </a:extLst>
            </p:cNvPr>
            <p:cNvCxnSpPr>
              <a:cxnSpLocks/>
              <a:stCxn id="676" idx="3"/>
              <a:endCxn id="679" idx="1"/>
            </p:cNvCxnSpPr>
            <p:nvPr/>
          </p:nvCxnSpPr>
          <p:spPr>
            <a:xfrm>
              <a:off x="6863652" y="4497173"/>
              <a:ext cx="189528" cy="3564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9" name="直线连接符 838">
              <a:extLst>
                <a:ext uri="{FF2B5EF4-FFF2-40B4-BE49-F238E27FC236}">
                  <a16:creationId xmlns:a16="http://schemas.microsoft.com/office/drawing/2014/main" id="{F378A61B-70DA-7D4E-85B9-9B7919E7A261}"/>
                </a:ext>
              </a:extLst>
            </p:cNvPr>
            <p:cNvCxnSpPr>
              <a:cxnSpLocks/>
              <a:stCxn id="680" idx="3"/>
              <a:endCxn id="681" idx="1"/>
            </p:cNvCxnSpPr>
            <p:nvPr/>
          </p:nvCxnSpPr>
          <p:spPr>
            <a:xfrm>
              <a:off x="8088611" y="5748664"/>
              <a:ext cx="370392" cy="1418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1" name="直线连接符 840">
              <a:extLst>
                <a:ext uri="{FF2B5EF4-FFF2-40B4-BE49-F238E27FC236}">
                  <a16:creationId xmlns:a16="http://schemas.microsoft.com/office/drawing/2014/main" id="{F19039D2-A8D3-EC41-80FC-E7CD33F6A0BA}"/>
                </a:ext>
              </a:extLst>
            </p:cNvPr>
            <p:cNvCxnSpPr>
              <a:cxnSpLocks/>
              <a:stCxn id="681" idx="3"/>
              <a:endCxn id="682" idx="1"/>
            </p:cNvCxnSpPr>
            <p:nvPr/>
          </p:nvCxnSpPr>
          <p:spPr>
            <a:xfrm>
              <a:off x="8669467" y="5939100"/>
              <a:ext cx="379869" cy="701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2" name="直线连接符 841">
              <a:extLst>
                <a:ext uri="{FF2B5EF4-FFF2-40B4-BE49-F238E27FC236}">
                  <a16:creationId xmlns:a16="http://schemas.microsoft.com/office/drawing/2014/main" id="{8C3935FD-E34E-5B4C-A3A9-290250E5651F}"/>
                </a:ext>
              </a:extLst>
            </p:cNvPr>
            <p:cNvCxnSpPr>
              <a:cxnSpLocks/>
              <a:stCxn id="670" idx="3"/>
              <a:endCxn id="669" idx="1"/>
            </p:cNvCxnSpPr>
            <p:nvPr/>
          </p:nvCxnSpPr>
          <p:spPr>
            <a:xfrm flipV="1">
              <a:off x="10452483" y="5613650"/>
              <a:ext cx="323250" cy="1697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3" name="直线连接符 842">
              <a:extLst>
                <a:ext uri="{FF2B5EF4-FFF2-40B4-BE49-F238E27FC236}">
                  <a16:creationId xmlns:a16="http://schemas.microsoft.com/office/drawing/2014/main" id="{9EDFB25F-1823-A54F-9EDB-FA60B1F30266}"/>
                </a:ext>
              </a:extLst>
            </p:cNvPr>
            <p:cNvCxnSpPr>
              <a:cxnSpLocks/>
              <a:stCxn id="640" idx="2"/>
              <a:endCxn id="651" idx="0"/>
            </p:cNvCxnSpPr>
            <p:nvPr/>
          </p:nvCxnSpPr>
          <p:spPr>
            <a:xfrm flipH="1">
              <a:off x="8441875" y="604273"/>
              <a:ext cx="129788" cy="3543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4" name="直线连接符 843">
              <a:extLst>
                <a:ext uri="{FF2B5EF4-FFF2-40B4-BE49-F238E27FC236}">
                  <a16:creationId xmlns:a16="http://schemas.microsoft.com/office/drawing/2014/main" id="{72434266-ADA7-5A49-8D79-4D067EFD7243}"/>
                </a:ext>
              </a:extLst>
            </p:cNvPr>
            <p:cNvCxnSpPr>
              <a:cxnSpLocks/>
              <a:stCxn id="673" idx="1"/>
              <a:endCxn id="674" idx="1"/>
            </p:cNvCxnSpPr>
            <p:nvPr/>
          </p:nvCxnSpPr>
          <p:spPr>
            <a:xfrm>
              <a:off x="6531646" y="3338684"/>
              <a:ext cx="14822" cy="4074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6" name="直线连接符 845">
              <a:extLst>
                <a:ext uri="{FF2B5EF4-FFF2-40B4-BE49-F238E27FC236}">
                  <a16:creationId xmlns:a16="http://schemas.microsoft.com/office/drawing/2014/main" id="{A43C2EAB-9F1C-604F-AC7E-B8F7882BAA05}"/>
                </a:ext>
              </a:extLst>
            </p:cNvPr>
            <p:cNvCxnSpPr>
              <a:cxnSpLocks/>
              <a:stCxn id="679" idx="3"/>
              <a:endCxn id="677" idx="1"/>
            </p:cNvCxnSpPr>
            <p:nvPr/>
          </p:nvCxnSpPr>
          <p:spPr>
            <a:xfrm>
              <a:off x="7183184" y="5026173"/>
              <a:ext cx="213393" cy="2574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7" name="直线连接符 846">
              <a:extLst>
                <a:ext uri="{FF2B5EF4-FFF2-40B4-BE49-F238E27FC236}">
                  <a16:creationId xmlns:a16="http://schemas.microsoft.com/office/drawing/2014/main" id="{001828BF-3161-D848-87DE-F04BEE909C4C}"/>
                </a:ext>
              </a:extLst>
            </p:cNvPr>
            <p:cNvCxnSpPr>
              <a:cxnSpLocks/>
              <a:stCxn id="677" idx="3"/>
              <a:endCxn id="680" idx="1"/>
            </p:cNvCxnSpPr>
            <p:nvPr/>
          </p:nvCxnSpPr>
          <p:spPr>
            <a:xfrm>
              <a:off x="7573514" y="5407497"/>
              <a:ext cx="328036" cy="2331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9" name="直线连接符 848">
              <a:extLst>
                <a:ext uri="{FF2B5EF4-FFF2-40B4-BE49-F238E27FC236}">
                  <a16:creationId xmlns:a16="http://schemas.microsoft.com/office/drawing/2014/main" id="{90EB0130-1361-F348-A8A2-A566C14C0E21}"/>
                </a:ext>
              </a:extLst>
            </p:cNvPr>
            <p:cNvCxnSpPr>
              <a:cxnSpLocks/>
              <a:stCxn id="682" idx="3"/>
              <a:endCxn id="672" idx="1"/>
            </p:cNvCxnSpPr>
            <p:nvPr/>
          </p:nvCxnSpPr>
          <p:spPr>
            <a:xfrm flipV="1">
              <a:off x="9265336" y="5987680"/>
              <a:ext cx="371975" cy="215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0" name="直线连接符 849">
              <a:extLst>
                <a:ext uri="{FF2B5EF4-FFF2-40B4-BE49-F238E27FC236}">
                  <a16:creationId xmlns:a16="http://schemas.microsoft.com/office/drawing/2014/main" id="{DA536833-F4B9-3C43-933B-6CEE346311AF}"/>
                </a:ext>
              </a:extLst>
            </p:cNvPr>
            <p:cNvCxnSpPr>
              <a:cxnSpLocks/>
              <a:stCxn id="672" idx="3"/>
              <a:endCxn id="670" idx="1"/>
            </p:cNvCxnSpPr>
            <p:nvPr/>
          </p:nvCxnSpPr>
          <p:spPr>
            <a:xfrm flipV="1">
              <a:off x="9852785" y="5842907"/>
              <a:ext cx="392066" cy="1297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2" name="直线连接符 851">
              <a:extLst>
                <a:ext uri="{FF2B5EF4-FFF2-40B4-BE49-F238E27FC236}">
                  <a16:creationId xmlns:a16="http://schemas.microsoft.com/office/drawing/2014/main" id="{D264EAD5-CFBB-7E42-855F-D30B70A943A2}"/>
                </a:ext>
              </a:extLst>
            </p:cNvPr>
            <p:cNvCxnSpPr>
              <a:cxnSpLocks/>
              <a:stCxn id="641" idx="2"/>
              <a:endCxn id="654" idx="0"/>
            </p:cNvCxnSpPr>
            <p:nvPr/>
          </p:nvCxnSpPr>
          <p:spPr>
            <a:xfrm>
              <a:off x="9154371" y="512083"/>
              <a:ext cx="154792" cy="3896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3" name="直线连接符 852">
              <a:extLst>
                <a:ext uri="{FF2B5EF4-FFF2-40B4-BE49-F238E27FC236}">
                  <a16:creationId xmlns:a16="http://schemas.microsoft.com/office/drawing/2014/main" id="{2CC49C07-A69E-1844-857B-BD4088386C0A}"/>
                </a:ext>
              </a:extLst>
            </p:cNvPr>
            <p:cNvCxnSpPr>
              <a:cxnSpLocks/>
              <a:stCxn id="642" idx="2"/>
              <a:endCxn id="654" idx="0"/>
            </p:cNvCxnSpPr>
            <p:nvPr/>
          </p:nvCxnSpPr>
          <p:spPr>
            <a:xfrm flipH="1">
              <a:off x="9309163" y="538344"/>
              <a:ext cx="447503" cy="3633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4" name="直线连接符 853">
              <a:extLst>
                <a:ext uri="{FF2B5EF4-FFF2-40B4-BE49-F238E27FC236}">
                  <a16:creationId xmlns:a16="http://schemas.microsoft.com/office/drawing/2014/main" id="{BA279B76-95AB-B74F-9690-38FDD8E6C66B}"/>
                </a:ext>
              </a:extLst>
            </p:cNvPr>
            <p:cNvCxnSpPr>
              <a:cxnSpLocks/>
              <a:stCxn id="642" idx="2"/>
              <a:endCxn id="656" idx="0"/>
            </p:cNvCxnSpPr>
            <p:nvPr/>
          </p:nvCxnSpPr>
          <p:spPr>
            <a:xfrm>
              <a:off x="9756666" y="538344"/>
              <a:ext cx="218054" cy="4818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5" name="直线连接符 854">
              <a:extLst>
                <a:ext uri="{FF2B5EF4-FFF2-40B4-BE49-F238E27FC236}">
                  <a16:creationId xmlns:a16="http://schemas.microsoft.com/office/drawing/2014/main" id="{D890DFDE-EA5B-B649-A5CD-4CDE4F36F7FB}"/>
                </a:ext>
              </a:extLst>
            </p:cNvPr>
            <p:cNvCxnSpPr>
              <a:cxnSpLocks/>
              <a:stCxn id="643" idx="2"/>
              <a:endCxn id="656" idx="0"/>
            </p:cNvCxnSpPr>
            <p:nvPr/>
          </p:nvCxnSpPr>
          <p:spPr>
            <a:xfrm flipH="1">
              <a:off x="9974720" y="717050"/>
              <a:ext cx="356427" cy="3031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7" name="直线连接符 856">
              <a:extLst>
                <a:ext uri="{FF2B5EF4-FFF2-40B4-BE49-F238E27FC236}">
                  <a16:creationId xmlns:a16="http://schemas.microsoft.com/office/drawing/2014/main" id="{43C72DF7-A1C3-FB4E-A9CC-089FEB65D760}"/>
                </a:ext>
              </a:extLst>
            </p:cNvPr>
            <p:cNvCxnSpPr>
              <a:cxnSpLocks/>
              <a:stCxn id="643" idx="2"/>
              <a:endCxn id="657" idx="0"/>
            </p:cNvCxnSpPr>
            <p:nvPr/>
          </p:nvCxnSpPr>
          <p:spPr>
            <a:xfrm>
              <a:off x="10331147" y="717050"/>
              <a:ext cx="154082" cy="2831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8" name="直线连接符 857">
              <a:extLst>
                <a:ext uri="{FF2B5EF4-FFF2-40B4-BE49-F238E27FC236}">
                  <a16:creationId xmlns:a16="http://schemas.microsoft.com/office/drawing/2014/main" id="{054744B2-D178-E340-A6B0-4F83B08735F8}"/>
                </a:ext>
              </a:extLst>
            </p:cNvPr>
            <p:cNvCxnSpPr>
              <a:cxnSpLocks/>
              <a:stCxn id="644" idx="2"/>
              <a:endCxn id="657" idx="3"/>
            </p:cNvCxnSpPr>
            <p:nvPr/>
          </p:nvCxnSpPr>
          <p:spPr>
            <a:xfrm flipH="1">
              <a:off x="10593229" y="992631"/>
              <a:ext cx="264120" cy="795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0" name="直线连接符 859">
              <a:extLst>
                <a:ext uri="{FF2B5EF4-FFF2-40B4-BE49-F238E27FC236}">
                  <a16:creationId xmlns:a16="http://schemas.microsoft.com/office/drawing/2014/main" id="{CDC45CE0-9385-D54A-A4E1-0DC7BE92922A}"/>
                </a:ext>
              </a:extLst>
            </p:cNvPr>
            <p:cNvCxnSpPr>
              <a:cxnSpLocks/>
              <a:endCxn id="659" idx="0"/>
            </p:cNvCxnSpPr>
            <p:nvPr/>
          </p:nvCxnSpPr>
          <p:spPr>
            <a:xfrm>
              <a:off x="10870526" y="1016327"/>
              <a:ext cx="1587" cy="346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1" name="直线连接符 860">
              <a:extLst>
                <a:ext uri="{FF2B5EF4-FFF2-40B4-BE49-F238E27FC236}">
                  <a16:creationId xmlns:a16="http://schemas.microsoft.com/office/drawing/2014/main" id="{D65563C4-239A-CB44-9D05-A326F7331D70}"/>
                </a:ext>
              </a:extLst>
            </p:cNvPr>
            <p:cNvCxnSpPr>
              <a:cxnSpLocks/>
              <a:stCxn id="645" idx="2"/>
            </p:cNvCxnSpPr>
            <p:nvPr/>
          </p:nvCxnSpPr>
          <p:spPr>
            <a:xfrm flipH="1">
              <a:off x="10978525" y="1363372"/>
              <a:ext cx="321190" cy="621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3" name="直线连接符 862">
              <a:extLst>
                <a:ext uri="{FF2B5EF4-FFF2-40B4-BE49-F238E27FC236}">
                  <a16:creationId xmlns:a16="http://schemas.microsoft.com/office/drawing/2014/main" id="{F3D73C46-4A93-3A47-ADE1-47153EFA1F8B}"/>
                </a:ext>
              </a:extLst>
            </p:cNvPr>
            <p:cNvCxnSpPr>
              <a:cxnSpLocks/>
              <a:stCxn id="645" idx="2"/>
              <a:endCxn id="712" idx="0"/>
            </p:cNvCxnSpPr>
            <p:nvPr/>
          </p:nvCxnSpPr>
          <p:spPr>
            <a:xfrm flipH="1">
              <a:off x="11288148" y="1363371"/>
              <a:ext cx="11567" cy="2950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4" name="直线连接符 863">
              <a:extLst>
                <a:ext uri="{FF2B5EF4-FFF2-40B4-BE49-F238E27FC236}">
                  <a16:creationId xmlns:a16="http://schemas.microsoft.com/office/drawing/2014/main" id="{440D4A0A-9AAF-F046-94A3-FD999F22B5DB}"/>
                </a:ext>
              </a:extLst>
            </p:cNvPr>
            <p:cNvCxnSpPr>
              <a:cxnSpLocks/>
              <a:stCxn id="660" idx="2"/>
              <a:endCxn id="712" idx="3"/>
            </p:cNvCxnSpPr>
            <p:nvPr/>
          </p:nvCxnSpPr>
          <p:spPr>
            <a:xfrm flipH="1" flipV="1">
              <a:off x="11396148" y="1730420"/>
              <a:ext cx="279049" cy="1267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6" name="直线连接符 865">
              <a:extLst>
                <a:ext uri="{FF2B5EF4-FFF2-40B4-BE49-F238E27FC236}">
                  <a16:creationId xmlns:a16="http://schemas.microsoft.com/office/drawing/2014/main" id="{BFA9E986-54A5-354A-A50B-8FE7DAD350F4}"/>
                </a:ext>
              </a:extLst>
            </p:cNvPr>
            <p:cNvCxnSpPr>
              <a:cxnSpLocks/>
              <a:stCxn id="660" idx="2"/>
            </p:cNvCxnSpPr>
            <p:nvPr/>
          </p:nvCxnSpPr>
          <p:spPr>
            <a:xfrm flipH="1">
              <a:off x="11313747" y="1857191"/>
              <a:ext cx="361450" cy="272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7" name="直线连接符 866">
              <a:extLst>
                <a:ext uri="{FF2B5EF4-FFF2-40B4-BE49-F238E27FC236}">
                  <a16:creationId xmlns:a16="http://schemas.microsoft.com/office/drawing/2014/main" id="{844E59DE-519C-F441-B128-446544D77228}"/>
                </a:ext>
              </a:extLst>
            </p:cNvPr>
            <p:cNvCxnSpPr>
              <a:cxnSpLocks/>
              <a:stCxn id="662" idx="2"/>
              <a:endCxn id="714" idx="3"/>
            </p:cNvCxnSpPr>
            <p:nvPr/>
          </p:nvCxnSpPr>
          <p:spPr>
            <a:xfrm flipH="1" flipV="1">
              <a:off x="11430377" y="2201816"/>
              <a:ext cx="474099" cy="13838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8" name="直线连接符 867">
              <a:extLst>
                <a:ext uri="{FF2B5EF4-FFF2-40B4-BE49-F238E27FC236}">
                  <a16:creationId xmlns:a16="http://schemas.microsoft.com/office/drawing/2014/main" id="{FED72021-23E8-EE4B-99FA-F8565B7F5434}"/>
                </a:ext>
              </a:extLst>
            </p:cNvPr>
            <p:cNvCxnSpPr>
              <a:cxnSpLocks/>
              <a:stCxn id="662" idx="2"/>
              <a:endCxn id="715" idx="0"/>
            </p:cNvCxnSpPr>
            <p:nvPr/>
          </p:nvCxnSpPr>
          <p:spPr>
            <a:xfrm flipH="1">
              <a:off x="11428107" y="2340201"/>
              <a:ext cx="476369" cy="2792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0" name="直线连接符 869">
              <a:extLst>
                <a:ext uri="{FF2B5EF4-FFF2-40B4-BE49-F238E27FC236}">
                  <a16:creationId xmlns:a16="http://schemas.microsoft.com/office/drawing/2014/main" id="{C4C3F434-22A6-6F4B-A332-2150C081E76D}"/>
                </a:ext>
              </a:extLst>
            </p:cNvPr>
            <p:cNvCxnSpPr>
              <a:cxnSpLocks/>
              <a:stCxn id="663" idx="2"/>
              <a:endCxn id="715" idx="3"/>
            </p:cNvCxnSpPr>
            <p:nvPr/>
          </p:nvCxnSpPr>
          <p:spPr>
            <a:xfrm flipH="1" flipV="1">
              <a:off x="11536107" y="2691468"/>
              <a:ext cx="503671" cy="29618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1" name="直线连接符 870">
              <a:extLst>
                <a:ext uri="{FF2B5EF4-FFF2-40B4-BE49-F238E27FC236}">
                  <a16:creationId xmlns:a16="http://schemas.microsoft.com/office/drawing/2014/main" id="{F8C27AE8-F5F6-E84F-A2DD-1ABFBAF1E7A8}"/>
                </a:ext>
              </a:extLst>
            </p:cNvPr>
            <p:cNvCxnSpPr>
              <a:cxnSpLocks/>
              <a:stCxn id="663" idx="2"/>
              <a:endCxn id="718" idx="3"/>
            </p:cNvCxnSpPr>
            <p:nvPr/>
          </p:nvCxnSpPr>
          <p:spPr>
            <a:xfrm flipH="1">
              <a:off x="11546929" y="2987657"/>
              <a:ext cx="492849" cy="1327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3" name="直线连接符 872">
              <a:extLst>
                <a:ext uri="{FF2B5EF4-FFF2-40B4-BE49-F238E27FC236}">
                  <a16:creationId xmlns:a16="http://schemas.microsoft.com/office/drawing/2014/main" id="{97D34D7E-D7E5-0747-B650-4447E28E209C}"/>
                </a:ext>
              </a:extLst>
            </p:cNvPr>
            <p:cNvCxnSpPr>
              <a:cxnSpLocks/>
              <a:stCxn id="663" idx="2"/>
              <a:endCxn id="720" idx="0"/>
            </p:cNvCxnSpPr>
            <p:nvPr/>
          </p:nvCxnSpPr>
          <p:spPr>
            <a:xfrm flipH="1">
              <a:off x="11615975" y="2987657"/>
              <a:ext cx="423803" cy="4988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4" name="直线连接符 873">
              <a:extLst>
                <a:ext uri="{FF2B5EF4-FFF2-40B4-BE49-F238E27FC236}">
                  <a16:creationId xmlns:a16="http://schemas.microsoft.com/office/drawing/2014/main" id="{4BAA0ECA-D6CC-424D-82DE-8447D3A8CCEF}"/>
                </a:ext>
              </a:extLst>
            </p:cNvPr>
            <p:cNvCxnSpPr>
              <a:cxnSpLocks/>
              <a:stCxn id="664" idx="2"/>
              <a:endCxn id="720" idx="3"/>
            </p:cNvCxnSpPr>
            <p:nvPr/>
          </p:nvCxnSpPr>
          <p:spPr>
            <a:xfrm flipH="1">
              <a:off x="11723975" y="3548182"/>
              <a:ext cx="296680" cy="102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6" name="直线连接符 875">
              <a:extLst>
                <a:ext uri="{FF2B5EF4-FFF2-40B4-BE49-F238E27FC236}">
                  <a16:creationId xmlns:a16="http://schemas.microsoft.com/office/drawing/2014/main" id="{A1FF9598-77BC-4541-8C71-D673FA5341E1}"/>
                </a:ext>
              </a:extLst>
            </p:cNvPr>
            <p:cNvCxnSpPr>
              <a:cxnSpLocks/>
              <a:stCxn id="665" idx="2"/>
              <a:endCxn id="720" idx="2"/>
            </p:cNvCxnSpPr>
            <p:nvPr/>
          </p:nvCxnSpPr>
          <p:spPr>
            <a:xfrm flipH="1" flipV="1">
              <a:off x="11615975" y="3630482"/>
              <a:ext cx="267653" cy="5231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7" name="直线连接符 876">
              <a:extLst>
                <a:ext uri="{FF2B5EF4-FFF2-40B4-BE49-F238E27FC236}">
                  <a16:creationId xmlns:a16="http://schemas.microsoft.com/office/drawing/2014/main" id="{9F47A7F8-D34F-4D45-8CF5-193118E2AE88}"/>
                </a:ext>
              </a:extLst>
            </p:cNvPr>
            <p:cNvCxnSpPr>
              <a:cxnSpLocks/>
              <a:stCxn id="665" idx="2"/>
              <a:endCxn id="717" idx="3"/>
            </p:cNvCxnSpPr>
            <p:nvPr/>
          </p:nvCxnSpPr>
          <p:spPr>
            <a:xfrm flipH="1" flipV="1">
              <a:off x="11424447" y="3978857"/>
              <a:ext cx="459181" cy="1747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9" name="直线连接符 878">
              <a:extLst>
                <a:ext uri="{FF2B5EF4-FFF2-40B4-BE49-F238E27FC236}">
                  <a16:creationId xmlns:a16="http://schemas.microsoft.com/office/drawing/2014/main" id="{EAC55BED-C231-334C-997A-25054F8AB485}"/>
                </a:ext>
              </a:extLst>
            </p:cNvPr>
            <p:cNvCxnSpPr>
              <a:cxnSpLocks/>
              <a:stCxn id="665" idx="2"/>
              <a:endCxn id="721" idx="0"/>
            </p:cNvCxnSpPr>
            <p:nvPr/>
          </p:nvCxnSpPr>
          <p:spPr>
            <a:xfrm flipH="1">
              <a:off x="11324986" y="4153589"/>
              <a:ext cx="558642" cy="3217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0" name="直线连接符 879">
              <a:extLst>
                <a:ext uri="{FF2B5EF4-FFF2-40B4-BE49-F238E27FC236}">
                  <a16:creationId xmlns:a16="http://schemas.microsoft.com/office/drawing/2014/main" id="{0D15C9F9-14DC-1B48-90F7-71DD9795DE71}"/>
                </a:ext>
              </a:extLst>
            </p:cNvPr>
            <p:cNvCxnSpPr>
              <a:cxnSpLocks/>
              <a:stCxn id="666" idx="2"/>
              <a:endCxn id="721" idx="3"/>
            </p:cNvCxnSpPr>
            <p:nvPr/>
          </p:nvCxnSpPr>
          <p:spPr>
            <a:xfrm flipH="1" flipV="1">
              <a:off x="11432986" y="4547340"/>
              <a:ext cx="227625" cy="839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2" name="直线连接符 881">
              <a:extLst>
                <a:ext uri="{FF2B5EF4-FFF2-40B4-BE49-F238E27FC236}">
                  <a16:creationId xmlns:a16="http://schemas.microsoft.com/office/drawing/2014/main" id="{07235BE6-A6AE-5D41-9C33-53FF92BF8F9C}"/>
                </a:ext>
              </a:extLst>
            </p:cNvPr>
            <p:cNvCxnSpPr>
              <a:cxnSpLocks/>
              <a:stCxn id="667" idx="2"/>
              <a:endCxn id="721" idx="2"/>
            </p:cNvCxnSpPr>
            <p:nvPr/>
          </p:nvCxnSpPr>
          <p:spPr>
            <a:xfrm flipV="1">
              <a:off x="11296044" y="4619346"/>
              <a:ext cx="28942" cy="4906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3" name="直线连接符 882">
              <a:extLst>
                <a:ext uri="{FF2B5EF4-FFF2-40B4-BE49-F238E27FC236}">
                  <a16:creationId xmlns:a16="http://schemas.microsoft.com/office/drawing/2014/main" id="{08CDF0DB-991B-F145-B2F7-6E48DEE54199}"/>
                </a:ext>
              </a:extLst>
            </p:cNvPr>
            <p:cNvCxnSpPr>
              <a:cxnSpLocks/>
              <a:stCxn id="667" idx="2"/>
              <a:endCxn id="723" idx="2"/>
            </p:cNvCxnSpPr>
            <p:nvPr/>
          </p:nvCxnSpPr>
          <p:spPr>
            <a:xfrm flipH="1" flipV="1">
              <a:off x="10897890" y="4894321"/>
              <a:ext cx="398154" cy="2156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5" name="直线连接符 884">
              <a:extLst>
                <a:ext uri="{FF2B5EF4-FFF2-40B4-BE49-F238E27FC236}">
                  <a16:creationId xmlns:a16="http://schemas.microsoft.com/office/drawing/2014/main" id="{55F52132-45C4-7A4F-A918-4DA35CA3B8B7}"/>
                </a:ext>
              </a:extLst>
            </p:cNvPr>
            <p:cNvCxnSpPr>
              <a:cxnSpLocks/>
              <a:stCxn id="669" idx="0"/>
              <a:endCxn id="723" idx="2"/>
            </p:cNvCxnSpPr>
            <p:nvPr/>
          </p:nvCxnSpPr>
          <p:spPr>
            <a:xfrm flipV="1">
              <a:off x="10820783" y="4894321"/>
              <a:ext cx="77107" cy="5975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6" name="直线连接符 885">
              <a:extLst>
                <a:ext uri="{FF2B5EF4-FFF2-40B4-BE49-F238E27FC236}">
                  <a16:creationId xmlns:a16="http://schemas.microsoft.com/office/drawing/2014/main" id="{E3F0CEB9-AB5D-1B47-8D1F-63E0CBAFA6B2}"/>
                </a:ext>
              </a:extLst>
            </p:cNvPr>
            <p:cNvCxnSpPr>
              <a:cxnSpLocks/>
              <a:stCxn id="669" idx="0"/>
              <a:endCxn id="724" idx="2"/>
            </p:cNvCxnSpPr>
            <p:nvPr/>
          </p:nvCxnSpPr>
          <p:spPr>
            <a:xfrm flipH="1" flipV="1">
              <a:off x="10441135" y="5086868"/>
              <a:ext cx="379648" cy="4050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7" name="直线连接符 886">
              <a:extLst>
                <a:ext uri="{FF2B5EF4-FFF2-40B4-BE49-F238E27FC236}">
                  <a16:creationId xmlns:a16="http://schemas.microsoft.com/office/drawing/2014/main" id="{78D5EAFF-FF00-7149-A684-CAD160EC3E39}"/>
                </a:ext>
              </a:extLst>
            </p:cNvPr>
            <p:cNvCxnSpPr>
              <a:cxnSpLocks/>
              <a:stCxn id="669" idx="0"/>
              <a:endCxn id="725" idx="3"/>
            </p:cNvCxnSpPr>
            <p:nvPr/>
          </p:nvCxnSpPr>
          <p:spPr>
            <a:xfrm flipH="1" flipV="1">
              <a:off x="10257985" y="5398575"/>
              <a:ext cx="562798" cy="933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9" name="直线连接符 888">
              <a:extLst>
                <a:ext uri="{FF2B5EF4-FFF2-40B4-BE49-F238E27FC236}">
                  <a16:creationId xmlns:a16="http://schemas.microsoft.com/office/drawing/2014/main" id="{30AB99E2-60BF-A24A-AAE0-2DE78DF6D919}"/>
                </a:ext>
              </a:extLst>
            </p:cNvPr>
            <p:cNvCxnSpPr>
              <a:cxnSpLocks/>
              <a:stCxn id="670" idx="0"/>
              <a:endCxn id="725" idx="2"/>
            </p:cNvCxnSpPr>
            <p:nvPr/>
          </p:nvCxnSpPr>
          <p:spPr>
            <a:xfrm flipH="1" flipV="1">
              <a:off x="10149985" y="5470581"/>
              <a:ext cx="178834" cy="2733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0" name="直线连接符 889">
              <a:extLst>
                <a:ext uri="{FF2B5EF4-FFF2-40B4-BE49-F238E27FC236}">
                  <a16:creationId xmlns:a16="http://schemas.microsoft.com/office/drawing/2014/main" id="{0FB7263C-0A6C-644A-BBF6-3E6A36F95D57}"/>
                </a:ext>
              </a:extLst>
            </p:cNvPr>
            <p:cNvCxnSpPr>
              <a:cxnSpLocks/>
              <a:stCxn id="672" idx="0"/>
              <a:endCxn id="725" idx="2"/>
            </p:cNvCxnSpPr>
            <p:nvPr/>
          </p:nvCxnSpPr>
          <p:spPr>
            <a:xfrm flipV="1">
              <a:off x="9740025" y="5470581"/>
              <a:ext cx="409960" cy="4377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2" name="直线连接符 891">
              <a:extLst>
                <a:ext uri="{FF2B5EF4-FFF2-40B4-BE49-F238E27FC236}">
                  <a16:creationId xmlns:a16="http://schemas.microsoft.com/office/drawing/2014/main" id="{FF180103-5762-BA49-9FA3-9BDB2257AE36}"/>
                </a:ext>
              </a:extLst>
            </p:cNvPr>
            <p:cNvCxnSpPr>
              <a:cxnSpLocks/>
              <a:stCxn id="672" idx="0"/>
              <a:endCxn id="728" idx="2"/>
            </p:cNvCxnSpPr>
            <p:nvPr/>
          </p:nvCxnSpPr>
          <p:spPr>
            <a:xfrm flipH="1" flipV="1">
              <a:off x="9706299" y="5411053"/>
              <a:ext cx="33726" cy="4972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3" name="直线连接符 892">
              <a:extLst>
                <a:ext uri="{FF2B5EF4-FFF2-40B4-BE49-F238E27FC236}">
                  <a16:creationId xmlns:a16="http://schemas.microsoft.com/office/drawing/2014/main" id="{F3FF90D9-9FCF-0A4F-AC19-D2E02ADE67E4}"/>
                </a:ext>
              </a:extLst>
            </p:cNvPr>
            <p:cNvCxnSpPr>
              <a:cxnSpLocks/>
              <a:stCxn id="672" idx="0"/>
              <a:endCxn id="730" idx="2"/>
            </p:cNvCxnSpPr>
            <p:nvPr/>
          </p:nvCxnSpPr>
          <p:spPr>
            <a:xfrm flipH="1" flipV="1">
              <a:off x="9292190" y="5502530"/>
              <a:ext cx="447835" cy="405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5" name="直线连接符 894">
              <a:extLst>
                <a:ext uri="{FF2B5EF4-FFF2-40B4-BE49-F238E27FC236}">
                  <a16:creationId xmlns:a16="http://schemas.microsoft.com/office/drawing/2014/main" id="{8F38D20C-D753-4D48-93DD-6E289EB02EBF}"/>
                </a:ext>
              </a:extLst>
            </p:cNvPr>
            <p:cNvCxnSpPr>
              <a:cxnSpLocks/>
              <a:stCxn id="682" idx="0"/>
              <a:endCxn id="731" idx="2"/>
            </p:cNvCxnSpPr>
            <p:nvPr/>
          </p:nvCxnSpPr>
          <p:spPr>
            <a:xfrm flipH="1" flipV="1">
              <a:off x="8704441" y="5496910"/>
              <a:ext cx="452895" cy="4403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6" name="直线连接符 895">
              <a:extLst>
                <a:ext uri="{FF2B5EF4-FFF2-40B4-BE49-F238E27FC236}">
                  <a16:creationId xmlns:a16="http://schemas.microsoft.com/office/drawing/2014/main" id="{72244AFA-F4FF-404B-94BB-9B6BCB53242D}"/>
                </a:ext>
              </a:extLst>
            </p:cNvPr>
            <p:cNvCxnSpPr>
              <a:cxnSpLocks/>
              <a:stCxn id="682" idx="0"/>
              <a:endCxn id="730" idx="2"/>
            </p:cNvCxnSpPr>
            <p:nvPr/>
          </p:nvCxnSpPr>
          <p:spPr>
            <a:xfrm flipV="1">
              <a:off x="9157336" y="5502530"/>
              <a:ext cx="134854" cy="43472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8" name="直线连接符 897">
              <a:extLst>
                <a:ext uri="{FF2B5EF4-FFF2-40B4-BE49-F238E27FC236}">
                  <a16:creationId xmlns:a16="http://schemas.microsoft.com/office/drawing/2014/main" id="{962658AC-EDAA-7942-92F3-0FF4BCD07D26}"/>
                </a:ext>
              </a:extLst>
            </p:cNvPr>
            <p:cNvCxnSpPr>
              <a:cxnSpLocks/>
              <a:stCxn id="681" idx="0"/>
              <a:endCxn id="731" idx="2"/>
            </p:cNvCxnSpPr>
            <p:nvPr/>
          </p:nvCxnSpPr>
          <p:spPr>
            <a:xfrm flipV="1">
              <a:off x="8580433" y="5496910"/>
              <a:ext cx="124008" cy="3477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9" name="直线连接符 898">
              <a:extLst>
                <a:ext uri="{FF2B5EF4-FFF2-40B4-BE49-F238E27FC236}">
                  <a16:creationId xmlns:a16="http://schemas.microsoft.com/office/drawing/2014/main" id="{2DBE47CD-5BBB-E641-BABA-53F149B2A7B1}"/>
                </a:ext>
              </a:extLst>
            </p:cNvPr>
            <p:cNvCxnSpPr>
              <a:cxnSpLocks/>
              <a:stCxn id="680" idx="0"/>
              <a:endCxn id="731" idx="2"/>
            </p:cNvCxnSpPr>
            <p:nvPr/>
          </p:nvCxnSpPr>
          <p:spPr>
            <a:xfrm flipV="1">
              <a:off x="8031084" y="5496910"/>
              <a:ext cx="673357" cy="1353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1" name="直线连接符 900">
              <a:extLst>
                <a:ext uri="{FF2B5EF4-FFF2-40B4-BE49-F238E27FC236}">
                  <a16:creationId xmlns:a16="http://schemas.microsoft.com/office/drawing/2014/main" id="{393C1F87-F948-BE46-A836-373EA3BD21B5}"/>
                </a:ext>
              </a:extLst>
            </p:cNvPr>
            <p:cNvCxnSpPr>
              <a:cxnSpLocks/>
              <a:stCxn id="684" idx="0"/>
              <a:endCxn id="638" idx="2"/>
            </p:cNvCxnSpPr>
            <p:nvPr/>
          </p:nvCxnSpPr>
          <p:spPr>
            <a:xfrm flipH="1" flipV="1">
              <a:off x="7535521" y="1157182"/>
              <a:ext cx="203968" cy="3506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2" name="直线连接符 901">
              <a:extLst>
                <a:ext uri="{FF2B5EF4-FFF2-40B4-BE49-F238E27FC236}">
                  <a16:creationId xmlns:a16="http://schemas.microsoft.com/office/drawing/2014/main" id="{A4A3C5F5-8700-D84C-B54E-FBBE35043689}"/>
                </a:ext>
              </a:extLst>
            </p:cNvPr>
            <p:cNvCxnSpPr>
              <a:cxnSpLocks/>
              <a:stCxn id="650" idx="1"/>
              <a:endCxn id="638" idx="2"/>
            </p:cNvCxnSpPr>
            <p:nvPr/>
          </p:nvCxnSpPr>
          <p:spPr>
            <a:xfrm flipH="1" flipV="1">
              <a:off x="7535521" y="1157182"/>
              <a:ext cx="345969" cy="226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3" name="直线连接符 902">
              <a:extLst>
                <a:ext uri="{FF2B5EF4-FFF2-40B4-BE49-F238E27FC236}">
                  <a16:creationId xmlns:a16="http://schemas.microsoft.com/office/drawing/2014/main" id="{A1633BC1-9DB6-254B-A990-86DAF3BCD689}"/>
                </a:ext>
              </a:extLst>
            </p:cNvPr>
            <p:cNvCxnSpPr>
              <a:cxnSpLocks/>
              <a:stCxn id="651" idx="0"/>
              <a:endCxn id="637" idx="2"/>
            </p:cNvCxnSpPr>
            <p:nvPr/>
          </p:nvCxnSpPr>
          <p:spPr>
            <a:xfrm flipH="1" flipV="1">
              <a:off x="8021055" y="831145"/>
              <a:ext cx="420820" cy="1274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4" name="直线连接符 903">
              <a:extLst>
                <a:ext uri="{FF2B5EF4-FFF2-40B4-BE49-F238E27FC236}">
                  <a16:creationId xmlns:a16="http://schemas.microsoft.com/office/drawing/2014/main" id="{2CA315D4-3C25-A746-84FD-FDF707C1DF84}"/>
                </a:ext>
              </a:extLst>
            </p:cNvPr>
            <p:cNvCxnSpPr>
              <a:cxnSpLocks/>
              <a:stCxn id="650" idx="0"/>
              <a:endCxn id="637" idx="2"/>
            </p:cNvCxnSpPr>
            <p:nvPr/>
          </p:nvCxnSpPr>
          <p:spPr>
            <a:xfrm flipV="1">
              <a:off x="7989490" y="831145"/>
              <a:ext cx="31565" cy="27668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5" name="直线连接符 904">
              <a:extLst>
                <a:ext uri="{FF2B5EF4-FFF2-40B4-BE49-F238E27FC236}">
                  <a16:creationId xmlns:a16="http://schemas.microsoft.com/office/drawing/2014/main" id="{475F3EFD-EA34-B042-85D2-75A0B1769475}"/>
                </a:ext>
              </a:extLst>
            </p:cNvPr>
            <p:cNvCxnSpPr>
              <a:cxnSpLocks/>
              <a:stCxn id="684" idx="1"/>
              <a:endCxn id="639" idx="2"/>
            </p:cNvCxnSpPr>
            <p:nvPr/>
          </p:nvCxnSpPr>
          <p:spPr>
            <a:xfrm flipH="1" flipV="1">
              <a:off x="7130785" y="1568273"/>
              <a:ext cx="500704" cy="115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6" name="直线连接符 905">
              <a:extLst>
                <a:ext uri="{FF2B5EF4-FFF2-40B4-BE49-F238E27FC236}">
                  <a16:creationId xmlns:a16="http://schemas.microsoft.com/office/drawing/2014/main" id="{4B588FBB-0838-1F48-B46C-624C12669AD1}"/>
                </a:ext>
              </a:extLst>
            </p:cNvPr>
            <p:cNvCxnSpPr>
              <a:cxnSpLocks/>
              <a:stCxn id="685" idx="0"/>
              <a:endCxn id="639" idx="2"/>
            </p:cNvCxnSpPr>
            <p:nvPr/>
          </p:nvCxnSpPr>
          <p:spPr>
            <a:xfrm flipH="1" flipV="1">
              <a:off x="7130785" y="1568273"/>
              <a:ext cx="224495" cy="45932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8" name="直线连接符 907">
              <a:extLst>
                <a:ext uri="{FF2B5EF4-FFF2-40B4-BE49-F238E27FC236}">
                  <a16:creationId xmlns:a16="http://schemas.microsoft.com/office/drawing/2014/main" id="{9344C028-32F7-9C45-8193-B2CAD8D817AF}"/>
                </a:ext>
              </a:extLst>
            </p:cNvPr>
            <p:cNvCxnSpPr>
              <a:cxnSpLocks/>
              <a:stCxn id="685" idx="1"/>
              <a:endCxn id="647" idx="2"/>
            </p:cNvCxnSpPr>
            <p:nvPr/>
          </p:nvCxnSpPr>
          <p:spPr>
            <a:xfrm flipH="1" flipV="1">
              <a:off x="6833218" y="2082848"/>
              <a:ext cx="414062" cy="167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9" name="直线连接符 908">
              <a:extLst>
                <a:ext uri="{FF2B5EF4-FFF2-40B4-BE49-F238E27FC236}">
                  <a16:creationId xmlns:a16="http://schemas.microsoft.com/office/drawing/2014/main" id="{3174BFCD-5D2A-DC4A-B3E0-AC198D6F9B99}"/>
                </a:ext>
              </a:extLst>
            </p:cNvPr>
            <p:cNvCxnSpPr>
              <a:cxnSpLocks/>
              <a:stCxn id="687" idx="0"/>
              <a:endCxn id="647" idx="2"/>
            </p:cNvCxnSpPr>
            <p:nvPr/>
          </p:nvCxnSpPr>
          <p:spPr>
            <a:xfrm flipH="1" flipV="1">
              <a:off x="6833218" y="2082848"/>
              <a:ext cx="170186" cy="3247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1" name="直线连接符 910">
              <a:extLst>
                <a:ext uri="{FF2B5EF4-FFF2-40B4-BE49-F238E27FC236}">
                  <a16:creationId xmlns:a16="http://schemas.microsoft.com/office/drawing/2014/main" id="{40BF9AA7-282D-BC4D-AC89-DBC26556B925}"/>
                </a:ext>
              </a:extLst>
            </p:cNvPr>
            <p:cNvCxnSpPr>
              <a:cxnSpLocks/>
              <a:stCxn id="687" idx="1"/>
              <a:endCxn id="648" idx="2"/>
            </p:cNvCxnSpPr>
            <p:nvPr/>
          </p:nvCxnSpPr>
          <p:spPr>
            <a:xfrm flipH="1">
              <a:off x="6640258" y="2479631"/>
              <a:ext cx="255146" cy="193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2" name="直线连接符 911">
              <a:extLst>
                <a:ext uri="{FF2B5EF4-FFF2-40B4-BE49-F238E27FC236}">
                  <a16:creationId xmlns:a16="http://schemas.microsoft.com/office/drawing/2014/main" id="{95F665AA-F1FA-774C-9426-058B4529A55E}"/>
                </a:ext>
              </a:extLst>
            </p:cNvPr>
            <p:cNvCxnSpPr>
              <a:cxnSpLocks/>
              <a:stCxn id="690" idx="1"/>
              <a:endCxn id="648" idx="2"/>
            </p:cNvCxnSpPr>
            <p:nvPr/>
          </p:nvCxnSpPr>
          <p:spPr>
            <a:xfrm flipH="1" flipV="1">
              <a:off x="6640258" y="2673264"/>
              <a:ext cx="222581" cy="265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4" name="直线连接符 913">
              <a:extLst>
                <a:ext uri="{FF2B5EF4-FFF2-40B4-BE49-F238E27FC236}">
                  <a16:creationId xmlns:a16="http://schemas.microsoft.com/office/drawing/2014/main" id="{46BEEAE6-5596-174B-B35B-DEFBE54002AC}"/>
                </a:ext>
              </a:extLst>
            </p:cNvPr>
            <p:cNvCxnSpPr>
              <a:cxnSpLocks/>
              <a:stCxn id="690" idx="1"/>
              <a:endCxn id="673" idx="2"/>
            </p:cNvCxnSpPr>
            <p:nvPr/>
          </p:nvCxnSpPr>
          <p:spPr>
            <a:xfrm flipH="1">
              <a:off x="6601750" y="2938750"/>
              <a:ext cx="261089" cy="2906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5" name="直线连接符 914">
              <a:extLst>
                <a:ext uri="{FF2B5EF4-FFF2-40B4-BE49-F238E27FC236}">
                  <a16:creationId xmlns:a16="http://schemas.microsoft.com/office/drawing/2014/main" id="{0749BFDE-3963-AD44-A1C4-A3CB25C1A327}"/>
                </a:ext>
              </a:extLst>
            </p:cNvPr>
            <p:cNvCxnSpPr>
              <a:cxnSpLocks/>
              <a:stCxn id="691" idx="1"/>
              <a:endCxn id="673" idx="2"/>
            </p:cNvCxnSpPr>
            <p:nvPr/>
          </p:nvCxnSpPr>
          <p:spPr>
            <a:xfrm flipH="1" flipV="1">
              <a:off x="6601750" y="3229433"/>
              <a:ext cx="180501" cy="2440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7" name="直线连接符 916">
              <a:extLst>
                <a:ext uri="{FF2B5EF4-FFF2-40B4-BE49-F238E27FC236}">
                  <a16:creationId xmlns:a16="http://schemas.microsoft.com/office/drawing/2014/main" id="{F8FF55B1-EC56-8843-BB19-01166CF40EAF}"/>
                </a:ext>
              </a:extLst>
            </p:cNvPr>
            <p:cNvCxnSpPr>
              <a:cxnSpLocks/>
              <a:stCxn id="691" idx="1"/>
              <a:endCxn id="674" idx="0"/>
            </p:cNvCxnSpPr>
            <p:nvPr/>
          </p:nvCxnSpPr>
          <p:spPr>
            <a:xfrm flipH="1">
              <a:off x="6646901" y="3473471"/>
              <a:ext cx="135350" cy="3549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8" name="直线连接符 917">
              <a:extLst>
                <a:ext uri="{FF2B5EF4-FFF2-40B4-BE49-F238E27FC236}">
                  <a16:creationId xmlns:a16="http://schemas.microsoft.com/office/drawing/2014/main" id="{A3017732-FF2A-D74D-847B-77A4A962EE92}"/>
                </a:ext>
              </a:extLst>
            </p:cNvPr>
            <p:cNvCxnSpPr>
              <a:cxnSpLocks/>
              <a:stCxn id="693" idx="1"/>
              <a:endCxn id="674" idx="0"/>
            </p:cNvCxnSpPr>
            <p:nvPr/>
          </p:nvCxnSpPr>
          <p:spPr>
            <a:xfrm flipH="1">
              <a:off x="6646901" y="3784270"/>
              <a:ext cx="322824" cy="441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0" name="直线连接符 919">
              <a:extLst>
                <a:ext uri="{FF2B5EF4-FFF2-40B4-BE49-F238E27FC236}">
                  <a16:creationId xmlns:a16="http://schemas.microsoft.com/office/drawing/2014/main" id="{FEDA78CA-5A8B-884D-9930-88F73D22E0AB}"/>
                </a:ext>
              </a:extLst>
            </p:cNvPr>
            <p:cNvCxnSpPr>
              <a:cxnSpLocks/>
              <a:stCxn id="693" idx="2"/>
              <a:endCxn id="676" idx="0"/>
            </p:cNvCxnSpPr>
            <p:nvPr/>
          </p:nvCxnSpPr>
          <p:spPr>
            <a:xfrm flipH="1">
              <a:off x="6860679" y="3856276"/>
              <a:ext cx="217046" cy="5111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1" name="直线连接符 920">
              <a:extLst>
                <a:ext uri="{FF2B5EF4-FFF2-40B4-BE49-F238E27FC236}">
                  <a16:creationId xmlns:a16="http://schemas.microsoft.com/office/drawing/2014/main" id="{5A93438D-D575-3849-9D1C-EEA0702D3B33}"/>
                </a:ext>
              </a:extLst>
            </p:cNvPr>
            <p:cNvCxnSpPr>
              <a:cxnSpLocks/>
              <a:stCxn id="694" idx="0"/>
              <a:endCxn id="676" idx="0"/>
            </p:cNvCxnSpPr>
            <p:nvPr/>
          </p:nvCxnSpPr>
          <p:spPr>
            <a:xfrm flipH="1">
              <a:off x="6860679" y="4267883"/>
              <a:ext cx="474103" cy="995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3" name="直线连接符 922">
              <a:extLst>
                <a:ext uri="{FF2B5EF4-FFF2-40B4-BE49-F238E27FC236}">
                  <a16:creationId xmlns:a16="http://schemas.microsoft.com/office/drawing/2014/main" id="{6C77BC2A-0016-1040-8C42-30F212DD67C1}"/>
                </a:ext>
              </a:extLst>
            </p:cNvPr>
            <p:cNvCxnSpPr>
              <a:cxnSpLocks/>
              <a:stCxn id="694" idx="1"/>
            </p:cNvCxnSpPr>
            <p:nvPr/>
          </p:nvCxnSpPr>
          <p:spPr>
            <a:xfrm flipH="1">
              <a:off x="7137854" y="4389620"/>
              <a:ext cx="151878" cy="5104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4" name="直线连接符 923">
              <a:extLst>
                <a:ext uri="{FF2B5EF4-FFF2-40B4-BE49-F238E27FC236}">
                  <a16:creationId xmlns:a16="http://schemas.microsoft.com/office/drawing/2014/main" id="{F829D568-35F8-FF4A-8BB4-5AF546025D3D}"/>
                </a:ext>
              </a:extLst>
            </p:cNvPr>
            <p:cNvCxnSpPr>
              <a:cxnSpLocks/>
              <a:stCxn id="697" idx="1"/>
              <a:endCxn id="679" idx="0"/>
            </p:cNvCxnSpPr>
            <p:nvPr/>
          </p:nvCxnSpPr>
          <p:spPr>
            <a:xfrm flipH="1">
              <a:off x="7175684" y="4582618"/>
              <a:ext cx="418349" cy="313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5" name="直线连接符 924">
              <a:extLst>
                <a:ext uri="{FF2B5EF4-FFF2-40B4-BE49-F238E27FC236}">
                  <a16:creationId xmlns:a16="http://schemas.microsoft.com/office/drawing/2014/main" id="{E087EC67-3126-DB4E-B3A1-BF18F14C1C1C}"/>
                </a:ext>
              </a:extLst>
            </p:cNvPr>
            <p:cNvCxnSpPr>
              <a:cxnSpLocks/>
              <a:stCxn id="696" idx="1"/>
              <a:endCxn id="679" idx="0"/>
            </p:cNvCxnSpPr>
            <p:nvPr/>
          </p:nvCxnSpPr>
          <p:spPr>
            <a:xfrm flipH="1" flipV="1">
              <a:off x="7175684" y="4896581"/>
              <a:ext cx="464679" cy="18787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6" name="直线连接符 925">
              <a:extLst>
                <a:ext uri="{FF2B5EF4-FFF2-40B4-BE49-F238E27FC236}">
                  <a16:creationId xmlns:a16="http://schemas.microsoft.com/office/drawing/2014/main" id="{788313B3-2451-6B49-9707-508DE05B3340}"/>
                </a:ext>
              </a:extLst>
            </p:cNvPr>
            <p:cNvCxnSpPr>
              <a:cxnSpLocks/>
              <a:stCxn id="696" idx="2"/>
              <a:endCxn id="677" idx="0"/>
            </p:cNvCxnSpPr>
            <p:nvPr/>
          </p:nvCxnSpPr>
          <p:spPr>
            <a:xfrm flipH="1">
              <a:off x="7526347" y="5156461"/>
              <a:ext cx="222016" cy="1301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7" name="直线连接符 926">
              <a:extLst>
                <a:ext uri="{FF2B5EF4-FFF2-40B4-BE49-F238E27FC236}">
                  <a16:creationId xmlns:a16="http://schemas.microsoft.com/office/drawing/2014/main" id="{99EDB2BA-9F29-5245-9317-BAC1FA4FE7B2}"/>
                </a:ext>
              </a:extLst>
            </p:cNvPr>
            <p:cNvCxnSpPr>
              <a:cxnSpLocks/>
              <a:stCxn id="696" idx="2"/>
              <a:endCxn id="680" idx="0"/>
            </p:cNvCxnSpPr>
            <p:nvPr/>
          </p:nvCxnSpPr>
          <p:spPr>
            <a:xfrm>
              <a:off x="7748363" y="5156461"/>
              <a:ext cx="282721" cy="4758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9" name="直线连接符 928">
              <a:extLst>
                <a:ext uri="{FF2B5EF4-FFF2-40B4-BE49-F238E27FC236}">
                  <a16:creationId xmlns:a16="http://schemas.microsoft.com/office/drawing/2014/main" id="{D381CB9A-DBD0-3242-A825-76ABF2A34D24}"/>
                </a:ext>
              </a:extLst>
            </p:cNvPr>
            <p:cNvCxnSpPr>
              <a:cxnSpLocks/>
              <a:stCxn id="727" idx="2"/>
              <a:endCxn id="680" idx="0"/>
            </p:cNvCxnSpPr>
            <p:nvPr/>
          </p:nvCxnSpPr>
          <p:spPr>
            <a:xfrm flipH="1">
              <a:off x="8031084" y="5230666"/>
              <a:ext cx="168556" cy="4016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0" name="直线连接符 929">
              <a:extLst>
                <a:ext uri="{FF2B5EF4-FFF2-40B4-BE49-F238E27FC236}">
                  <a16:creationId xmlns:a16="http://schemas.microsoft.com/office/drawing/2014/main" id="{7474442B-49FA-844A-9F26-9B9C12171529}"/>
                </a:ext>
              </a:extLst>
            </p:cNvPr>
            <p:cNvCxnSpPr>
              <a:cxnSpLocks/>
              <a:stCxn id="651" idx="1"/>
              <a:endCxn id="650" idx="3"/>
            </p:cNvCxnSpPr>
            <p:nvPr/>
          </p:nvCxnSpPr>
          <p:spPr>
            <a:xfrm flipH="1">
              <a:off x="8097490" y="1030611"/>
              <a:ext cx="236385" cy="1492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2" name="直线连接符 931">
              <a:extLst>
                <a:ext uri="{FF2B5EF4-FFF2-40B4-BE49-F238E27FC236}">
                  <a16:creationId xmlns:a16="http://schemas.microsoft.com/office/drawing/2014/main" id="{292D750A-3835-BD4F-A5AC-E09600266DD9}"/>
                </a:ext>
              </a:extLst>
            </p:cNvPr>
            <p:cNvCxnSpPr>
              <a:cxnSpLocks/>
              <a:stCxn id="653" idx="1"/>
              <a:endCxn id="651" idx="3"/>
            </p:cNvCxnSpPr>
            <p:nvPr/>
          </p:nvCxnSpPr>
          <p:spPr>
            <a:xfrm flipH="1">
              <a:off x="8549875" y="871992"/>
              <a:ext cx="206082" cy="1586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3" name="直线连接符 932">
              <a:extLst>
                <a:ext uri="{FF2B5EF4-FFF2-40B4-BE49-F238E27FC236}">
                  <a16:creationId xmlns:a16="http://schemas.microsoft.com/office/drawing/2014/main" id="{3E8DDCE6-82F1-5545-BB52-BDC56B1BF60A}"/>
                </a:ext>
              </a:extLst>
            </p:cNvPr>
            <p:cNvCxnSpPr>
              <a:cxnSpLocks/>
              <a:stCxn id="654" idx="1"/>
              <a:endCxn id="653" idx="3"/>
            </p:cNvCxnSpPr>
            <p:nvPr/>
          </p:nvCxnSpPr>
          <p:spPr>
            <a:xfrm flipH="1" flipV="1">
              <a:off x="8971957" y="871992"/>
              <a:ext cx="229206" cy="1017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5" name="直线连接符 934">
              <a:extLst>
                <a:ext uri="{FF2B5EF4-FFF2-40B4-BE49-F238E27FC236}">
                  <a16:creationId xmlns:a16="http://schemas.microsoft.com/office/drawing/2014/main" id="{CA230F4D-6CE9-484E-B0C1-61F466AFA9F1}"/>
                </a:ext>
              </a:extLst>
            </p:cNvPr>
            <p:cNvCxnSpPr>
              <a:cxnSpLocks/>
              <a:stCxn id="656" idx="1"/>
              <a:endCxn id="654" idx="3"/>
            </p:cNvCxnSpPr>
            <p:nvPr/>
          </p:nvCxnSpPr>
          <p:spPr>
            <a:xfrm flipH="1" flipV="1">
              <a:off x="9417163" y="973695"/>
              <a:ext cx="449557" cy="1185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6" name="直线连接符 935">
              <a:extLst>
                <a:ext uri="{FF2B5EF4-FFF2-40B4-BE49-F238E27FC236}">
                  <a16:creationId xmlns:a16="http://schemas.microsoft.com/office/drawing/2014/main" id="{D17652D7-3E3E-6947-AC45-D8E07AAD32BA}"/>
                </a:ext>
              </a:extLst>
            </p:cNvPr>
            <p:cNvCxnSpPr>
              <a:cxnSpLocks/>
              <a:stCxn id="657" idx="1"/>
              <a:endCxn id="656" idx="3"/>
            </p:cNvCxnSpPr>
            <p:nvPr/>
          </p:nvCxnSpPr>
          <p:spPr>
            <a:xfrm flipH="1">
              <a:off x="10082720" y="1072212"/>
              <a:ext cx="294509" cy="199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8" name="直线连接符 937">
              <a:extLst>
                <a:ext uri="{FF2B5EF4-FFF2-40B4-BE49-F238E27FC236}">
                  <a16:creationId xmlns:a16="http://schemas.microsoft.com/office/drawing/2014/main" id="{BD7BDC69-428E-7742-BDFB-A3E595AC518B}"/>
                </a:ext>
              </a:extLst>
            </p:cNvPr>
            <p:cNvCxnSpPr>
              <a:cxnSpLocks/>
              <a:stCxn id="659" idx="1"/>
              <a:endCxn id="657" idx="2"/>
            </p:cNvCxnSpPr>
            <p:nvPr/>
          </p:nvCxnSpPr>
          <p:spPr>
            <a:xfrm flipH="1" flipV="1">
              <a:off x="10485229" y="1144218"/>
              <a:ext cx="278884" cy="290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9" name="直线连接符 938">
              <a:extLst>
                <a:ext uri="{FF2B5EF4-FFF2-40B4-BE49-F238E27FC236}">
                  <a16:creationId xmlns:a16="http://schemas.microsoft.com/office/drawing/2014/main" id="{E7E6BB8C-DCE2-4345-BB86-A4CD235A9119}"/>
                </a:ext>
              </a:extLst>
            </p:cNvPr>
            <p:cNvCxnSpPr>
              <a:cxnSpLocks/>
              <a:stCxn id="684" idx="2"/>
              <a:endCxn id="685" idx="0"/>
            </p:cNvCxnSpPr>
            <p:nvPr/>
          </p:nvCxnSpPr>
          <p:spPr>
            <a:xfrm flipH="1">
              <a:off x="7355280" y="1651802"/>
              <a:ext cx="384209" cy="3758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1" name="直线连接符 940">
              <a:extLst>
                <a:ext uri="{FF2B5EF4-FFF2-40B4-BE49-F238E27FC236}">
                  <a16:creationId xmlns:a16="http://schemas.microsoft.com/office/drawing/2014/main" id="{CACF232F-705D-B341-847C-65592F9BDADA}"/>
                </a:ext>
              </a:extLst>
            </p:cNvPr>
            <p:cNvCxnSpPr>
              <a:cxnSpLocks/>
              <a:stCxn id="685" idx="2"/>
              <a:endCxn id="687" idx="0"/>
            </p:cNvCxnSpPr>
            <p:nvPr/>
          </p:nvCxnSpPr>
          <p:spPr>
            <a:xfrm flipH="1">
              <a:off x="7003404" y="2171615"/>
              <a:ext cx="351876" cy="2360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2" name="直线连接符 941">
              <a:extLst>
                <a:ext uri="{FF2B5EF4-FFF2-40B4-BE49-F238E27FC236}">
                  <a16:creationId xmlns:a16="http://schemas.microsoft.com/office/drawing/2014/main" id="{CDFD1E92-4C26-2843-90CA-32909627D100}"/>
                </a:ext>
              </a:extLst>
            </p:cNvPr>
            <p:cNvCxnSpPr>
              <a:cxnSpLocks/>
              <a:stCxn id="687" idx="2"/>
              <a:endCxn id="690" idx="0"/>
            </p:cNvCxnSpPr>
            <p:nvPr/>
          </p:nvCxnSpPr>
          <p:spPr>
            <a:xfrm flipH="1">
              <a:off x="6970839" y="2551637"/>
              <a:ext cx="32565" cy="315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4" name="直线连接符 943">
              <a:extLst>
                <a:ext uri="{FF2B5EF4-FFF2-40B4-BE49-F238E27FC236}">
                  <a16:creationId xmlns:a16="http://schemas.microsoft.com/office/drawing/2014/main" id="{C41D282C-44C8-074D-89F1-A3D89B54ACE4}"/>
                </a:ext>
              </a:extLst>
            </p:cNvPr>
            <p:cNvCxnSpPr>
              <a:cxnSpLocks/>
              <a:endCxn id="691" idx="0"/>
            </p:cNvCxnSpPr>
            <p:nvPr/>
          </p:nvCxnSpPr>
          <p:spPr>
            <a:xfrm flipH="1">
              <a:off x="6853530" y="3013175"/>
              <a:ext cx="101576" cy="3518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5" name="直线连接符 944">
              <a:extLst>
                <a:ext uri="{FF2B5EF4-FFF2-40B4-BE49-F238E27FC236}">
                  <a16:creationId xmlns:a16="http://schemas.microsoft.com/office/drawing/2014/main" id="{791D71FC-9A28-074B-986C-B15C2DA5BB2E}"/>
                </a:ext>
              </a:extLst>
            </p:cNvPr>
            <p:cNvCxnSpPr>
              <a:cxnSpLocks/>
              <a:stCxn id="691" idx="2"/>
              <a:endCxn id="693" idx="0"/>
            </p:cNvCxnSpPr>
            <p:nvPr/>
          </p:nvCxnSpPr>
          <p:spPr>
            <a:xfrm>
              <a:off x="6909800" y="3497554"/>
              <a:ext cx="167925" cy="2147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7" name="直线连接符 946">
              <a:extLst>
                <a:ext uri="{FF2B5EF4-FFF2-40B4-BE49-F238E27FC236}">
                  <a16:creationId xmlns:a16="http://schemas.microsoft.com/office/drawing/2014/main" id="{92AB7A8A-FE87-284D-833A-55EC8B950AC2}"/>
                </a:ext>
              </a:extLst>
            </p:cNvPr>
            <p:cNvCxnSpPr>
              <a:cxnSpLocks/>
              <a:stCxn id="693" idx="2"/>
              <a:endCxn id="694" idx="0"/>
            </p:cNvCxnSpPr>
            <p:nvPr/>
          </p:nvCxnSpPr>
          <p:spPr>
            <a:xfrm>
              <a:off x="7077725" y="3856276"/>
              <a:ext cx="257057" cy="4116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8" name="直线连接符 947">
              <a:extLst>
                <a:ext uri="{FF2B5EF4-FFF2-40B4-BE49-F238E27FC236}">
                  <a16:creationId xmlns:a16="http://schemas.microsoft.com/office/drawing/2014/main" id="{96D6299F-2365-CB47-9AF4-B46B6E6A6321}"/>
                </a:ext>
              </a:extLst>
            </p:cNvPr>
            <p:cNvCxnSpPr>
              <a:cxnSpLocks/>
              <a:stCxn id="694" idx="2"/>
              <a:endCxn id="697" idx="1"/>
            </p:cNvCxnSpPr>
            <p:nvPr/>
          </p:nvCxnSpPr>
          <p:spPr>
            <a:xfrm>
              <a:off x="7419430" y="4384392"/>
              <a:ext cx="174603" cy="1982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9" name="直线连接符 948">
              <a:extLst>
                <a:ext uri="{FF2B5EF4-FFF2-40B4-BE49-F238E27FC236}">
                  <a16:creationId xmlns:a16="http://schemas.microsoft.com/office/drawing/2014/main" id="{92487E7B-872F-384D-BF08-B037CB0438D0}"/>
                </a:ext>
              </a:extLst>
            </p:cNvPr>
            <p:cNvCxnSpPr>
              <a:cxnSpLocks/>
              <a:stCxn id="697" idx="2"/>
              <a:endCxn id="696" idx="0"/>
            </p:cNvCxnSpPr>
            <p:nvPr/>
          </p:nvCxnSpPr>
          <p:spPr>
            <a:xfrm>
              <a:off x="7661483" y="4693521"/>
              <a:ext cx="86880" cy="31892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1" name="直线连接符 950">
              <a:extLst>
                <a:ext uri="{FF2B5EF4-FFF2-40B4-BE49-F238E27FC236}">
                  <a16:creationId xmlns:a16="http://schemas.microsoft.com/office/drawing/2014/main" id="{3F1E7C5A-B73E-1847-A39B-0E5C61CC9C9E}"/>
                </a:ext>
              </a:extLst>
            </p:cNvPr>
            <p:cNvCxnSpPr>
              <a:cxnSpLocks/>
              <a:stCxn id="659" idx="3"/>
              <a:endCxn id="712" idx="0"/>
            </p:cNvCxnSpPr>
            <p:nvPr/>
          </p:nvCxnSpPr>
          <p:spPr>
            <a:xfrm>
              <a:off x="10980113" y="1434966"/>
              <a:ext cx="308035" cy="2234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2" name="直线连接符 951">
              <a:extLst>
                <a:ext uri="{FF2B5EF4-FFF2-40B4-BE49-F238E27FC236}">
                  <a16:creationId xmlns:a16="http://schemas.microsoft.com/office/drawing/2014/main" id="{AFF97E61-EF0E-8044-9826-617E68284839}"/>
                </a:ext>
              </a:extLst>
            </p:cNvPr>
            <p:cNvCxnSpPr>
              <a:cxnSpLocks/>
              <a:endCxn id="714" idx="0"/>
            </p:cNvCxnSpPr>
            <p:nvPr/>
          </p:nvCxnSpPr>
          <p:spPr>
            <a:xfrm>
              <a:off x="11287945" y="1851926"/>
              <a:ext cx="34432" cy="277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4" name="直线连接符 953">
              <a:extLst>
                <a:ext uri="{FF2B5EF4-FFF2-40B4-BE49-F238E27FC236}">
                  <a16:creationId xmlns:a16="http://schemas.microsoft.com/office/drawing/2014/main" id="{B78A9BDF-F683-E74C-8620-49397AE69133}"/>
                </a:ext>
              </a:extLst>
            </p:cNvPr>
            <p:cNvCxnSpPr>
              <a:cxnSpLocks/>
              <a:stCxn id="714" idx="2"/>
              <a:endCxn id="715" idx="0"/>
            </p:cNvCxnSpPr>
            <p:nvPr/>
          </p:nvCxnSpPr>
          <p:spPr>
            <a:xfrm>
              <a:off x="11322377" y="2273822"/>
              <a:ext cx="105730" cy="34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5" name="直线连接符 954">
              <a:extLst>
                <a:ext uri="{FF2B5EF4-FFF2-40B4-BE49-F238E27FC236}">
                  <a16:creationId xmlns:a16="http://schemas.microsoft.com/office/drawing/2014/main" id="{1C33C877-0143-1249-B014-163913DF7687}"/>
                </a:ext>
              </a:extLst>
            </p:cNvPr>
            <p:cNvCxnSpPr>
              <a:cxnSpLocks/>
              <a:stCxn id="715" idx="2"/>
              <a:endCxn id="718" idx="0"/>
            </p:cNvCxnSpPr>
            <p:nvPr/>
          </p:nvCxnSpPr>
          <p:spPr>
            <a:xfrm>
              <a:off x="11428107" y="2763474"/>
              <a:ext cx="33139" cy="25943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7" name="直线连接符 956">
              <a:extLst>
                <a:ext uri="{FF2B5EF4-FFF2-40B4-BE49-F238E27FC236}">
                  <a16:creationId xmlns:a16="http://schemas.microsoft.com/office/drawing/2014/main" id="{3774BEEF-AFAD-5441-9E38-1C153F8CE759}"/>
                </a:ext>
              </a:extLst>
            </p:cNvPr>
            <p:cNvCxnSpPr>
              <a:cxnSpLocks/>
              <a:stCxn id="718" idx="2"/>
              <a:endCxn id="720" idx="0"/>
            </p:cNvCxnSpPr>
            <p:nvPr/>
          </p:nvCxnSpPr>
          <p:spPr>
            <a:xfrm>
              <a:off x="11423972" y="3162015"/>
              <a:ext cx="192003" cy="3244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8" name="直线连接符 957">
              <a:extLst>
                <a:ext uri="{FF2B5EF4-FFF2-40B4-BE49-F238E27FC236}">
                  <a16:creationId xmlns:a16="http://schemas.microsoft.com/office/drawing/2014/main" id="{7DE1C1F1-0A8A-DA42-9050-215A984F47CF}"/>
                </a:ext>
              </a:extLst>
            </p:cNvPr>
            <p:cNvCxnSpPr>
              <a:cxnSpLocks/>
              <a:stCxn id="720" idx="2"/>
              <a:endCxn id="717" idx="0"/>
            </p:cNvCxnSpPr>
            <p:nvPr/>
          </p:nvCxnSpPr>
          <p:spPr>
            <a:xfrm flipH="1">
              <a:off x="11316447" y="3630482"/>
              <a:ext cx="299528" cy="2763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0" name="直线连接符 959">
              <a:extLst>
                <a:ext uri="{FF2B5EF4-FFF2-40B4-BE49-F238E27FC236}">
                  <a16:creationId xmlns:a16="http://schemas.microsoft.com/office/drawing/2014/main" id="{F54BE680-3405-A148-AC1C-451C13436BED}"/>
                </a:ext>
              </a:extLst>
            </p:cNvPr>
            <p:cNvCxnSpPr>
              <a:cxnSpLocks/>
              <a:stCxn id="717" idx="2"/>
              <a:endCxn id="721" idx="0"/>
            </p:cNvCxnSpPr>
            <p:nvPr/>
          </p:nvCxnSpPr>
          <p:spPr>
            <a:xfrm>
              <a:off x="11316447" y="4050863"/>
              <a:ext cx="8539" cy="4244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1" name="直线连接符 960">
              <a:extLst>
                <a:ext uri="{FF2B5EF4-FFF2-40B4-BE49-F238E27FC236}">
                  <a16:creationId xmlns:a16="http://schemas.microsoft.com/office/drawing/2014/main" id="{27B25CA1-B351-E241-8356-2B1AC423F496}"/>
                </a:ext>
              </a:extLst>
            </p:cNvPr>
            <p:cNvCxnSpPr>
              <a:cxnSpLocks/>
              <a:stCxn id="771" idx="3"/>
            </p:cNvCxnSpPr>
            <p:nvPr/>
          </p:nvCxnSpPr>
          <p:spPr>
            <a:xfrm>
              <a:off x="11118663" y="4309800"/>
              <a:ext cx="89784" cy="2102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3" name="直线连接符 962">
              <a:extLst>
                <a:ext uri="{FF2B5EF4-FFF2-40B4-BE49-F238E27FC236}">
                  <a16:creationId xmlns:a16="http://schemas.microsoft.com/office/drawing/2014/main" id="{EB3D6D9C-45F3-5643-AA23-02C22176DD27}"/>
                </a:ext>
              </a:extLst>
            </p:cNvPr>
            <p:cNvCxnSpPr>
              <a:cxnSpLocks/>
              <a:stCxn id="771" idx="2"/>
              <a:endCxn id="723" idx="0"/>
            </p:cNvCxnSpPr>
            <p:nvPr/>
          </p:nvCxnSpPr>
          <p:spPr>
            <a:xfrm flipH="1">
              <a:off x="10897890" y="4381806"/>
              <a:ext cx="58773" cy="368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4" name="直线连接符 963">
              <a:extLst>
                <a:ext uri="{FF2B5EF4-FFF2-40B4-BE49-F238E27FC236}">
                  <a16:creationId xmlns:a16="http://schemas.microsoft.com/office/drawing/2014/main" id="{AAD6B837-82C0-1D4A-8E2C-05C07C8630AE}"/>
                </a:ext>
              </a:extLst>
            </p:cNvPr>
            <p:cNvCxnSpPr>
              <a:cxnSpLocks/>
              <a:stCxn id="721" idx="2"/>
              <a:endCxn id="723" idx="0"/>
            </p:cNvCxnSpPr>
            <p:nvPr/>
          </p:nvCxnSpPr>
          <p:spPr>
            <a:xfrm flipH="1">
              <a:off x="10897890" y="4619346"/>
              <a:ext cx="427096" cy="130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6" name="直线连接符 965">
              <a:extLst>
                <a:ext uri="{FF2B5EF4-FFF2-40B4-BE49-F238E27FC236}">
                  <a16:creationId xmlns:a16="http://schemas.microsoft.com/office/drawing/2014/main" id="{27104D06-B502-1D40-9D03-A707C4705A1E}"/>
                </a:ext>
              </a:extLst>
            </p:cNvPr>
            <p:cNvCxnSpPr>
              <a:cxnSpLocks/>
              <a:stCxn id="727" idx="1"/>
              <a:endCxn id="696" idx="3"/>
            </p:cNvCxnSpPr>
            <p:nvPr/>
          </p:nvCxnSpPr>
          <p:spPr>
            <a:xfrm flipH="1" flipV="1">
              <a:off x="7856363" y="5084455"/>
              <a:ext cx="273902" cy="36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7" name="直线连接符 966">
              <a:extLst>
                <a:ext uri="{FF2B5EF4-FFF2-40B4-BE49-F238E27FC236}">
                  <a16:creationId xmlns:a16="http://schemas.microsoft.com/office/drawing/2014/main" id="{D2464211-C2D3-EC43-9A99-5EED8519B2A3}"/>
                </a:ext>
              </a:extLst>
            </p:cNvPr>
            <p:cNvCxnSpPr>
              <a:cxnSpLocks/>
              <a:stCxn id="684" idx="0"/>
              <a:endCxn id="650" idx="2"/>
            </p:cNvCxnSpPr>
            <p:nvPr/>
          </p:nvCxnSpPr>
          <p:spPr>
            <a:xfrm flipV="1">
              <a:off x="7739489" y="1251845"/>
              <a:ext cx="250001" cy="2559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8" name="直线连接符 967">
              <a:extLst>
                <a:ext uri="{FF2B5EF4-FFF2-40B4-BE49-F238E27FC236}">
                  <a16:creationId xmlns:a16="http://schemas.microsoft.com/office/drawing/2014/main" id="{1E19F181-F47E-4D44-80DB-2DDF00B30CDF}"/>
                </a:ext>
              </a:extLst>
            </p:cNvPr>
            <p:cNvCxnSpPr>
              <a:cxnSpLocks/>
              <a:stCxn id="688" idx="0"/>
              <a:endCxn id="651" idx="2"/>
            </p:cNvCxnSpPr>
            <p:nvPr/>
          </p:nvCxnSpPr>
          <p:spPr>
            <a:xfrm flipV="1">
              <a:off x="8228928" y="1102617"/>
              <a:ext cx="212947" cy="2581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9" name="直线连接符 968">
              <a:extLst>
                <a:ext uri="{FF2B5EF4-FFF2-40B4-BE49-F238E27FC236}">
                  <a16:creationId xmlns:a16="http://schemas.microsoft.com/office/drawing/2014/main" id="{549C2590-A238-B54A-9FCF-63F42733059A}"/>
                </a:ext>
              </a:extLst>
            </p:cNvPr>
            <p:cNvCxnSpPr>
              <a:cxnSpLocks/>
              <a:stCxn id="688" idx="0"/>
              <a:endCxn id="650" idx="2"/>
            </p:cNvCxnSpPr>
            <p:nvPr/>
          </p:nvCxnSpPr>
          <p:spPr>
            <a:xfrm flipH="1" flipV="1">
              <a:off x="7989490" y="1251845"/>
              <a:ext cx="239438" cy="1089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1" name="直线连接符 970">
              <a:extLst>
                <a:ext uri="{FF2B5EF4-FFF2-40B4-BE49-F238E27FC236}">
                  <a16:creationId xmlns:a16="http://schemas.microsoft.com/office/drawing/2014/main" id="{BCCFD49E-6E94-2E44-BC58-66609C7EEF71}"/>
                </a:ext>
              </a:extLst>
            </p:cNvPr>
            <p:cNvCxnSpPr>
              <a:cxnSpLocks/>
              <a:stCxn id="702" idx="0"/>
              <a:endCxn id="651" idx="2"/>
            </p:cNvCxnSpPr>
            <p:nvPr/>
          </p:nvCxnSpPr>
          <p:spPr>
            <a:xfrm flipH="1" flipV="1">
              <a:off x="8441875" y="1102617"/>
              <a:ext cx="214243" cy="3202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2" name="直线连接符 971">
              <a:extLst>
                <a:ext uri="{FF2B5EF4-FFF2-40B4-BE49-F238E27FC236}">
                  <a16:creationId xmlns:a16="http://schemas.microsoft.com/office/drawing/2014/main" id="{45B80527-9CA7-1447-AE6F-CB31F169EC5D}"/>
                </a:ext>
              </a:extLst>
            </p:cNvPr>
            <p:cNvCxnSpPr>
              <a:cxnSpLocks/>
              <a:stCxn id="700" idx="1"/>
              <a:endCxn id="651" idx="2"/>
            </p:cNvCxnSpPr>
            <p:nvPr/>
          </p:nvCxnSpPr>
          <p:spPr>
            <a:xfrm flipH="1" flipV="1">
              <a:off x="8441875" y="1102617"/>
              <a:ext cx="376243" cy="9378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4" name="直线连接符 973">
              <a:extLst>
                <a:ext uri="{FF2B5EF4-FFF2-40B4-BE49-F238E27FC236}">
                  <a16:creationId xmlns:a16="http://schemas.microsoft.com/office/drawing/2014/main" id="{DAD4BD28-2981-8F46-AFE5-AB255FC2200E}"/>
                </a:ext>
              </a:extLst>
            </p:cNvPr>
            <p:cNvCxnSpPr>
              <a:cxnSpLocks/>
              <a:stCxn id="700" idx="0"/>
            </p:cNvCxnSpPr>
            <p:nvPr/>
          </p:nvCxnSpPr>
          <p:spPr>
            <a:xfrm flipH="1" flipV="1">
              <a:off x="8849880" y="940739"/>
              <a:ext cx="130238" cy="1836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5" name="直线连接符 974">
              <a:extLst>
                <a:ext uri="{FF2B5EF4-FFF2-40B4-BE49-F238E27FC236}">
                  <a16:creationId xmlns:a16="http://schemas.microsoft.com/office/drawing/2014/main" id="{F5D97943-40C9-7D41-AE6C-DE0EE2EBDA03}"/>
                </a:ext>
              </a:extLst>
            </p:cNvPr>
            <p:cNvCxnSpPr>
              <a:cxnSpLocks/>
              <a:stCxn id="700" idx="0"/>
              <a:endCxn id="654" idx="1"/>
            </p:cNvCxnSpPr>
            <p:nvPr/>
          </p:nvCxnSpPr>
          <p:spPr>
            <a:xfrm flipV="1">
              <a:off x="8980118" y="973695"/>
              <a:ext cx="221045" cy="1507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7" name="直线连接符 976">
              <a:extLst>
                <a:ext uri="{FF2B5EF4-FFF2-40B4-BE49-F238E27FC236}">
                  <a16:creationId xmlns:a16="http://schemas.microsoft.com/office/drawing/2014/main" id="{4B456061-B264-8447-B068-35306A43C93B}"/>
                </a:ext>
              </a:extLst>
            </p:cNvPr>
            <p:cNvCxnSpPr>
              <a:cxnSpLocks/>
              <a:stCxn id="705" idx="0"/>
              <a:endCxn id="654" idx="2"/>
            </p:cNvCxnSpPr>
            <p:nvPr/>
          </p:nvCxnSpPr>
          <p:spPr>
            <a:xfrm flipV="1">
              <a:off x="9155284" y="1045701"/>
              <a:ext cx="153879" cy="3543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8" name="直线连接符 977">
              <a:extLst>
                <a:ext uri="{FF2B5EF4-FFF2-40B4-BE49-F238E27FC236}">
                  <a16:creationId xmlns:a16="http://schemas.microsoft.com/office/drawing/2014/main" id="{8F1EE71A-4EAD-BC4B-A637-00B5199CD362}"/>
                </a:ext>
              </a:extLst>
            </p:cNvPr>
            <p:cNvCxnSpPr>
              <a:cxnSpLocks/>
              <a:stCxn id="703" idx="0"/>
              <a:endCxn id="654" idx="2"/>
            </p:cNvCxnSpPr>
            <p:nvPr/>
          </p:nvCxnSpPr>
          <p:spPr>
            <a:xfrm flipH="1" flipV="1">
              <a:off x="9309163" y="1045701"/>
              <a:ext cx="240341" cy="3165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0" name="直线连接符 979">
              <a:extLst>
                <a:ext uri="{FF2B5EF4-FFF2-40B4-BE49-F238E27FC236}">
                  <a16:creationId xmlns:a16="http://schemas.microsoft.com/office/drawing/2014/main" id="{8B93DC88-25B5-9B46-AB82-6A9BB2E47ADD}"/>
                </a:ext>
              </a:extLst>
            </p:cNvPr>
            <p:cNvCxnSpPr>
              <a:cxnSpLocks/>
              <a:stCxn id="703" idx="0"/>
              <a:endCxn id="656" idx="1"/>
            </p:cNvCxnSpPr>
            <p:nvPr/>
          </p:nvCxnSpPr>
          <p:spPr>
            <a:xfrm flipV="1">
              <a:off x="9549504" y="1092198"/>
              <a:ext cx="317216" cy="2700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1" name="直线连接符 980">
              <a:extLst>
                <a:ext uri="{FF2B5EF4-FFF2-40B4-BE49-F238E27FC236}">
                  <a16:creationId xmlns:a16="http://schemas.microsoft.com/office/drawing/2014/main" id="{8DF17E50-C6D9-7645-8452-5C010892C9BA}"/>
                </a:ext>
              </a:extLst>
            </p:cNvPr>
            <p:cNvCxnSpPr>
              <a:cxnSpLocks/>
              <a:stCxn id="703" idx="2"/>
              <a:endCxn id="739" idx="0"/>
            </p:cNvCxnSpPr>
            <p:nvPr/>
          </p:nvCxnSpPr>
          <p:spPr>
            <a:xfrm flipH="1">
              <a:off x="9369024" y="1496720"/>
              <a:ext cx="128870" cy="308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3" name="直线连接符 982">
              <a:extLst>
                <a:ext uri="{FF2B5EF4-FFF2-40B4-BE49-F238E27FC236}">
                  <a16:creationId xmlns:a16="http://schemas.microsoft.com/office/drawing/2014/main" id="{8B89BCB4-C5BF-1749-B7AB-FC7376CC7C88}"/>
                </a:ext>
              </a:extLst>
            </p:cNvPr>
            <p:cNvCxnSpPr>
              <a:cxnSpLocks/>
              <a:stCxn id="739" idx="2"/>
              <a:endCxn id="760" idx="0"/>
            </p:cNvCxnSpPr>
            <p:nvPr/>
          </p:nvCxnSpPr>
          <p:spPr>
            <a:xfrm flipH="1">
              <a:off x="9112980" y="1949183"/>
              <a:ext cx="256044" cy="30198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4" name="直线连接符 983">
              <a:extLst>
                <a:ext uri="{FF2B5EF4-FFF2-40B4-BE49-F238E27FC236}">
                  <a16:creationId xmlns:a16="http://schemas.microsoft.com/office/drawing/2014/main" id="{4FAE7B7C-BA12-6B4E-8CD3-B2DC0CBAA911}"/>
                </a:ext>
              </a:extLst>
            </p:cNvPr>
            <p:cNvCxnSpPr>
              <a:cxnSpLocks/>
              <a:stCxn id="760" idx="2"/>
              <a:endCxn id="785" idx="0"/>
            </p:cNvCxnSpPr>
            <p:nvPr/>
          </p:nvCxnSpPr>
          <p:spPr>
            <a:xfrm>
              <a:off x="9063724" y="2386497"/>
              <a:ext cx="134462" cy="3540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6" name="直线连接符 985">
              <a:extLst>
                <a:ext uri="{FF2B5EF4-FFF2-40B4-BE49-F238E27FC236}">
                  <a16:creationId xmlns:a16="http://schemas.microsoft.com/office/drawing/2014/main" id="{F0E5EC31-B087-334D-920A-EE69BCEDC30A}"/>
                </a:ext>
              </a:extLst>
            </p:cNvPr>
            <p:cNvCxnSpPr>
              <a:cxnSpLocks/>
              <a:stCxn id="785" idx="2"/>
              <a:endCxn id="802" idx="0"/>
            </p:cNvCxnSpPr>
            <p:nvPr/>
          </p:nvCxnSpPr>
          <p:spPr>
            <a:xfrm>
              <a:off x="9158490" y="2878960"/>
              <a:ext cx="253305" cy="3116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7" name="直线连接符 986">
              <a:extLst>
                <a:ext uri="{FF2B5EF4-FFF2-40B4-BE49-F238E27FC236}">
                  <a16:creationId xmlns:a16="http://schemas.microsoft.com/office/drawing/2014/main" id="{E481EB2F-E70D-2C42-892A-D131E0B2A818}"/>
                </a:ext>
              </a:extLst>
            </p:cNvPr>
            <p:cNvCxnSpPr>
              <a:cxnSpLocks/>
              <a:stCxn id="802" idx="2"/>
              <a:endCxn id="805" idx="0"/>
            </p:cNvCxnSpPr>
            <p:nvPr/>
          </p:nvCxnSpPr>
          <p:spPr>
            <a:xfrm>
              <a:off x="9411795" y="3334615"/>
              <a:ext cx="169730" cy="325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9" name="直线连接符 988">
              <a:extLst>
                <a:ext uri="{FF2B5EF4-FFF2-40B4-BE49-F238E27FC236}">
                  <a16:creationId xmlns:a16="http://schemas.microsoft.com/office/drawing/2014/main" id="{5AFBF3C6-34F5-8542-9C9D-D13221DBD6F2}"/>
                </a:ext>
              </a:extLst>
            </p:cNvPr>
            <p:cNvCxnSpPr>
              <a:cxnSpLocks/>
              <a:stCxn id="805" idx="2"/>
              <a:endCxn id="794" idx="0"/>
            </p:cNvCxnSpPr>
            <p:nvPr/>
          </p:nvCxnSpPr>
          <p:spPr>
            <a:xfrm>
              <a:off x="9581525" y="3804327"/>
              <a:ext cx="120862" cy="3029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0" name="直线连接符 989">
              <a:extLst>
                <a:ext uri="{FF2B5EF4-FFF2-40B4-BE49-F238E27FC236}">
                  <a16:creationId xmlns:a16="http://schemas.microsoft.com/office/drawing/2014/main" id="{BD32E961-DCDB-F44E-BA68-ED657BC4B631}"/>
                </a:ext>
              </a:extLst>
            </p:cNvPr>
            <p:cNvCxnSpPr>
              <a:cxnSpLocks/>
              <a:stCxn id="794" idx="2"/>
              <a:endCxn id="768" idx="0"/>
            </p:cNvCxnSpPr>
            <p:nvPr/>
          </p:nvCxnSpPr>
          <p:spPr>
            <a:xfrm>
              <a:off x="9702387" y="4251241"/>
              <a:ext cx="212086" cy="4340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2" name="直线连接符 991">
              <a:extLst>
                <a:ext uri="{FF2B5EF4-FFF2-40B4-BE49-F238E27FC236}">
                  <a16:creationId xmlns:a16="http://schemas.microsoft.com/office/drawing/2014/main" id="{20F06253-B368-8C45-AF9C-0C34109B7061}"/>
                </a:ext>
              </a:extLst>
            </p:cNvPr>
            <p:cNvCxnSpPr>
              <a:cxnSpLocks/>
              <a:stCxn id="768" idx="2"/>
              <a:endCxn id="725" idx="0"/>
            </p:cNvCxnSpPr>
            <p:nvPr/>
          </p:nvCxnSpPr>
          <p:spPr>
            <a:xfrm>
              <a:off x="9914473" y="4829308"/>
              <a:ext cx="235512" cy="4972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3" name="直线连接符 992">
              <a:extLst>
                <a:ext uri="{FF2B5EF4-FFF2-40B4-BE49-F238E27FC236}">
                  <a16:creationId xmlns:a16="http://schemas.microsoft.com/office/drawing/2014/main" id="{9A796047-6B82-D844-8853-9540F7064CE5}"/>
                </a:ext>
              </a:extLst>
            </p:cNvPr>
            <p:cNvCxnSpPr>
              <a:cxnSpLocks/>
              <a:stCxn id="703" idx="1"/>
              <a:endCxn id="705" idx="3"/>
            </p:cNvCxnSpPr>
            <p:nvPr/>
          </p:nvCxnSpPr>
          <p:spPr>
            <a:xfrm flipH="1">
              <a:off x="9317284" y="1390793"/>
              <a:ext cx="105588" cy="812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5" name="直线连接符 994">
              <a:extLst>
                <a:ext uri="{FF2B5EF4-FFF2-40B4-BE49-F238E27FC236}">
                  <a16:creationId xmlns:a16="http://schemas.microsoft.com/office/drawing/2014/main" id="{3D621279-AB0D-4E4F-AD90-67A2D3033D2D}"/>
                </a:ext>
              </a:extLst>
            </p:cNvPr>
            <p:cNvCxnSpPr>
              <a:cxnSpLocks/>
              <a:stCxn id="700" idx="2"/>
              <a:endCxn id="705" idx="0"/>
            </p:cNvCxnSpPr>
            <p:nvPr/>
          </p:nvCxnSpPr>
          <p:spPr>
            <a:xfrm>
              <a:off x="8980118" y="1268408"/>
              <a:ext cx="175166" cy="1316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6" name="直线连接符 995">
              <a:extLst>
                <a:ext uri="{FF2B5EF4-FFF2-40B4-BE49-F238E27FC236}">
                  <a16:creationId xmlns:a16="http://schemas.microsoft.com/office/drawing/2014/main" id="{C36F9AC8-F40D-EA45-89DB-31D262C0AC62}"/>
                </a:ext>
              </a:extLst>
            </p:cNvPr>
            <p:cNvCxnSpPr>
              <a:cxnSpLocks/>
              <a:stCxn id="702" idx="3"/>
              <a:endCxn id="705" idx="1"/>
            </p:cNvCxnSpPr>
            <p:nvPr/>
          </p:nvCxnSpPr>
          <p:spPr>
            <a:xfrm flipV="1">
              <a:off x="8818118" y="1472036"/>
              <a:ext cx="175166" cy="22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7" name="直线连接符 996">
              <a:extLst>
                <a:ext uri="{FF2B5EF4-FFF2-40B4-BE49-F238E27FC236}">
                  <a16:creationId xmlns:a16="http://schemas.microsoft.com/office/drawing/2014/main" id="{84CF8F06-5C62-A64E-B2C0-24DA04085C46}"/>
                </a:ext>
              </a:extLst>
            </p:cNvPr>
            <p:cNvCxnSpPr>
              <a:cxnSpLocks/>
              <a:stCxn id="702" idx="0"/>
              <a:endCxn id="700" idx="1"/>
            </p:cNvCxnSpPr>
            <p:nvPr/>
          </p:nvCxnSpPr>
          <p:spPr>
            <a:xfrm flipV="1">
              <a:off x="8656118" y="1196402"/>
              <a:ext cx="162000" cy="2265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8" name="直线连接符 997">
              <a:extLst>
                <a:ext uri="{FF2B5EF4-FFF2-40B4-BE49-F238E27FC236}">
                  <a16:creationId xmlns:a16="http://schemas.microsoft.com/office/drawing/2014/main" id="{1476DB6E-BC86-D040-A5A8-8E14C6345287}"/>
                </a:ext>
              </a:extLst>
            </p:cNvPr>
            <p:cNvCxnSpPr>
              <a:cxnSpLocks/>
              <a:stCxn id="702" idx="1"/>
              <a:endCxn id="688" idx="3"/>
            </p:cNvCxnSpPr>
            <p:nvPr/>
          </p:nvCxnSpPr>
          <p:spPr>
            <a:xfrm flipH="1" flipV="1">
              <a:off x="8336928" y="1432799"/>
              <a:ext cx="157190" cy="62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9" name="直线连接符 998">
              <a:extLst>
                <a:ext uri="{FF2B5EF4-FFF2-40B4-BE49-F238E27FC236}">
                  <a16:creationId xmlns:a16="http://schemas.microsoft.com/office/drawing/2014/main" id="{B08B803A-07E6-864B-952C-ADFDF97FB188}"/>
                </a:ext>
              </a:extLst>
            </p:cNvPr>
            <p:cNvCxnSpPr>
              <a:cxnSpLocks/>
              <a:stCxn id="688" idx="1"/>
              <a:endCxn id="684" idx="3"/>
            </p:cNvCxnSpPr>
            <p:nvPr/>
          </p:nvCxnSpPr>
          <p:spPr>
            <a:xfrm flipH="1">
              <a:off x="7847489" y="1432799"/>
              <a:ext cx="273439" cy="146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0" name="直线连接符 999">
              <a:extLst>
                <a:ext uri="{FF2B5EF4-FFF2-40B4-BE49-F238E27FC236}">
                  <a16:creationId xmlns:a16="http://schemas.microsoft.com/office/drawing/2014/main" id="{E4B7EFA4-3F9E-C743-91A3-561DC00AA7FC}"/>
                </a:ext>
              </a:extLst>
            </p:cNvPr>
            <p:cNvCxnSpPr>
              <a:cxnSpLocks/>
              <a:stCxn id="706" idx="1"/>
              <a:endCxn id="684" idx="3"/>
            </p:cNvCxnSpPr>
            <p:nvPr/>
          </p:nvCxnSpPr>
          <p:spPr>
            <a:xfrm flipH="1" flipV="1">
              <a:off x="7847489" y="1579796"/>
              <a:ext cx="342733" cy="22259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2" name="直线连接符 1001">
              <a:extLst>
                <a:ext uri="{FF2B5EF4-FFF2-40B4-BE49-F238E27FC236}">
                  <a16:creationId xmlns:a16="http://schemas.microsoft.com/office/drawing/2014/main" id="{460713E2-AED4-2645-B36B-587EC5629453}"/>
                </a:ext>
              </a:extLst>
            </p:cNvPr>
            <p:cNvCxnSpPr>
              <a:cxnSpLocks/>
              <a:stCxn id="708" idx="0"/>
              <a:endCxn id="684" idx="2"/>
            </p:cNvCxnSpPr>
            <p:nvPr/>
          </p:nvCxnSpPr>
          <p:spPr>
            <a:xfrm flipH="1" flipV="1">
              <a:off x="7739489" y="1651802"/>
              <a:ext cx="265821" cy="4231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3" name="直线连接符 1002">
              <a:extLst>
                <a:ext uri="{FF2B5EF4-FFF2-40B4-BE49-F238E27FC236}">
                  <a16:creationId xmlns:a16="http://schemas.microsoft.com/office/drawing/2014/main" id="{64AF2449-D45F-9941-BC07-BB9E1609856B}"/>
                </a:ext>
              </a:extLst>
            </p:cNvPr>
            <p:cNvCxnSpPr>
              <a:cxnSpLocks/>
              <a:stCxn id="708" idx="1"/>
              <a:endCxn id="685" idx="3"/>
            </p:cNvCxnSpPr>
            <p:nvPr/>
          </p:nvCxnSpPr>
          <p:spPr>
            <a:xfrm flipH="1" flipV="1">
              <a:off x="7463280" y="2099609"/>
              <a:ext cx="380030" cy="473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4" name="直线连接符 1003">
              <a:extLst>
                <a:ext uri="{FF2B5EF4-FFF2-40B4-BE49-F238E27FC236}">
                  <a16:creationId xmlns:a16="http://schemas.microsoft.com/office/drawing/2014/main" id="{A47F0BBE-7CBF-604E-98E8-EEBE74DD079A}"/>
                </a:ext>
              </a:extLst>
            </p:cNvPr>
            <p:cNvCxnSpPr>
              <a:cxnSpLocks/>
              <a:stCxn id="709" idx="0"/>
              <a:endCxn id="685" idx="2"/>
            </p:cNvCxnSpPr>
            <p:nvPr/>
          </p:nvCxnSpPr>
          <p:spPr>
            <a:xfrm flipH="1" flipV="1">
              <a:off x="7355280" y="2171615"/>
              <a:ext cx="336634" cy="3596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5" name="直线连接符 1004">
              <a:extLst>
                <a:ext uri="{FF2B5EF4-FFF2-40B4-BE49-F238E27FC236}">
                  <a16:creationId xmlns:a16="http://schemas.microsoft.com/office/drawing/2014/main" id="{7690A9D6-EBA0-264F-9B0F-AF85BAB6CD07}"/>
                </a:ext>
              </a:extLst>
            </p:cNvPr>
            <p:cNvCxnSpPr>
              <a:cxnSpLocks/>
              <a:stCxn id="699" idx="1"/>
              <a:endCxn id="687" idx="3"/>
            </p:cNvCxnSpPr>
            <p:nvPr/>
          </p:nvCxnSpPr>
          <p:spPr>
            <a:xfrm flipH="1" flipV="1">
              <a:off x="7111404" y="2479631"/>
              <a:ext cx="83837" cy="1364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7" name="直线连接符 1006">
              <a:extLst>
                <a:ext uri="{FF2B5EF4-FFF2-40B4-BE49-F238E27FC236}">
                  <a16:creationId xmlns:a16="http://schemas.microsoft.com/office/drawing/2014/main" id="{60C75A5D-E9F1-BC4A-BF34-9B2D027C96BE}"/>
                </a:ext>
              </a:extLst>
            </p:cNvPr>
            <p:cNvCxnSpPr>
              <a:cxnSpLocks/>
              <a:stCxn id="699" idx="0"/>
              <a:endCxn id="685" idx="2"/>
            </p:cNvCxnSpPr>
            <p:nvPr/>
          </p:nvCxnSpPr>
          <p:spPr>
            <a:xfrm flipV="1">
              <a:off x="7303241" y="2171615"/>
              <a:ext cx="52039" cy="372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8" name="直线连接符 1007">
              <a:extLst>
                <a:ext uri="{FF2B5EF4-FFF2-40B4-BE49-F238E27FC236}">
                  <a16:creationId xmlns:a16="http://schemas.microsoft.com/office/drawing/2014/main" id="{735EE0FE-1BD9-7D4A-BFA9-5A02799DA72D}"/>
                </a:ext>
              </a:extLst>
            </p:cNvPr>
            <p:cNvCxnSpPr>
              <a:cxnSpLocks/>
              <a:stCxn id="690" idx="0"/>
              <a:endCxn id="699" idx="1"/>
            </p:cNvCxnSpPr>
            <p:nvPr/>
          </p:nvCxnSpPr>
          <p:spPr>
            <a:xfrm flipV="1">
              <a:off x="6970839" y="2616072"/>
              <a:ext cx="224402" cy="2506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0" name="直线连接符 1009">
              <a:extLst>
                <a:ext uri="{FF2B5EF4-FFF2-40B4-BE49-F238E27FC236}">
                  <a16:creationId xmlns:a16="http://schemas.microsoft.com/office/drawing/2014/main" id="{797CFB88-44FE-F146-8E1D-2AE29024B508}"/>
                </a:ext>
              </a:extLst>
            </p:cNvPr>
            <p:cNvCxnSpPr>
              <a:cxnSpLocks/>
              <a:stCxn id="706" idx="0"/>
              <a:endCxn id="688" idx="2"/>
            </p:cNvCxnSpPr>
            <p:nvPr/>
          </p:nvCxnSpPr>
          <p:spPr>
            <a:xfrm flipH="1" flipV="1">
              <a:off x="8228928" y="1504805"/>
              <a:ext cx="69294" cy="2255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1" name="直线连接符 1010">
              <a:extLst>
                <a:ext uri="{FF2B5EF4-FFF2-40B4-BE49-F238E27FC236}">
                  <a16:creationId xmlns:a16="http://schemas.microsoft.com/office/drawing/2014/main" id="{A7552966-773A-AE45-A424-8DD8E78351CC}"/>
                </a:ext>
              </a:extLst>
            </p:cNvPr>
            <p:cNvCxnSpPr>
              <a:cxnSpLocks/>
              <a:stCxn id="706" idx="0"/>
              <a:endCxn id="702" idx="2"/>
            </p:cNvCxnSpPr>
            <p:nvPr/>
          </p:nvCxnSpPr>
          <p:spPr>
            <a:xfrm flipV="1">
              <a:off x="8298222" y="1566925"/>
              <a:ext cx="357896" cy="1634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2" name="直线连接符 1011">
              <a:extLst>
                <a:ext uri="{FF2B5EF4-FFF2-40B4-BE49-F238E27FC236}">
                  <a16:creationId xmlns:a16="http://schemas.microsoft.com/office/drawing/2014/main" id="{2D0EBD68-7E78-8341-8065-5426AF5C7EC8}"/>
                </a:ext>
              </a:extLst>
            </p:cNvPr>
            <p:cNvCxnSpPr>
              <a:cxnSpLocks/>
              <a:stCxn id="711" idx="0"/>
              <a:endCxn id="656" idx="3"/>
            </p:cNvCxnSpPr>
            <p:nvPr/>
          </p:nvCxnSpPr>
          <p:spPr>
            <a:xfrm flipH="1" flipV="1">
              <a:off x="10082720" y="1092198"/>
              <a:ext cx="226970" cy="2791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3" name="直线连接符 1012">
              <a:extLst>
                <a:ext uri="{FF2B5EF4-FFF2-40B4-BE49-F238E27FC236}">
                  <a16:creationId xmlns:a16="http://schemas.microsoft.com/office/drawing/2014/main" id="{2D8A63A7-FCD2-CD4B-9661-DB4F08463493}"/>
                </a:ext>
              </a:extLst>
            </p:cNvPr>
            <p:cNvCxnSpPr>
              <a:cxnSpLocks/>
              <a:stCxn id="711" idx="0"/>
              <a:endCxn id="657" idx="2"/>
            </p:cNvCxnSpPr>
            <p:nvPr/>
          </p:nvCxnSpPr>
          <p:spPr>
            <a:xfrm flipV="1">
              <a:off x="10309690" y="1144218"/>
              <a:ext cx="175539" cy="2271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4" name="直线连接符 1013">
              <a:extLst>
                <a:ext uri="{FF2B5EF4-FFF2-40B4-BE49-F238E27FC236}">
                  <a16:creationId xmlns:a16="http://schemas.microsoft.com/office/drawing/2014/main" id="{61E9369D-1060-C040-B531-15548855DE4D}"/>
                </a:ext>
              </a:extLst>
            </p:cNvPr>
            <p:cNvCxnSpPr>
              <a:cxnSpLocks/>
              <a:stCxn id="711" idx="3"/>
              <a:endCxn id="659" idx="1"/>
            </p:cNvCxnSpPr>
            <p:nvPr/>
          </p:nvCxnSpPr>
          <p:spPr>
            <a:xfrm flipV="1">
              <a:off x="10417690" y="1434966"/>
              <a:ext cx="346423" cy="838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5" name="直线连接符 1014">
              <a:extLst>
                <a:ext uri="{FF2B5EF4-FFF2-40B4-BE49-F238E27FC236}">
                  <a16:creationId xmlns:a16="http://schemas.microsoft.com/office/drawing/2014/main" id="{25381B1B-4164-1741-98D2-4251A3B07304}"/>
                </a:ext>
              </a:extLst>
            </p:cNvPr>
            <p:cNvCxnSpPr>
              <a:cxnSpLocks/>
              <a:stCxn id="711" idx="3"/>
              <a:endCxn id="740" idx="0"/>
            </p:cNvCxnSpPr>
            <p:nvPr/>
          </p:nvCxnSpPr>
          <p:spPr>
            <a:xfrm>
              <a:off x="10417690" y="1443346"/>
              <a:ext cx="152336" cy="2640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6" name="直线连接符 1015">
              <a:extLst>
                <a:ext uri="{FF2B5EF4-FFF2-40B4-BE49-F238E27FC236}">
                  <a16:creationId xmlns:a16="http://schemas.microsoft.com/office/drawing/2014/main" id="{6D14DE2B-2001-094A-BBCA-40E9C223DB0F}"/>
                </a:ext>
              </a:extLst>
            </p:cNvPr>
            <p:cNvCxnSpPr>
              <a:cxnSpLocks/>
              <a:stCxn id="659" idx="2"/>
              <a:endCxn id="740" idx="0"/>
            </p:cNvCxnSpPr>
            <p:nvPr/>
          </p:nvCxnSpPr>
          <p:spPr>
            <a:xfrm flipH="1">
              <a:off x="10570026" y="1506972"/>
              <a:ext cx="302087" cy="2004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7" name="直线连接符 1016">
              <a:extLst>
                <a:ext uri="{FF2B5EF4-FFF2-40B4-BE49-F238E27FC236}">
                  <a16:creationId xmlns:a16="http://schemas.microsoft.com/office/drawing/2014/main" id="{8BF59597-DCC0-1C4A-91A8-A87FA617EDF2}"/>
                </a:ext>
              </a:extLst>
            </p:cNvPr>
            <p:cNvCxnSpPr>
              <a:cxnSpLocks/>
              <a:stCxn id="659" idx="2"/>
              <a:endCxn id="742" idx="0"/>
            </p:cNvCxnSpPr>
            <p:nvPr/>
          </p:nvCxnSpPr>
          <p:spPr>
            <a:xfrm>
              <a:off x="10872113" y="1506972"/>
              <a:ext cx="83776" cy="2969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8" name="直线连接符 1017">
              <a:extLst>
                <a:ext uri="{FF2B5EF4-FFF2-40B4-BE49-F238E27FC236}">
                  <a16:creationId xmlns:a16="http://schemas.microsoft.com/office/drawing/2014/main" id="{49FDDBFC-B576-5847-974F-FE1576889207}"/>
                </a:ext>
              </a:extLst>
            </p:cNvPr>
            <p:cNvCxnSpPr>
              <a:cxnSpLocks/>
              <a:stCxn id="712" idx="1"/>
              <a:endCxn id="742" idx="3"/>
            </p:cNvCxnSpPr>
            <p:nvPr/>
          </p:nvCxnSpPr>
          <p:spPr>
            <a:xfrm flipH="1">
              <a:off x="11063889" y="1730420"/>
              <a:ext cx="116259" cy="14553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9" name="直线连接符 1018">
              <a:extLst>
                <a:ext uri="{FF2B5EF4-FFF2-40B4-BE49-F238E27FC236}">
                  <a16:creationId xmlns:a16="http://schemas.microsoft.com/office/drawing/2014/main" id="{7318C974-4A51-A54D-8E19-79677C8CEFDD}"/>
                </a:ext>
              </a:extLst>
            </p:cNvPr>
            <p:cNvCxnSpPr>
              <a:cxnSpLocks/>
              <a:stCxn id="737" idx="0"/>
              <a:endCxn id="656" idx="2"/>
            </p:cNvCxnSpPr>
            <p:nvPr/>
          </p:nvCxnSpPr>
          <p:spPr>
            <a:xfrm flipH="1" flipV="1">
              <a:off x="9974720" y="1164204"/>
              <a:ext cx="7294" cy="4415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0" name="直线连接符 1019">
              <a:extLst>
                <a:ext uri="{FF2B5EF4-FFF2-40B4-BE49-F238E27FC236}">
                  <a16:creationId xmlns:a16="http://schemas.microsoft.com/office/drawing/2014/main" id="{A29FEA58-F2E4-2044-9AAD-FDD60A3F0991}"/>
                </a:ext>
              </a:extLst>
            </p:cNvPr>
            <p:cNvCxnSpPr>
              <a:cxnSpLocks/>
              <a:stCxn id="737" idx="0"/>
              <a:endCxn id="703" idx="3"/>
            </p:cNvCxnSpPr>
            <p:nvPr/>
          </p:nvCxnSpPr>
          <p:spPr>
            <a:xfrm flipH="1" flipV="1">
              <a:off x="9624526" y="1468201"/>
              <a:ext cx="357488" cy="1375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2" name="直线连接符 1021">
              <a:extLst>
                <a:ext uri="{FF2B5EF4-FFF2-40B4-BE49-F238E27FC236}">
                  <a16:creationId xmlns:a16="http://schemas.microsoft.com/office/drawing/2014/main" id="{6109F964-A993-A14C-BB92-3EEAB9C7ED6F}"/>
                </a:ext>
              </a:extLst>
            </p:cNvPr>
            <p:cNvCxnSpPr>
              <a:cxnSpLocks/>
              <a:stCxn id="737" idx="1"/>
              <a:endCxn id="739" idx="3"/>
            </p:cNvCxnSpPr>
            <p:nvPr/>
          </p:nvCxnSpPr>
          <p:spPr>
            <a:xfrm flipH="1">
              <a:off x="9477024" y="1677754"/>
              <a:ext cx="396990" cy="199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3" name="直线连接符 1022">
              <a:extLst>
                <a:ext uri="{FF2B5EF4-FFF2-40B4-BE49-F238E27FC236}">
                  <a16:creationId xmlns:a16="http://schemas.microsoft.com/office/drawing/2014/main" id="{1CF5187A-3A9F-2C44-AAED-E001AD813BFE}"/>
                </a:ext>
              </a:extLst>
            </p:cNvPr>
            <p:cNvCxnSpPr>
              <a:cxnSpLocks/>
              <a:stCxn id="737" idx="2"/>
              <a:endCxn id="746" idx="0"/>
            </p:cNvCxnSpPr>
            <p:nvPr/>
          </p:nvCxnSpPr>
          <p:spPr>
            <a:xfrm flipH="1">
              <a:off x="9841393" y="1749760"/>
              <a:ext cx="140621" cy="3139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直线连接符 1024">
              <a:extLst>
                <a:ext uri="{FF2B5EF4-FFF2-40B4-BE49-F238E27FC236}">
                  <a16:creationId xmlns:a16="http://schemas.microsoft.com/office/drawing/2014/main" id="{4AE82E2E-7716-CB4F-B3D0-874C4A02A7BC}"/>
                </a:ext>
              </a:extLst>
            </p:cNvPr>
            <p:cNvCxnSpPr>
              <a:cxnSpLocks/>
              <a:stCxn id="737" idx="2"/>
              <a:endCxn id="745" idx="0"/>
            </p:cNvCxnSpPr>
            <p:nvPr/>
          </p:nvCxnSpPr>
          <p:spPr>
            <a:xfrm>
              <a:off x="9982014" y="1749760"/>
              <a:ext cx="336818" cy="3390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6" name="直线连接符 1025">
              <a:extLst>
                <a:ext uri="{FF2B5EF4-FFF2-40B4-BE49-F238E27FC236}">
                  <a16:creationId xmlns:a16="http://schemas.microsoft.com/office/drawing/2014/main" id="{ED2A631C-C433-C843-8CC9-45E142EFD485}"/>
                </a:ext>
              </a:extLst>
            </p:cNvPr>
            <p:cNvCxnSpPr>
              <a:cxnSpLocks/>
              <a:stCxn id="737" idx="3"/>
              <a:endCxn id="740" idx="1"/>
            </p:cNvCxnSpPr>
            <p:nvPr/>
          </p:nvCxnSpPr>
          <p:spPr>
            <a:xfrm>
              <a:off x="10090014" y="1677754"/>
              <a:ext cx="318012" cy="1016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直线连接符 1027">
              <a:extLst>
                <a:ext uri="{FF2B5EF4-FFF2-40B4-BE49-F238E27FC236}">
                  <a16:creationId xmlns:a16="http://schemas.microsoft.com/office/drawing/2014/main" id="{2D0F859A-73F9-3646-A8A5-C205466D6D4D}"/>
                </a:ext>
              </a:extLst>
            </p:cNvPr>
            <p:cNvCxnSpPr>
              <a:cxnSpLocks/>
              <a:stCxn id="745" idx="0"/>
              <a:endCxn id="740" idx="2"/>
            </p:cNvCxnSpPr>
            <p:nvPr/>
          </p:nvCxnSpPr>
          <p:spPr>
            <a:xfrm flipV="1">
              <a:off x="10318832" y="1851406"/>
              <a:ext cx="251194" cy="2373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直线连接符 1028">
              <a:extLst>
                <a:ext uri="{FF2B5EF4-FFF2-40B4-BE49-F238E27FC236}">
                  <a16:creationId xmlns:a16="http://schemas.microsoft.com/office/drawing/2014/main" id="{71EBD260-7BB1-604A-9218-F2EE29D6FFD5}"/>
                </a:ext>
              </a:extLst>
            </p:cNvPr>
            <p:cNvCxnSpPr>
              <a:cxnSpLocks/>
              <a:stCxn id="743" idx="0"/>
              <a:endCxn id="740" idx="2"/>
            </p:cNvCxnSpPr>
            <p:nvPr/>
          </p:nvCxnSpPr>
          <p:spPr>
            <a:xfrm flipH="1" flipV="1">
              <a:off x="10570026" y="1851406"/>
              <a:ext cx="260029" cy="259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直线连接符 1030">
              <a:extLst>
                <a:ext uri="{FF2B5EF4-FFF2-40B4-BE49-F238E27FC236}">
                  <a16:creationId xmlns:a16="http://schemas.microsoft.com/office/drawing/2014/main" id="{7B607D46-99CD-1E45-9D0B-63E88E877019}"/>
                </a:ext>
              </a:extLst>
            </p:cNvPr>
            <p:cNvCxnSpPr>
              <a:cxnSpLocks/>
              <a:stCxn id="742" idx="1"/>
              <a:endCxn id="740" idx="3"/>
            </p:cNvCxnSpPr>
            <p:nvPr/>
          </p:nvCxnSpPr>
          <p:spPr>
            <a:xfrm flipH="1" flipV="1">
              <a:off x="10732026" y="1779400"/>
              <a:ext cx="115863" cy="965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直线连接符 1031">
              <a:extLst>
                <a:ext uri="{FF2B5EF4-FFF2-40B4-BE49-F238E27FC236}">
                  <a16:creationId xmlns:a16="http://schemas.microsoft.com/office/drawing/2014/main" id="{6288C8DD-4362-C244-98D1-6699A3936B21}"/>
                </a:ext>
              </a:extLst>
            </p:cNvPr>
            <p:cNvCxnSpPr>
              <a:cxnSpLocks/>
              <a:stCxn id="714" idx="0"/>
              <a:endCxn id="742" idx="3"/>
            </p:cNvCxnSpPr>
            <p:nvPr/>
          </p:nvCxnSpPr>
          <p:spPr>
            <a:xfrm flipH="1" flipV="1">
              <a:off x="11063889" y="1875956"/>
              <a:ext cx="258488" cy="2538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直线连接符 1033">
              <a:extLst>
                <a:ext uri="{FF2B5EF4-FFF2-40B4-BE49-F238E27FC236}">
                  <a16:creationId xmlns:a16="http://schemas.microsoft.com/office/drawing/2014/main" id="{88D753C5-0614-7943-B0AA-87A169BD2C4E}"/>
                </a:ext>
              </a:extLst>
            </p:cNvPr>
            <p:cNvCxnSpPr>
              <a:cxnSpLocks/>
              <a:stCxn id="743" idx="0"/>
              <a:endCxn id="742" idx="2"/>
            </p:cNvCxnSpPr>
            <p:nvPr/>
          </p:nvCxnSpPr>
          <p:spPr>
            <a:xfrm flipV="1">
              <a:off x="10830055" y="1947962"/>
              <a:ext cx="125834" cy="1629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直线连接符 1034">
              <a:extLst>
                <a:ext uri="{FF2B5EF4-FFF2-40B4-BE49-F238E27FC236}">
                  <a16:creationId xmlns:a16="http://schemas.microsoft.com/office/drawing/2014/main" id="{60B01A08-FFA7-7140-B6F3-15CEBA8037B5}"/>
                </a:ext>
              </a:extLst>
            </p:cNvPr>
            <p:cNvCxnSpPr>
              <a:cxnSpLocks/>
              <a:stCxn id="743" idx="3"/>
              <a:endCxn id="714" idx="1"/>
            </p:cNvCxnSpPr>
            <p:nvPr/>
          </p:nvCxnSpPr>
          <p:spPr>
            <a:xfrm>
              <a:off x="10992055" y="2182910"/>
              <a:ext cx="222322" cy="189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直线连接符 1036">
              <a:extLst>
                <a:ext uri="{FF2B5EF4-FFF2-40B4-BE49-F238E27FC236}">
                  <a16:creationId xmlns:a16="http://schemas.microsoft.com/office/drawing/2014/main" id="{93B340AC-F2C9-0A40-B157-40658C61C31B}"/>
                </a:ext>
              </a:extLst>
            </p:cNvPr>
            <p:cNvCxnSpPr>
              <a:cxnSpLocks/>
              <a:stCxn id="775" idx="3"/>
              <a:endCxn id="720" idx="1"/>
            </p:cNvCxnSpPr>
            <p:nvPr/>
          </p:nvCxnSpPr>
          <p:spPr>
            <a:xfrm>
              <a:off x="11103483" y="3491751"/>
              <a:ext cx="404492" cy="667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8" name="直线连接符 1037">
              <a:extLst>
                <a:ext uri="{FF2B5EF4-FFF2-40B4-BE49-F238E27FC236}">
                  <a16:creationId xmlns:a16="http://schemas.microsoft.com/office/drawing/2014/main" id="{46117A83-4F56-0746-A5E9-CA88497B4BFB}"/>
                </a:ext>
              </a:extLst>
            </p:cNvPr>
            <p:cNvCxnSpPr>
              <a:cxnSpLocks/>
              <a:stCxn id="775" idx="2"/>
              <a:endCxn id="717" idx="0"/>
            </p:cNvCxnSpPr>
            <p:nvPr/>
          </p:nvCxnSpPr>
          <p:spPr>
            <a:xfrm>
              <a:off x="10941483" y="3563757"/>
              <a:ext cx="374964" cy="343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0" name="直线连接符 1039">
              <a:extLst>
                <a:ext uri="{FF2B5EF4-FFF2-40B4-BE49-F238E27FC236}">
                  <a16:creationId xmlns:a16="http://schemas.microsoft.com/office/drawing/2014/main" id="{1A521ED3-1DA4-B440-8F90-D1BC8B762866}"/>
                </a:ext>
              </a:extLst>
            </p:cNvPr>
            <p:cNvCxnSpPr>
              <a:cxnSpLocks/>
              <a:stCxn id="775" idx="2"/>
              <a:endCxn id="776" idx="0"/>
            </p:cNvCxnSpPr>
            <p:nvPr/>
          </p:nvCxnSpPr>
          <p:spPr>
            <a:xfrm>
              <a:off x="10941483" y="3563757"/>
              <a:ext cx="10407" cy="2864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直线连接符 1040">
              <a:extLst>
                <a:ext uri="{FF2B5EF4-FFF2-40B4-BE49-F238E27FC236}">
                  <a16:creationId xmlns:a16="http://schemas.microsoft.com/office/drawing/2014/main" id="{48AE1508-764A-3B41-BBA4-BA7C24E98587}"/>
                </a:ext>
              </a:extLst>
            </p:cNvPr>
            <p:cNvCxnSpPr>
              <a:cxnSpLocks/>
              <a:stCxn id="743" idx="2"/>
              <a:endCxn id="773" idx="0"/>
            </p:cNvCxnSpPr>
            <p:nvPr/>
          </p:nvCxnSpPr>
          <p:spPr>
            <a:xfrm>
              <a:off x="10830055" y="2254916"/>
              <a:ext cx="186876" cy="1655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直线连接符 1042">
              <a:extLst>
                <a:ext uri="{FF2B5EF4-FFF2-40B4-BE49-F238E27FC236}">
                  <a16:creationId xmlns:a16="http://schemas.microsoft.com/office/drawing/2014/main" id="{389E1690-BC92-8A49-9C96-8EC7929460BF}"/>
                </a:ext>
              </a:extLst>
            </p:cNvPr>
            <p:cNvCxnSpPr>
              <a:cxnSpLocks/>
              <a:stCxn id="714" idx="1"/>
              <a:endCxn id="773" idx="0"/>
            </p:cNvCxnSpPr>
            <p:nvPr/>
          </p:nvCxnSpPr>
          <p:spPr>
            <a:xfrm flipH="1">
              <a:off x="11016931" y="2201816"/>
              <a:ext cx="197446" cy="2186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直线连接符 1043">
              <a:extLst>
                <a:ext uri="{FF2B5EF4-FFF2-40B4-BE49-F238E27FC236}">
                  <a16:creationId xmlns:a16="http://schemas.microsoft.com/office/drawing/2014/main" id="{E5081F77-7154-9F49-B2E1-1F09F657B531}"/>
                </a:ext>
              </a:extLst>
            </p:cNvPr>
            <p:cNvCxnSpPr>
              <a:cxnSpLocks/>
              <a:stCxn id="715" idx="0"/>
              <a:endCxn id="773" idx="3"/>
            </p:cNvCxnSpPr>
            <p:nvPr/>
          </p:nvCxnSpPr>
          <p:spPr>
            <a:xfrm flipH="1" flipV="1">
              <a:off x="11124931" y="2492481"/>
              <a:ext cx="303176" cy="12698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6" name="直线连接符 1045">
              <a:extLst>
                <a:ext uri="{FF2B5EF4-FFF2-40B4-BE49-F238E27FC236}">
                  <a16:creationId xmlns:a16="http://schemas.microsoft.com/office/drawing/2014/main" id="{4D2D931B-D237-014A-A494-F2E2AD1E8DC4}"/>
                </a:ext>
              </a:extLst>
            </p:cNvPr>
            <p:cNvCxnSpPr>
              <a:cxnSpLocks/>
              <a:stCxn id="774" idx="0"/>
              <a:endCxn id="773" idx="2"/>
            </p:cNvCxnSpPr>
            <p:nvPr/>
          </p:nvCxnSpPr>
          <p:spPr>
            <a:xfrm flipV="1">
              <a:off x="10985474" y="2564487"/>
              <a:ext cx="31457" cy="2951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7" name="直线连接符 1046">
              <a:extLst>
                <a:ext uri="{FF2B5EF4-FFF2-40B4-BE49-F238E27FC236}">
                  <a16:creationId xmlns:a16="http://schemas.microsoft.com/office/drawing/2014/main" id="{04F588EF-2122-D04A-AD5C-A85292F0BBEE}"/>
                </a:ext>
              </a:extLst>
            </p:cNvPr>
            <p:cNvCxnSpPr>
              <a:cxnSpLocks/>
              <a:stCxn id="774" idx="0"/>
              <a:endCxn id="715" idx="1"/>
            </p:cNvCxnSpPr>
            <p:nvPr/>
          </p:nvCxnSpPr>
          <p:spPr>
            <a:xfrm flipV="1">
              <a:off x="10985474" y="2691468"/>
              <a:ext cx="334633" cy="1681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直线连接符 1048">
              <a:extLst>
                <a:ext uri="{FF2B5EF4-FFF2-40B4-BE49-F238E27FC236}">
                  <a16:creationId xmlns:a16="http://schemas.microsoft.com/office/drawing/2014/main" id="{C9080D56-577B-0543-845E-5792F8AC9473}"/>
                </a:ext>
              </a:extLst>
            </p:cNvPr>
            <p:cNvCxnSpPr>
              <a:cxnSpLocks/>
              <a:stCxn id="774" idx="3"/>
              <a:endCxn id="718" idx="1"/>
            </p:cNvCxnSpPr>
            <p:nvPr/>
          </p:nvCxnSpPr>
          <p:spPr>
            <a:xfrm>
              <a:off x="11040962" y="2977011"/>
              <a:ext cx="297327" cy="875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直线连接符 1049">
              <a:extLst>
                <a:ext uri="{FF2B5EF4-FFF2-40B4-BE49-F238E27FC236}">
                  <a16:creationId xmlns:a16="http://schemas.microsoft.com/office/drawing/2014/main" id="{1871E946-F6A2-4942-B080-3D43F1A4E54D}"/>
                </a:ext>
              </a:extLst>
            </p:cNvPr>
            <p:cNvCxnSpPr>
              <a:cxnSpLocks/>
              <a:stCxn id="774" idx="2"/>
              <a:endCxn id="775" idx="0"/>
            </p:cNvCxnSpPr>
            <p:nvPr/>
          </p:nvCxnSpPr>
          <p:spPr>
            <a:xfrm>
              <a:off x="10911302" y="2983108"/>
              <a:ext cx="30181" cy="43663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直线连接符 1050">
              <a:extLst>
                <a:ext uri="{FF2B5EF4-FFF2-40B4-BE49-F238E27FC236}">
                  <a16:creationId xmlns:a16="http://schemas.microsoft.com/office/drawing/2014/main" id="{05431FCA-3DB4-FF43-B011-CC922AD405F3}"/>
                </a:ext>
              </a:extLst>
            </p:cNvPr>
            <p:cNvCxnSpPr>
              <a:cxnSpLocks/>
              <a:stCxn id="718" idx="2"/>
              <a:endCxn id="775" idx="3"/>
            </p:cNvCxnSpPr>
            <p:nvPr/>
          </p:nvCxnSpPr>
          <p:spPr>
            <a:xfrm flipH="1">
              <a:off x="11103483" y="3162015"/>
              <a:ext cx="320489" cy="32973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直线连接符 1051">
              <a:extLst>
                <a:ext uri="{FF2B5EF4-FFF2-40B4-BE49-F238E27FC236}">
                  <a16:creationId xmlns:a16="http://schemas.microsoft.com/office/drawing/2014/main" id="{94F95FDA-279A-1748-B45E-17A83C2706D1}"/>
                </a:ext>
              </a:extLst>
            </p:cNvPr>
            <p:cNvCxnSpPr>
              <a:cxnSpLocks/>
              <a:stCxn id="739" idx="3"/>
              <a:endCxn id="746" idx="1"/>
            </p:cNvCxnSpPr>
            <p:nvPr/>
          </p:nvCxnSpPr>
          <p:spPr>
            <a:xfrm>
              <a:off x="9477024" y="1877177"/>
              <a:ext cx="256369" cy="258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3" name="直线连接符 1052">
              <a:extLst>
                <a:ext uri="{FF2B5EF4-FFF2-40B4-BE49-F238E27FC236}">
                  <a16:creationId xmlns:a16="http://schemas.microsoft.com/office/drawing/2014/main" id="{CA565FC7-1F9A-5B4E-A9B9-4BC8D8A8D19A}"/>
                </a:ext>
              </a:extLst>
            </p:cNvPr>
            <p:cNvCxnSpPr>
              <a:cxnSpLocks/>
              <a:stCxn id="739" idx="2"/>
              <a:endCxn id="782" idx="0"/>
            </p:cNvCxnSpPr>
            <p:nvPr/>
          </p:nvCxnSpPr>
          <p:spPr>
            <a:xfrm>
              <a:off x="9369024" y="1949183"/>
              <a:ext cx="193454" cy="4208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直线连接符 1053">
              <a:extLst>
                <a:ext uri="{FF2B5EF4-FFF2-40B4-BE49-F238E27FC236}">
                  <a16:creationId xmlns:a16="http://schemas.microsoft.com/office/drawing/2014/main" id="{3FAC8B5E-F626-2746-B04D-C48E2DF89193}"/>
                </a:ext>
              </a:extLst>
            </p:cNvPr>
            <p:cNvCxnSpPr>
              <a:cxnSpLocks/>
              <a:stCxn id="760" idx="3"/>
              <a:endCxn id="782" idx="1"/>
            </p:cNvCxnSpPr>
            <p:nvPr/>
          </p:nvCxnSpPr>
          <p:spPr>
            <a:xfrm>
              <a:off x="9240582" y="2374241"/>
              <a:ext cx="197562" cy="330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直线连接符 1054">
              <a:extLst>
                <a:ext uri="{FF2B5EF4-FFF2-40B4-BE49-F238E27FC236}">
                  <a16:creationId xmlns:a16="http://schemas.microsoft.com/office/drawing/2014/main" id="{8CD95269-228F-B048-8090-519106775014}"/>
                </a:ext>
              </a:extLst>
            </p:cNvPr>
            <p:cNvCxnSpPr>
              <a:cxnSpLocks/>
              <a:stCxn id="785" idx="0"/>
              <a:endCxn id="782" idx="2"/>
            </p:cNvCxnSpPr>
            <p:nvPr/>
          </p:nvCxnSpPr>
          <p:spPr>
            <a:xfrm flipV="1">
              <a:off x="9198186" y="2507772"/>
              <a:ext cx="322186" cy="2327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6" name="直线连接符 1055">
              <a:extLst>
                <a:ext uri="{FF2B5EF4-FFF2-40B4-BE49-F238E27FC236}">
                  <a16:creationId xmlns:a16="http://schemas.microsoft.com/office/drawing/2014/main" id="{E52500A1-36D8-ED4B-A758-7F66BA78C01A}"/>
                </a:ext>
              </a:extLst>
            </p:cNvPr>
            <p:cNvCxnSpPr>
              <a:cxnSpLocks/>
              <a:stCxn id="801" idx="0"/>
              <a:endCxn id="782" idx="2"/>
            </p:cNvCxnSpPr>
            <p:nvPr/>
          </p:nvCxnSpPr>
          <p:spPr>
            <a:xfrm flipH="1" flipV="1">
              <a:off x="9520372" y="2507772"/>
              <a:ext cx="191659" cy="3255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8" name="直线连接符 1057">
              <a:extLst>
                <a:ext uri="{FF2B5EF4-FFF2-40B4-BE49-F238E27FC236}">
                  <a16:creationId xmlns:a16="http://schemas.microsoft.com/office/drawing/2014/main" id="{1B7FA3FC-AD2B-5F44-8FF1-2B3E7EB13325}"/>
                </a:ext>
              </a:extLst>
            </p:cNvPr>
            <p:cNvCxnSpPr>
              <a:cxnSpLocks/>
              <a:stCxn id="782" idx="0"/>
              <a:endCxn id="746" idx="1"/>
            </p:cNvCxnSpPr>
            <p:nvPr/>
          </p:nvCxnSpPr>
          <p:spPr>
            <a:xfrm flipV="1">
              <a:off x="9562478" y="2135736"/>
              <a:ext cx="170915" cy="234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9" name="直线连接符 1058">
              <a:extLst>
                <a:ext uri="{FF2B5EF4-FFF2-40B4-BE49-F238E27FC236}">
                  <a16:creationId xmlns:a16="http://schemas.microsoft.com/office/drawing/2014/main" id="{75776C83-4544-C248-820B-0692D88F4129}"/>
                </a:ext>
              </a:extLst>
            </p:cNvPr>
            <p:cNvCxnSpPr>
              <a:cxnSpLocks/>
              <a:stCxn id="784" idx="0"/>
              <a:endCxn id="746" idx="2"/>
            </p:cNvCxnSpPr>
            <p:nvPr/>
          </p:nvCxnSpPr>
          <p:spPr>
            <a:xfrm flipH="1" flipV="1">
              <a:off x="9841393" y="2207742"/>
              <a:ext cx="223063" cy="2468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0" name="直线连接符 1059">
              <a:extLst>
                <a:ext uri="{FF2B5EF4-FFF2-40B4-BE49-F238E27FC236}">
                  <a16:creationId xmlns:a16="http://schemas.microsoft.com/office/drawing/2014/main" id="{3D6EBFE7-5402-804E-84F2-119F4998A50D}"/>
                </a:ext>
              </a:extLst>
            </p:cNvPr>
            <p:cNvCxnSpPr>
              <a:cxnSpLocks/>
              <a:stCxn id="745" idx="1"/>
              <a:endCxn id="746" idx="3"/>
            </p:cNvCxnSpPr>
            <p:nvPr/>
          </p:nvCxnSpPr>
          <p:spPr>
            <a:xfrm flipH="1" flipV="1">
              <a:off x="9949393" y="2135736"/>
              <a:ext cx="261439" cy="250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2" name="直线连接符 1061">
              <a:extLst>
                <a:ext uri="{FF2B5EF4-FFF2-40B4-BE49-F238E27FC236}">
                  <a16:creationId xmlns:a16="http://schemas.microsoft.com/office/drawing/2014/main" id="{E9929F96-4431-FB4A-BBC3-8E1C32956F27}"/>
                </a:ext>
              </a:extLst>
            </p:cNvPr>
            <p:cNvCxnSpPr>
              <a:cxnSpLocks/>
              <a:stCxn id="743" idx="1"/>
              <a:endCxn id="745" idx="3"/>
            </p:cNvCxnSpPr>
            <p:nvPr/>
          </p:nvCxnSpPr>
          <p:spPr>
            <a:xfrm flipH="1" flipV="1">
              <a:off x="10426832" y="2160782"/>
              <a:ext cx="241223" cy="22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3" name="直线连接符 1062">
              <a:extLst>
                <a:ext uri="{FF2B5EF4-FFF2-40B4-BE49-F238E27FC236}">
                  <a16:creationId xmlns:a16="http://schemas.microsoft.com/office/drawing/2014/main" id="{B8EA9EFB-45DD-274C-B969-4E7DB78F4CFF}"/>
                </a:ext>
              </a:extLst>
            </p:cNvPr>
            <p:cNvCxnSpPr>
              <a:cxnSpLocks/>
              <a:stCxn id="787" idx="0"/>
              <a:endCxn id="745" idx="2"/>
            </p:cNvCxnSpPr>
            <p:nvPr/>
          </p:nvCxnSpPr>
          <p:spPr>
            <a:xfrm flipH="1" flipV="1">
              <a:off x="10318832" y="2232788"/>
              <a:ext cx="234131" cy="2160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5" name="直线连接符 1064">
              <a:extLst>
                <a:ext uri="{FF2B5EF4-FFF2-40B4-BE49-F238E27FC236}">
                  <a16:creationId xmlns:a16="http://schemas.microsoft.com/office/drawing/2014/main" id="{B1CCB38F-CBFB-F943-AA89-E65BFB04E72E}"/>
                </a:ext>
              </a:extLst>
            </p:cNvPr>
            <p:cNvCxnSpPr>
              <a:cxnSpLocks/>
              <a:stCxn id="784" idx="0"/>
              <a:endCxn id="745" idx="1"/>
            </p:cNvCxnSpPr>
            <p:nvPr/>
          </p:nvCxnSpPr>
          <p:spPr>
            <a:xfrm flipV="1">
              <a:off x="10064456" y="2160782"/>
              <a:ext cx="146376" cy="2938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直线连接符 1065">
              <a:extLst>
                <a:ext uri="{FF2B5EF4-FFF2-40B4-BE49-F238E27FC236}">
                  <a16:creationId xmlns:a16="http://schemas.microsoft.com/office/drawing/2014/main" id="{EF3E91E4-EBB2-A947-8C88-69B93470D861}"/>
                </a:ext>
              </a:extLst>
            </p:cNvPr>
            <p:cNvCxnSpPr>
              <a:cxnSpLocks/>
              <a:stCxn id="784" idx="3"/>
              <a:endCxn id="787" idx="1"/>
            </p:cNvCxnSpPr>
            <p:nvPr/>
          </p:nvCxnSpPr>
          <p:spPr>
            <a:xfrm flipV="1">
              <a:off x="10161384" y="2520859"/>
              <a:ext cx="283579" cy="200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直线连接符 1067">
              <a:extLst>
                <a:ext uri="{FF2B5EF4-FFF2-40B4-BE49-F238E27FC236}">
                  <a16:creationId xmlns:a16="http://schemas.microsoft.com/office/drawing/2014/main" id="{1E282B61-EDD8-A340-B3B5-7C5758B78C95}"/>
                </a:ext>
              </a:extLst>
            </p:cNvPr>
            <p:cNvCxnSpPr>
              <a:cxnSpLocks/>
              <a:stCxn id="787" idx="0"/>
              <a:endCxn id="743" idx="2"/>
            </p:cNvCxnSpPr>
            <p:nvPr/>
          </p:nvCxnSpPr>
          <p:spPr>
            <a:xfrm flipV="1">
              <a:off x="10552963" y="2254916"/>
              <a:ext cx="277092" cy="19393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9" name="直线连接符 1068">
              <a:extLst>
                <a:ext uri="{FF2B5EF4-FFF2-40B4-BE49-F238E27FC236}">
                  <a16:creationId xmlns:a16="http://schemas.microsoft.com/office/drawing/2014/main" id="{36617E02-A795-D14D-802D-D3A1CE89B881}"/>
                </a:ext>
              </a:extLst>
            </p:cNvPr>
            <p:cNvCxnSpPr>
              <a:cxnSpLocks/>
              <a:stCxn id="787" idx="3"/>
              <a:endCxn id="773" idx="1"/>
            </p:cNvCxnSpPr>
            <p:nvPr/>
          </p:nvCxnSpPr>
          <p:spPr>
            <a:xfrm flipV="1">
              <a:off x="10660963" y="2492481"/>
              <a:ext cx="247968" cy="283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0" name="直线连接符 1069">
              <a:extLst>
                <a:ext uri="{FF2B5EF4-FFF2-40B4-BE49-F238E27FC236}">
                  <a16:creationId xmlns:a16="http://schemas.microsoft.com/office/drawing/2014/main" id="{905171B7-6119-FB43-9B5C-D27472D83E31}"/>
                </a:ext>
              </a:extLst>
            </p:cNvPr>
            <p:cNvCxnSpPr>
              <a:cxnSpLocks/>
              <a:stCxn id="787" idx="2"/>
              <a:endCxn id="774" idx="1"/>
            </p:cNvCxnSpPr>
            <p:nvPr/>
          </p:nvCxnSpPr>
          <p:spPr>
            <a:xfrm>
              <a:off x="10552963" y="2592865"/>
              <a:ext cx="302851" cy="27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1" name="直线连接符 1070">
              <a:extLst>
                <a:ext uri="{FF2B5EF4-FFF2-40B4-BE49-F238E27FC236}">
                  <a16:creationId xmlns:a16="http://schemas.microsoft.com/office/drawing/2014/main" id="{4244A2F4-8C38-8243-B01F-BD1EBD94446F}"/>
                </a:ext>
              </a:extLst>
            </p:cNvPr>
            <p:cNvCxnSpPr>
              <a:cxnSpLocks/>
              <a:stCxn id="787" idx="2"/>
              <a:endCxn id="800" idx="0"/>
            </p:cNvCxnSpPr>
            <p:nvPr/>
          </p:nvCxnSpPr>
          <p:spPr>
            <a:xfrm flipH="1">
              <a:off x="10333004" y="2592865"/>
              <a:ext cx="219959" cy="3701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直线连接符 1071">
              <a:extLst>
                <a:ext uri="{FF2B5EF4-FFF2-40B4-BE49-F238E27FC236}">
                  <a16:creationId xmlns:a16="http://schemas.microsoft.com/office/drawing/2014/main" id="{BB1B63B4-83B0-1C4D-A79C-22C5E9C4AEF6}"/>
                </a:ext>
              </a:extLst>
            </p:cNvPr>
            <p:cNvCxnSpPr>
              <a:cxnSpLocks/>
              <a:stCxn id="784" idx="2"/>
              <a:endCxn id="800" idx="0"/>
            </p:cNvCxnSpPr>
            <p:nvPr/>
          </p:nvCxnSpPr>
          <p:spPr>
            <a:xfrm>
              <a:off x="10044414" y="2597217"/>
              <a:ext cx="288590" cy="365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3" name="直线连接符 1072">
              <a:extLst>
                <a:ext uri="{FF2B5EF4-FFF2-40B4-BE49-F238E27FC236}">
                  <a16:creationId xmlns:a16="http://schemas.microsoft.com/office/drawing/2014/main" id="{B55D101A-4F62-BB4E-A86C-677076B17423}"/>
                </a:ext>
              </a:extLst>
            </p:cNvPr>
            <p:cNvCxnSpPr>
              <a:cxnSpLocks/>
              <a:stCxn id="784" idx="2"/>
              <a:endCxn id="801" idx="0"/>
            </p:cNvCxnSpPr>
            <p:nvPr/>
          </p:nvCxnSpPr>
          <p:spPr>
            <a:xfrm flipH="1">
              <a:off x="9712031" y="2597217"/>
              <a:ext cx="332383" cy="2360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4" name="直线连接符 1073">
              <a:extLst>
                <a:ext uri="{FF2B5EF4-FFF2-40B4-BE49-F238E27FC236}">
                  <a16:creationId xmlns:a16="http://schemas.microsoft.com/office/drawing/2014/main" id="{3BEA45C3-ECBD-CC41-A40D-ACC706887986}"/>
                </a:ext>
              </a:extLst>
            </p:cNvPr>
            <p:cNvCxnSpPr>
              <a:cxnSpLocks/>
              <a:stCxn id="800" idx="1"/>
              <a:endCxn id="801" idx="3"/>
            </p:cNvCxnSpPr>
            <p:nvPr/>
          </p:nvCxnSpPr>
          <p:spPr>
            <a:xfrm flipH="1" flipV="1">
              <a:off x="9804308" y="2924567"/>
              <a:ext cx="420696" cy="1104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6" name="直线连接符 1075">
              <a:extLst>
                <a:ext uri="{FF2B5EF4-FFF2-40B4-BE49-F238E27FC236}">
                  <a16:creationId xmlns:a16="http://schemas.microsoft.com/office/drawing/2014/main" id="{9A95DB12-1405-0943-8D26-3BA0CB412115}"/>
                </a:ext>
              </a:extLst>
            </p:cNvPr>
            <p:cNvCxnSpPr>
              <a:cxnSpLocks/>
              <a:stCxn id="774" idx="1"/>
              <a:endCxn id="800" idx="3"/>
            </p:cNvCxnSpPr>
            <p:nvPr/>
          </p:nvCxnSpPr>
          <p:spPr>
            <a:xfrm flipH="1">
              <a:off x="10441004" y="2865763"/>
              <a:ext cx="414810" cy="1692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7" name="直线连接符 1076">
              <a:extLst>
                <a:ext uri="{FF2B5EF4-FFF2-40B4-BE49-F238E27FC236}">
                  <a16:creationId xmlns:a16="http://schemas.microsoft.com/office/drawing/2014/main" id="{D02EF7A4-EEA3-C04C-A997-A512C2F5AA93}"/>
                </a:ext>
              </a:extLst>
            </p:cNvPr>
            <p:cNvCxnSpPr>
              <a:cxnSpLocks/>
              <a:stCxn id="775" idx="1"/>
              <a:endCxn id="800" idx="2"/>
            </p:cNvCxnSpPr>
            <p:nvPr/>
          </p:nvCxnSpPr>
          <p:spPr>
            <a:xfrm flipH="1" flipV="1">
              <a:off x="10333004" y="3106990"/>
              <a:ext cx="446479" cy="3847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9" name="直线连接符 1078">
              <a:extLst>
                <a:ext uri="{FF2B5EF4-FFF2-40B4-BE49-F238E27FC236}">
                  <a16:creationId xmlns:a16="http://schemas.microsoft.com/office/drawing/2014/main" id="{6494CDBE-3FDD-4B4D-92BD-664E488B3F48}"/>
                </a:ext>
              </a:extLst>
            </p:cNvPr>
            <p:cNvCxnSpPr>
              <a:cxnSpLocks/>
              <a:stCxn id="799" idx="0"/>
              <a:endCxn id="800" idx="2"/>
            </p:cNvCxnSpPr>
            <p:nvPr/>
          </p:nvCxnSpPr>
          <p:spPr>
            <a:xfrm flipV="1">
              <a:off x="10304061" y="3106990"/>
              <a:ext cx="28943" cy="3657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直线连接符 1079">
              <a:extLst>
                <a:ext uri="{FF2B5EF4-FFF2-40B4-BE49-F238E27FC236}">
                  <a16:creationId xmlns:a16="http://schemas.microsoft.com/office/drawing/2014/main" id="{97CEFFFF-1DEF-5B4D-A2FC-6ECAE2A9B657}"/>
                </a:ext>
              </a:extLst>
            </p:cNvPr>
            <p:cNvCxnSpPr>
              <a:cxnSpLocks/>
              <a:stCxn id="775" idx="1"/>
              <a:endCxn id="799" idx="3"/>
            </p:cNvCxnSpPr>
            <p:nvPr/>
          </p:nvCxnSpPr>
          <p:spPr>
            <a:xfrm flipH="1">
              <a:off x="10412061" y="3491751"/>
              <a:ext cx="367422" cy="530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2" name="直线连接符 1081">
              <a:extLst>
                <a:ext uri="{FF2B5EF4-FFF2-40B4-BE49-F238E27FC236}">
                  <a16:creationId xmlns:a16="http://schemas.microsoft.com/office/drawing/2014/main" id="{6E7E3CEA-A330-AE4D-94B3-A74BC3104D02}"/>
                </a:ext>
              </a:extLst>
            </p:cNvPr>
            <p:cNvCxnSpPr>
              <a:cxnSpLocks/>
              <a:stCxn id="797" idx="0"/>
              <a:endCxn id="799" idx="2"/>
            </p:cNvCxnSpPr>
            <p:nvPr/>
          </p:nvCxnSpPr>
          <p:spPr>
            <a:xfrm flipH="1" flipV="1">
              <a:off x="10304061" y="3616774"/>
              <a:ext cx="140902" cy="32968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3" name="直线连接符 1082">
              <a:extLst>
                <a:ext uri="{FF2B5EF4-FFF2-40B4-BE49-F238E27FC236}">
                  <a16:creationId xmlns:a16="http://schemas.microsoft.com/office/drawing/2014/main" id="{187AB82F-5194-0A40-8A18-A43368FEC3B1}"/>
                </a:ext>
              </a:extLst>
            </p:cNvPr>
            <p:cNvCxnSpPr>
              <a:cxnSpLocks/>
              <a:stCxn id="797" idx="0"/>
              <a:endCxn id="775" idx="2"/>
            </p:cNvCxnSpPr>
            <p:nvPr/>
          </p:nvCxnSpPr>
          <p:spPr>
            <a:xfrm flipV="1">
              <a:off x="10444963" y="3563757"/>
              <a:ext cx="496520" cy="3827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5" name="直线连接符 1084">
              <a:extLst>
                <a:ext uri="{FF2B5EF4-FFF2-40B4-BE49-F238E27FC236}">
                  <a16:creationId xmlns:a16="http://schemas.microsoft.com/office/drawing/2014/main" id="{D3F94600-3C33-1042-A1B1-C8BC1F39FC9A}"/>
                </a:ext>
              </a:extLst>
            </p:cNvPr>
            <p:cNvCxnSpPr>
              <a:cxnSpLocks/>
              <a:stCxn id="797" idx="3"/>
              <a:endCxn id="776" idx="1"/>
            </p:cNvCxnSpPr>
            <p:nvPr/>
          </p:nvCxnSpPr>
          <p:spPr>
            <a:xfrm flipV="1">
              <a:off x="10552963" y="3922219"/>
              <a:ext cx="236927" cy="962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6" name="直线连接符 1085">
              <a:extLst>
                <a:ext uri="{FF2B5EF4-FFF2-40B4-BE49-F238E27FC236}">
                  <a16:creationId xmlns:a16="http://schemas.microsoft.com/office/drawing/2014/main" id="{AE500199-DA87-314F-92BD-C3BAD6A1DEE5}"/>
                </a:ext>
              </a:extLst>
            </p:cNvPr>
            <p:cNvCxnSpPr>
              <a:cxnSpLocks/>
              <a:stCxn id="776" idx="3"/>
              <a:endCxn id="717" idx="1"/>
            </p:cNvCxnSpPr>
            <p:nvPr/>
          </p:nvCxnSpPr>
          <p:spPr>
            <a:xfrm>
              <a:off x="11113890" y="3922219"/>
              <a:ext cx="94557" cy="566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7" name="直线连接符 1086">
              <a:extLst>
                <a:ext uri="{FF2B5EF4-FFF2-40B4-BE49-F238E27FC236}">
                  <a16:creationId xmlns:a16="http://schemas.microsoft.com/office/drawing/2014/main" id="{FECB4F25-390F-EB48-8E3B-57F85E1E04E8}"/>
                </a:ext>
              </a:extLst>
            </p:cNvPr>
            <p:cNvCxnSpPr>
              <a:cxnSpLocks/>
              <a:stCxn id="776" idx="2"/>
              <a:endCxn id="771" idx="0"/>
            </p:cNvCxnSpPr>
            <p:nvPr/>
          </p:nvCxnSpPr>
          <p:spPr>
            <a:xfrm>
              <a:off x="10951890" y="3994225"/>
              <a:ext cx="4773" cy="2435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8" name="直线连接符 1087">
              <a:extLst>
                <a:ext uri="{FF2B5EF4-FFF2-40B4-BE49-F238E27FC236}">
                  <a16:creationId xmlns:a16="http://schemas.microsoft.com/office/drawing/2014/main" id="{D4E1EEDB-13F4-9143-9AB4-BF857974EA50}"/>
                </a:ext>
              </a:extLst>
            </p:cNvPr>
            <p:cNvCxnSpPr>
              <a:cxnSpLocks/>
              <a:stCxn id="717" idx="1"/>
              <a:endCxn id="771" idx="0"/>
            </p:cNvCxnSpPr>
            <p:nvPr/>
          </p:nvCxnSpPr>
          <p:spPr>
            <a:xfrm flipH="1">
              <a:off x="10956663" y="3978857"/>
              <a:ext cx="251784" cy="25893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9" name="直线连接符 1088">
              <a:extLst>
                <a:ext uri="{FF2B5EF4-FFF2-40B4-BE49-F238E27FC236}">
                  <a16:creationId xmlns:a16="http://schemas.microsoft.com/office/drawing/2014/main" id="{9CC54B97-7561-AE4B-8B4E-013FCD365AD3}"/>
                </a:ext>
              </a:extLst>
            </p:cNvPr>
            <p:cNvCxnSpPr>
              <a:cxnSpLocks/>
              <a:stCxn id="771" idx="1"/>
              <a:endCxn id="770" idx="0"/>
            </p:cNvCxnSpPr>
            <p:nvPr/>
          </p:nvCxnSpPr>
          <p:spPr>
            <a:xfrm flipH="1">
              <a:off x="10510668" y="4309800"/>
              <a:ext cx="283995" cy="162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0" name="直线连接符 1089">
              <a:extLst>
                <a:ext uri="{FF2B5EF4-FFF2-40B4-BE49-F238E27FC236}">
                  <a16:creationId xmlns:a16="http://schemas.microsoft.com/office/drawing/2014/main" id="{3438ED09-0353-234D-BA03-1B07FE22E6FB}"/>
                </a:ext>
              </a:extLst>
            </p:cNvPr>
            <p:cNvCxnSpPr>
              <a:cxnSpLocks/>
              <a:stCxn id="797" idx="2"/>
              <a:endCxn id="770" idx="0"/>
            </p:cNvCxnSpPr>
            <p:nvPr/>
          </p:nvCxnSpPr>
          <p:spPr>
            <a:xfrm>
              <a:off x="10444963" y="4090476"/>
              <a:ext cx="65705" cy="3820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2" name="直线连接符 1091">
              <a:extLst>
                <a:ext uri="{FF2B5EF4-FFF2-40B4-BE49-F238E27FC236}">
                  <a16:creationId xmlns:a16="http://schemas.microsoft.com/office/drawing/2014/main" id="{69098ABF-5FB8-B145-823F-0F9F04974A1E}"/>
                </a:ext>
              </a:extLst>
            </p:cNvPr>
            <p:cNvCxnSpPr>
              <a:cxnSpLocks/>
              <a:stCxn id="797" idx="3"/>
              <a:endCxn id="771" idx="0"/>
            </p:cNvCxnSpPr>
            <p:nvPr/>
          </p:nvCxnSpPr>
          <p:spPr>
            <a:xfrm>
              <a:off x="10552963" y="4018470"/>
              <a:ext cx="403700" cy="2193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3" name="直线连接符 1092">
              <a:extLst>
                <a:ext uri="{FF2B5EF4-FFF2-40B4-BE49-F238E27FC236}">
                  <a16:creationId xmlns:a16="http://schemas.microsoft.com/office/drawing/2014/main" id="{4E070B22-17EE-D047-A488-76F83406B6F8}"/>
                </a:ext>
              </a:extLst>
            </p:cNvPr>
            <p:cNvCxnSpPr>
              <a:cxnSpLocks/>
              <a:stCxn id="785" idx="3"/>
              <a:endCxn id="801" idx="1"/>
            </p:cNvCxnSpPr>
            <p:nvPr/>
          </p:nvCxnSpPr>
          <p:spPr>
            <a:xfrm>
              <a:off x="9282154" y="2839512"/>
              <a:ext cx="310122" cy="438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4" name="直线连接符 1093">
              <a:extLst>
                <a:ext uri="{FF2B5EF4-FFF2-40B4-BE49-F238E27FC236}">
                  <a16:creationId xmlns:a16="http://schemas.microsoft.com/office/drawing/2014/main" id="{73DF5A8C-817D-5147-BD49-91D7DAE7559B}"/>
                </a:ext>
              </a:extLst>
            </p:cNvPr>
            <p:cNvCxnSpPr>
              <a:cxnSpLocks/>
              <a:stCxn id="802" idx="0"/>
              <a:endCxn id="801" idx="2"/>
            </p:cNvCxnSpPr>
            <p:nvPr/>
          </p:nvCxnSpPr>
          <p:spPr>
            <a:xfrm flipV="1">
              <a:off x="9411795" y="2974643"/>
              <a:ext cx="272758" cy="2159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6" name="直线连接符 1095">
              <a:extLst>
                <a:ext uri="{FF2B5EF4-FFF2-40B4-BE49-F238E27FC236}">
                  <a16:creationId xmlns:a16="http://schemas.microsoft.com/office/drawing/2014/main" id="{52489914-ADDA-CD45-AF2C-5CF750F9FBE5}"/>
                </a:ext>
              </a:extLst>
            </p:cNvPr>
            <p:cNvCxnSpPr>
              <a:cxnSpLocks/>
              <a:stCxn id="784" idx="1"/>
              <a:endCxn id="782" idx="3"/>
            </p:cNvCxnSpPr>
            <p:nvPr/>
          </p:nvCxnSpPr>
          <p:spPr>
            <a:xfrm flipH="1" flipV="1">
              <a:off x="9644706" y="2470488"/>
              <a:ext cx="302780" cy="403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7" name="直线连接符 1096">
              <a:extLst>
                <a:ext uri="{FF2B5EF4-FFF2-40B4-BE49-F238E27FC236}">
                  <a16:creationId xmlns:a16="http://schemas.microsoft.com/office/drawing/2014/main" id="{B223F03D-B381-9E43-8400-EA9545C66AB4}"/>
                </a:ext>
              </a:extLst>
            </p:cNvPr>
            <p:cNvCxnSpPr>
              <a:cxnSpLocks/>
              <a:stCxn id="803" idx="0"/>
              <a:endCxn id="801" idx="2"/>
            </p:cNvCxnSpPr>
            <p:nvPr/>
          </p:nvCxnSpPr>
          <p:spPr>
            <a:xfrm flipH="1" flipV="1">
              <a:off x="9684553" y="2974643"/>
              <a:ext cx="200229" cy="3373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9" name="直线连接符 1098">
              <a:extLst>
                <a:ext uri="{FF2B5EF4-FFF2-40B4-BE49-F238E27FC236}">
                  <a16:creationId xmlns:a16="http://schemas.microsoft.com/office/drawing/2014/main" id="{40431B18-7A70-F04F-8B5B-E3A2659D2A4E}"/>
                </a:ext>
              </a:extLst>
            </p:cNvPr>
            <p:cNvCxnSpPr>
              <a:cxnSpLocks/>
              <a:stCxn id="803" idx="0"/>
              <a:endCxn id="800" idx="1"/>
            </p:cNvCxnSpPr>
            <p:nvPr/>
          </p:nvCxnSpPr>
          <p:spPr>
            <a:xfrm flipV="1">
              <a:off x="9884782" y="3034984"/>
              <a:ext cx="340222" cy="2770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0" name="直线连接符 1099">
              <a:extLst>
                <a:ext uri="{FF2B5EF4-FFF2-40B4-BE49-F238E27FC236}">
                  <a16:creationId xmlns:a16="http://schemas.microsoft.com/office/drawing/2014/main" id="{92662C02-B27C-0140-8CFE-D723FD275931}"/>
                </a:ext>
              </a:extLst>
            </p:cNvPr>
            <p:cNvCxnSpPr>
              <a:cxnSpLocks/>
              <a:stCxn id="799" idx="1"/>
              <a:endCxn id="803" idx="3"/>
            </p:cNvCxnSpPr>
            <p:nvPr/>
          </p:nvCxnSpPr>
          <p:spPr>
            <a:xfrm flipH="1" flipV="1">
              <a:off x="9957944" y="3419227"/>
              <a:ext cx="238117" cy="1255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2" name="直线连接符 1101">
              <a:extLst>
                <a:ext uri="{FF2B5EF4-FFF2-40B4-BE49-F238E27FC236}">
                  <a16:creationId xmlns:a16="http://schemas.microsoft.com/office/drawing/2014/main" id="{FF0B2799-27C9-F54E-9953-0849661E449D}"/>
                </a:ext>
              </a:extLst>
            </p:cNvPr>
            <p:cNvCxnSpPr>
              <a:cxnSpLocks/>
              <a:stCxn id="806" idx="0"/>
              <a:endCxn id="803" idx="2"/>
            </p:cNvCxnSpPr>
            <p:nvPr/>
          </p:nvCxnSpPr>
          <p:spPr>
            <a:xfrm flipH="1" flipV="1">
              <a:off x="9830834" y="3445533"/>
              <a:ext cx="159389" cy="3287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3" name="直线连接符 1102">
              <a:extLst>
                <a:ext uri="{FF2B5EF4-FFF2-40B4-BE49-F238E27FC236}">
                  <a16:creationId xmlns:a16="http://schemas.microsoft.com/office/drawing/2014/main" id="{6CDE522B-6CDD-BD43-A50C-327B75C0207F}"/>
                </a:ext>
              </a:extLst>
            </p:cNvPr>
            <p:cNvCxnSpPr>
              <a:cxnSpLocks/>
              <a:stCxn id="803" idx="1"/>
              <a:endCxn id="802" idx="3"/>
            </p:cNvCxnSpPr>
            <p:nvPr/>
          </p:nvCxnSpPr>
          <p:spPr>
            <a:xfrm flipH="1" flipV="1">
              <a:off x="9573795" y="3262609"/>
              <a:ext cx="183877" cy="757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5" name="直线连接符 1104">
              <a:extLst>
                <a:ext uri="{FF2B5EF4-FFF2-40B4-BE49-F238E27FC236}">
                  <a16:creationId xmlns:a16="http://schemas.microsoft.com/office/drawing/2014/main" id="{D84325A1-B6EA-9440-BBEF-5E43D8DC1A24}"/>
                </a:ext>
              </a:extLst>
            </p:cNvPr>
            <p:cNvCxnSpPr>
              <a:cxnSpLocks/>
              <a:stCxn id="803" idx="2"/>
              <a:endCxn id="805" idx="0"/>
            </p:cNvCxnSpPr>
            <p:nvPr/>
          </p:nvCxnSpPr>
          <p:spPr>
            <a:xfrm flipH="1">
              <a:off x="9581525" y="3445533"/>
              <a:ext cx="249309" cy="2147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6" name="直线连接符 1105">
              <a:extLst>
                <a:ext uri="{FF2B5EF4-FFF2-40B4-BE49-F238E27FC236}">
                  <a16:creationId xmlns:a16="http://schemas.microsoft.com/office/drawing/2014/main" id="{55C58733-39B1-EE49-9DE7-E0D4133453C3}"/>
                </a:ext>
              </a:extLst>
            </p:cNvPr>
            <p:cNvCxnSpPr>
              <a:cxnSpLocks/>
              <a:stCxn id="806" idx="1"/>
              <a:endCxn id="805" idx="3"/>
            </p:cNvCxnSpPr>
            <p:nvPr/>
          </p:nvCxnSpPr>
          <p:spPr>
            <a:xfrm flipH="1" flipV="1">
              <a:off x="9743525" y="3732321"/>
              <a:ext cx="138698" cy="1139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7" name="直线连接符 1106">
              <a:extLst>
                <a:ext uri="{FF2B5EF4-FFF2-40B4-BE49-F238E27FC236}">
                  <a16:creationId xmlns:a16="http://schemas.microsoft.com/office/drawing/2014/main" id="{86B73229-94E2-5645-B2D3-C1C058789230}"/>
                </a:ext>
              </a:extLst>
            </p:cNvPr>
            <p:cNvCxnSpPr>
              <a:cxnSpLocks/>
              <a:endCxn id="799" idx="1"/>
            </p:cNvCxnSpPr>
            <p:nvPr/>
          </p:nvCxnSpPr>
          <p:spPr>
            <a:xfrm flipV="1">
              <a:off x="10005854" y="3544773"/>
              <a:ext cx="190207" cy="2125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8" name="直线连接符 1107">
              <a:extLst>
                <a:ext uri="{FF2B5EF4-FFF2-40B4-BE49-F238E27FC236}">
                  <a16:creationId xmlns:a16="http://schemas.microsoft.com/office/drawing/2014/main" id="{27F59EA8-02B9-424C-9374-FCE89DE106D3}"/>
                </a:ext>
              </a:extLst>
            </p:cNvPr>
            <p:cNvCxnSpPr>
              <a:cxnSpLocks/>
              <a:stCxn id="806" idx="3"/>
              <a:endCxn id="797" idx="0"/>
            </p:cNvCxnSpPr>
            <p:nvPr/>
          </p:nvCxnSpPr>
          <p:spPr>
            <a:xfrm>
              <a:off x="10098223" y="3846242"/>
              <a:ext cx="346740" cy="1002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0" name="直线连接符 1109">
              <a:extLst>
                <a:ext uri="{FF2B5EF4-FFF2-40B4-BE49-F238E27FC236}">
                  <a16:creationId xmlns:a16="http://schemas.microsoft.com/office/drawing/2014/main" id="{60C15038-D4DC-A346-8D80-EF2E9B0AA54A}"/>
                </a:ext>
              </a:extLst>
            </p:cNvPr>
            <p:cNvCxnSpPr>
              <a:cxnSpLocks/>
              <a:stCxn id="806" idx="2"/>
              <a:endCxn id="796" idx="0"/>
            </p:cNvCxnSpPr>
            <p:nvPr/>
          </p:nvCxnSpPr>
          <p:spPr>
            <a:xfrm>
              <a:off x="9990223" y="3918248"/>
              <a:ext cx="119210" cy="2741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1" name="直线连接符 1110">
              <a:extLst>
                <a:ext uri="{FF2B5EF4-FFF2-40B4-BE49-F238E27FC236}">
                  <a16:creationId xmlns:a16="http://schemas.microsoft.com/office/drawing/2014/main" id="{E86024EB-A017-9C42-A264-87FDC89F8144}"/>
                </a:ext>
              </a:extLst>
            </p:cNvPr>
            <p:cNvCxnSpPr>
              <a:cxnSpLocks/>
              <a:stCxn id="806" idx="1"/>
              <a:endCxn id="794" idx="0"/>
            </p:cNvCxnSpPr>
            <p:nvPr/>
          </p:nvCxnSpPr>
          <p:spPr>
            <a:xfrm flipH="1">
              <a:off x="9702387" y="3846242"/>
              <a:ext cx="179836" cy="2609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3" name="直线连接符 1112">
              <a:extLst>
                <a:ext uri="{FF2B5EF4-FFF2-40B4-BE49-F238E27FC236}">
                  <a16:creationId xmlns:a16="http://schemas.microsoft.com/office/drawing/2014/main" id="{C0CF556A-5875-7347-9DB9-5153C4645BBB}"/>
                </a:ext>
              </a:extLst>
            </p:cNvPr>
            <p:cNvCxnSpPr>
              <a:cxnSpLocks/>
              <a:stCxn id="796" idx="1"/>
              <a:endCxn id="794" idx="3"/>
            </p:cNvCxnSpPr>
            <p:nvPr/>
          </p:nvCxnSpPr>
          <p:spPr>
            <a:xfrm flipH="1" flipV="1">
              <a:off x="9810387" y="4179235"/>
              <a:ext cx="227767" cy="1216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4" name="直线连接符 1113">
              <a:extLst>
                <a:ext uri="{FF2B5EF4-FFF2-40B4-BE49-F238E27FC236}">
                  <a16:creationId xmlns:a16="http://schemas.microsoft.com/office/drawing/2014/main" id="{BDFCF448-40E2-B641-B3C8-DB8A605F7C58}"/>
                </a:ext>
              </a:extLst>
            </p:cNvPr>
            <p:cNvCxnSpPr>
              <a:cxnSpLocks/>
              <a:stCxn id="796" idx="1"/>
              <a:endCxn id="768" idx="0"/>
            </p:cNvCxnSpPr>
            <p:nvPr/>
          </p:nvCxnSpPr>
          <p:spPr>
            <a:xfrm flipH="1">
              <a:off x="9914473" y="4300835"/>
              <a:ext cx="123681" cy="3844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6" name="直线连接符 1115">
              <a:extLst>
                <a:ext uri="{FF2B5EF4-FFF2-40B4-BE49-F238E27FC236}">
                  <a16:creationId xmlns:a16="http://schemas.microsoft.com/office/drawing/2014/main" id="{851A178A-A723-584C-8175-3CAD4BAB2D8B}"/>
                </a:ext>
              </a:extLst>
            </p:cNvPr>
            <p:cNvCxnSpPr>
              <a:cxnSpLocks/>
              <a:endCxn id="796" idx="3"/>
            </p:cNvCxnSpPr>
            <p:nvPr/>
          </p:nvCxnSpPr>
          <p:spPr>
            <a:xfrm flipH="1" flipV="1">
              <a:off x="10236983" y="4216441"/>
              <a:ext cx="230696" cy="2368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7" name="直线连接符 1116">
              <a:extLst>
                <a:ext uri="{FF2B5EF4-FFF2-40B4-BE49-F238E27FC236}">
                  <a16:creationId xmlns:a16="http://schemas.microsoft.com/office/drawing/2014/main" id="{599079F3-9A08-CD45-8129-290FACBA61E8}"/>
                </a:ext>
              </a:extLst>
            </p:cNvPr>
            <p:cNvCxnSpPr>
              <a:cxnSpLocks/>
              <a:stCxn id="797" idx="1"/>
              <a:endCxn id="796" idx="0"/>
            </p:cNvCxnSpPr>
            <p:nvPr/>
          </p:nvCxnSpPr>
          <p:spPr>
            <a:xfrm flipH="1">
              <a:off x="10109433" y="4018470"/>
              <a:ext cx="227530" cy="173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9" name="直线连接符 1118">
              <a:extLst>
                <a:ext uri="{FF2B5EF4-FFF2-40B4-BE49-F238E27FC236}">
                  <a16:creationId xmlns:a16="http://schemas.microsoft.com/office/drawing/2014/main" id="{EEE888E3-36B8-9E48-B5F8-EB36DBBC7FB4}"/>
                </a:ext>
              </a:extLst>
            </p:cNvPr>
            <p:cNvCxnSpPr>
              <a:cxnSpLocks/>
              <a:stCxn id="770" idx="1"/>
              <a:endCxn id="768" idx="3"/>
            </p:cNvCxnSpPr>
            <p:nvPr/>
          </p:nvCxnSpPr>
          <p:spPr>
            <a:xfrm flipH="1">
              <a:off x="10022473" y="4544555"/>
              <a:ext cx="326195" cy="2127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0" name="直线连接符 1119">
              <a:extLst>
                <a:ext uri="{FF2B5EF4-FFF2-40B4-BE49-F238E27FC236}">
                  <a16:creationId xmlns:a16="http://schemas.microsoft.com/office/drawing/2014/main" id="{FDB392EF-29F5-2E46-9DDE-AE3E6F9B4CF3}"/>
                </a:ext>
              </a:extLst>
            </p:cNvPr>
            <p:cNvCxnSpPr>
              <a:cxnSpLocks/>
              <a:stCxn id="770" idx="3"/>
              <a:endCxn id="723" idx="1"/>
            </p:cNvCxnSpPr>
            <p:nvPr/>
          </p:nvCxnSpPr>
          <p:spPr>
            <a:xfrm>
              <a:off x="10672668" y="4544555"/>
              <a:ext cx="117222" cy="277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2" name="直线连接符 1121">
              <a:extLst>
                <a:ext uri="{FF2B5EF4-FFF2-40B4-BE49-F238E27FC236}">
                  <a16:creationId xmlns:a16="http://schemas.microsoft.com/office/drawing/2014/main" id="{50B46075-A250-AB44-A1BE-D78064C001B2}"/>
                </a:ext>
              </a:extLst>
            </p:cNvPr>
            <p:cNvCxnSpPr>
              <a:cxnSpLocks/>
              <a:stCxn id="770" idx="2"/>
              <a:endCxn id="724" idx="0"/>
            </p:cNvCxnSpPr>
            <p:nvPr/>
          </p:nvCxnSpPr>
          <p:spPr>
            <a:xfrm flipH="1">
              <a:off x="10441135" y="4616561"/>
              <a:ext cx="69533" cy="3262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3" name="直线连接符 1122">
              <a:extLst>
                <a:ext uri="{FF2B5EF4-FFF2-40B4-BE49-F238E27FC236}">
                  <a16:creationId xmlns:a16="http://schemas.microsoft.com/office/drawing/2014/main" id="{3310638C-4F52-2749-9000-9E4762C50AF5}"/>
                </a:ext>
              </a:extLst>
            </p:cNvPr>
            <p:cNvCxnSpPr>
              <a:cxnSpLocks/>
              <a:stCxn id="768" idx="3"/>
              <a:endCxn id="724" idx="0"/>
            </p:cNvCxnSpPr>
            <p:nvPr/>
          </p:nvCxnSpPr>
          <p:spPr>
            <a:xfrm>
              <a:off x="10022473" y="4757302"/>
              <a:ext cx="418662" cy="1855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5" name="直线连接符 1124">
              <a:extLst>
                <a:ext uri="{FF2B5EF4-FFF2-40B4-BE49-F238E27FC236}">
                  <a16:creationId xmlns:a16="http://schemas.microsoft.com/office/drawing/2014/main" id="{4F8C7088-B972-E84E-8E88-5CF38EAD9F50}"/>
                </a:ext>
              </a:extLst>
            </p:cNvPr>
            <p:cNvCxnSpPr>
              <a:cxnSpLocks/>
              <a:stCxn id="725" idx="0"/>
              <a:endCxn id="724" idx="2"/>
            </p:cNvCxnSpPr>
            <p:nvPr/>
          </p:nvCxnSpPr>
          <p:spPr>
            <a:xfrm flipV="1">
              <a:off x="10149985" y="5086868"/>
              <a:ext cx="291150" cy="2397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" name="直线连接符 1125">
              <a:extLst>
                <a:ext uri="{FF2B5EF4-FFF2-40B4-BE49-F238E27FC236}">
                  <a16:creationId xmlns:a16="http://schemas.microsoft.com/office/drawing/2014/main" id="{03F2326C-104A-9647-868F-C55300612A0F}"/>
                </a:ext>
              </a:extLst>
            </p:cNvPr>
            <p:cNvCxnSpPr>
              <a:cxnSpLocks/>
              <a:stCxn id="724" idx="3"/>
              <a:endCxn id="723" idx="1"/>
            </p:cNvCxnSpPr>
            <p:nvPr/>
          </p:nvCxnSpPr>
          <p:spPr>
            <a:xfrm flipV="1">
              <a:off x="10549135" y="4822315"/>
              <a:ext cx="240755" cy="1925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7" name="直线连接符 1126">
              <a:extLst>
                <a:ext uri="{FF2B5EF4-FFF2-40B4-BE49-F238E27FC236}">
                  <a16:creationId xmlns:a16="http://schemas.microsoft.com/office/drawing/2014/main" id="{AD64BBB4-F805-4E40-8345-3253AEDF0BE4}"/>
                </a:ext>
              </a:extLst>
            </p:cNvPr>
            <p:cNvCxnSpPr>
              <a:cxnSpLocks/>
              <a:stCxn id="768" idx="2"/>
              <a:endCxn id="728" idx="0"/>
            </p:cNvCxnSpPr>
            <p:nvPr/>
          </p:nvCxnSpPr>
          <p:spPr>
            <a:xfrm flipH="1">
              <a:off x="9706299" y="4829308"/>
              <a:ext cx="208174" cy="4377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8" name="直线连接符 1127">
              <a:extLst>
                <a:ext uri="{FF2B5EF4-FFF2-40B4-BE49-F238E27FC236}">
                  <a16:creationId xmlns:a16="http://schemas.microsoft.com/office/drawing/2014/main" id="{65487476-BAB2-B64D-92C6-A516BB01029C}"/>
                </a:ext>
              </a:extLst>
            </p:cNvPr>
            <p:cNvCxnSpPr>
              <a:cxnSpLocks/>
              <a:stCxn id="725" idx="1"/>
              <a:endCxn id="728" idx="3"/>
            </p:cNvCxnSpPr>
            <p:nvPr/>
          </p:nvCxnSpPr>
          <p:spPr>
            <a:xfrm flipH="1" flipV="1">
              <a:off x="9814299" y="5339047"/>
              <a:ext cx="227686" cy="595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9" name="直线连接符 1128">
              <a:extLst>
                <a:ext uri="{FF2B5EF4-FFF2-40B4-BE49-F238E27FC236}">
                  <a16:creationId xmlns:a16="http://schemas.microsoft.com/office/drawing/2014/main" id="{B07401E9-756A-B142-B550-BDAD12DAEB17}"/>
                </a:ext>
              </a:extLst>
            </p:cNvPr>
            <p:cNvCxnSpPr>
              <a:cxnSpLocks/>
              <a:stCxn id="728" idx="1"/>
              <a:endCxn id="730" idx="3"/>
            </p:cNvCxnSpPr>
            <p:nvPr/>
          </p:nvCxnSpPr>
          <p:spPr>
            <a:xfrm flipH="1">
              <a:off x="9372653" y="5339047"/>
              <a:ext cx="225646" cy="6162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0" name="直线连接符 1129">
              <a:extLst>
                <a:ext uri="{FF2B5EF4-FFF2-40B4-BE49-F238E27FC236}">
                  <a16:creationId xmlns:a16="http://schemas.microsoft.com/office/drawing/2014/main" id="{B3C5B286-F2C0-7045-B1D0-8F0AD5DC1D4A}"/>
                </a:ext>
              </a:extLst>
            </p:cNvPr>
            <p:cNvCxnSpPr>
              <a:cxnSpLocks/>
              <a:stCxn id="730" idx="1"/>
              <a:endCxn id="731" idx="3"/>
            </p:cNvCxnSpPr>
            <p:nvPr/>
          </p:nvCxnSpPr>
          <p:spPr>
            <a:xfrm flipH="1" flipV="1">
              <a:off x="8829406" y="5461802"/>
              <a:ext cx="337819" cy="56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2" name="直线连接符 1131">
              <a:extLst>
                <a:ext uri="{FF2B5EF4-FFF2-40B4-BE49-F238E27FC236}">
                  <a16:creationId xmlns:a16="http://schemas.microsoft.com/office/drawing/2014/main" id="{C243188A-6226-4E40-B204-1BFE055D6ADD}"/>
                </a:ext>
              </a:extLst>
            </p:cNvPr>
            <p:cNvCxnSpPr>
              <a:cxnSpLocks/>
              <a:stCxn id="731" idx="1"/>
              <a:endCxn id="727" idx="3"/>
            </p:cNvCxnSpPr>
            <p:nvPr/>
          </p:nvCxnSpPr>
          <p:spPr>
            <a:xfrm flipH="1" flipV="1">
              <a:off x="8327591" y="5208813"/>
              <a:ext cx="296387" cy="1862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3" name="直线连接符 1132">
              <a:extLst>
                <a:ext uri="{FF2B5EF4-FFF2-40B4-BE49-F238E27FC236}">
                  <a16:creationId xmlns:a16="http://schemas.microsoft.com/office/drawing/2014/main" id="{14E28561-7ED5-EC42-99E3-2B911E8D7FD1}"/>
                </a:ext>
              </a:extLst>
            </p:cNvPr>
            <p:cNvCxnSpPr>
              <a:cxnSpLocks/>
              <a:stCxn id="705" idx="2"/>
              <a:endCxn id="739" idx="0"/>
            </p:cNvCxnSpPr>
            <p:nvPr/>
          </p:nvCxnSpPr>
          <p:spPr>
            <a:xfrm>
              <a:off x="9155284" y="1544042"/>
              <a:ext cx="213740" cy="261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5" name="直线连接符 1134">
              <a:extLst>
                <a:ext uri="{FF2B5EF4-FFF2-40B4-BE49-F238E27FC236}">
                  <a16:creationId xmlns:a16="http://schemas.microsoft.com/office/drawing/2014/main" id="{84E9535A-6972-F04F-A04F-1E398DD91CD9}"/>
                </a:ext>
              </a:extLst>
            </p:cNvPr>
            <p:cNvCxnSpPr>
              <a:cxnSpLocks/>
              <a:stCxn id="702" idx="2"/>
              <a:endCxn id="736" idx="0"/>
            </p:cNvCxnSpPr>
            <p:nvPr/>
          </p:nvCxnSpPr>
          <p:spPr>
            <a:xfrm>
              <a:off x="8656118" y="1566925"/>
              <a:ext cx="153958" cy="2500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6" name="直线连接符 1135">
              <a:extLst>
                <a:ext uri="{FF2B5EF4-FFF2-40B4-BE49-F238E27FC236}">
                  <a16:creationId xmlns:a16="http://schemas.microsoft.com/office/drawing/2014/main" id="{DBA151B8-E308-A645-95CB-63DD1B46C631}"/>
                </a:ext>
              </a:extLst>
            </p:cNvPr>
            <p:cNvCxnSpPr>
              <a:cxnSpLocks/>
              <a:stCxn id="705" idx="1"/>
              <a:endCxn id="736" idx="0"/>
            </p:cNvCxnSpPr>
            <p:nvPr/>
          </p:nvCxnSpPr>
          <p:spPr>
            <a:xfrm flipH="1">
              <a:off x="8810076" y="1472036"/>
              <a:ext cx="183208" cy="3449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8" name="直线连接符 1137">
              <a:extLst>
                <a:ext uri="{FF2B5EF4-FFF2-40B4-BE49-F238E27FC236}">
                  <a16:creationId xmlns:a16="http://schemas.microsoft.com/office/drawing/2014/main" id="{8E3803CF-9924-D542-BDD5-0CFFF8A0C817}"/>
                </a:ext>
              </a:extLst>
            </p:cNvPr>
            <p:cNvCxnSpPr>
              <a:cxnSpLocks/>
              <a:stCxn id="739" idx="1"/>
              <a:endCxn id="736" idx="3"/>
            </p:cNvCxnSpPr>
            <p:nvPr/>
          </p:nvCxnSpPr>
          <p:spPr>
            <a:xfrm flipH="1">
              <a:off x="8918076" y="1877177"/>
              <a:ext cx="342948" cy="118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9" name="直线连接符 1138">
              <a:extLst>
                <a:ext uri="{FF2B5EF4-FFF2-40B4-BE49-F238E27FC236}">
                  <a16:creationId xmlns:a16="http://schemas.microsoft.com/office/drawing/2014/main" id="{4522E8E8-880D-3F4E-BE1B-898471331C13}"/>
                </a:ext>
              </a:extLst>
            </p:cNvPr>
            <p:cNvCxnSpPr>
              <a:cxnSpLocks/>
              <a:stCxn id="760" idx="0"/>
              <a:endCxn id="736" idx="2"/>
            </p:cNvCxnSpPr>
            <p:nvPr/>
          </p:nvCxnSpPr>
          <p:spPr>
            <a:xfrm flipH="1" flipV="1">
              <a:off x="8810076" y="1960988"/>
              <a:ext cx="302904" cy="29018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1" name="直线连接符 1140">
              <a:extLst>
                <a:ext uri="{FF2B5EF4-FFF2-40B4-BE49-F238E27FC236}">
                  <a16:creationId xmlns:a16="http://schemas.microsoft.com/office/drawing/2014/main" id="{77D24698-D207-8D44-9342-2205883D3B09}"/>
                </a:ext>
              </a:extLst>
            </p:cNvPr>
            <p:cNvCxnSpPr>
              <a:cxnSpLocks/>
              <a:stCxn id="736" idx="1"/>
              <a:endCxn id="706" idx="3"/>
            </p:cNvCxnSpPr>
            <p:nvPr/>
          </p:nvCxnSpPr>
          <p:spPr>
            <a:xfrm flipH="1" flipV="1">
              <a:off x="8406222" y="1802388"/>
              <a:ext cx="295854" cy="86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2" name="直线连接符 1141">
              <a:extLst>
                <a:ext uri="{FF2B5EF4-FFF2-40B4-BE49-F238E27FC236}">
                  <a16:creationId xmlns:a16="http://schemas.microsoft.com/office/drawing/2014/main" id="{AAC0D01B-4500-A742-B36C-A25EFA9FCE40}"/>
                </a:ext>
              </a:extLst>
            </p:cNvPr>
            <p:cNvCxnSpPr>
              <a:cxnSpLocks/>
              <a:stCxn id="748" idx="0"/>
              <a:endCxn id="706" idx="2"/>
            </p:cNvCxnSpPr>
            <p:nvPr/>
          </p:nvCxnSpPr>
          <p:spPr>
            <a:xfrm flipH="1" flipV="1">
              <a:off x="8298222" y="1874394"/>
              <a:ext cx="200184" cy="3076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4" name="直线连接符 1143">
              <a:extLst>
                <a:ext uri="{FF2B5EF4-FFF2-40B4-BE49-F238E27FC236}">
                  <a16:creationId xmlns:a16="http://schemas.microsoft.com/office/drawing/2014/main" id="{C8A138DE-3564-7E43-861D-AEBCF1843063}"/>
                </a:ext>
              </a:extLst>
            </p:cNvPr>
            <p:cNvCxnSpPr>
              <a:cxnSpLocks/>
              <a:stCxn id="748" idx="0"/>
              <a:endCxn id="736" idx="2"/>
            </p:cNvCxnSpPr>
            <p:nvPr/>
          </p:nvCxnSpPr>
          <p:spPr>
            <a:xfrm flipV="1">
              <a:off x="8498406" y="1960988"/>
              <a:ext cx="311670" cy="2211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5" name="直线连接符 1144">
              <a:extLst>
                <a:ext uri="{FF2B5EF4-FFF2-40B4-BE49-F238E27FC236}">
                  <a16:creationId xmlns:a16="http://schemas.microsoft.com/office/drawing/2014/main" id="{17C31F92-7B90-5E44-B882-A73EBAFD0B2E}"/>
                </a:ext>
              </a:extLst>
            </p:cNvPr>
            <p:cNvCxnSpPr>
              <a:cxnSpLocks/>
              <a:stCxn id="748" idx="1"/>
              <a:endCxn id="708" idx="3"/>
            </p:cNvCxnSpPr>
            <p:nvPr/>
          </p:nvCxnSpPr>
          <p:spPr>
            <a:xfrm flipH="1" flipV="1">
              <a:off x="8167310" y="2146928"/>
              <a:ext cx="223096" cy="1071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6" name="直线连接符 1145">
              <a:extLst>
                <a:ext uri="{FF2B5EF4-FFF2-40B4-BE49-F238E27FC236}">
                  <a16:creationId xmlns:a16="http://schemas.microsoft.com/office/drawing/2014/main" id="{04FD2498-9C7E-264D-B4F3-6872AE85BC69}"/>
                </a:ext>
              </a:extLst>
            </p:cNvPr>
            <p:cNvCxnSpPr>
              <a:cxnSpLocks/>
              <a:stCxn id="708" idx="2"/>
              <a:endCxn id="709" idx="0"/>
            </p:cNvCxnSpPr>
            <p:nvPr/>
          </p:nvCxnSpPr>
          <p:spPr>
            <a:xfrm flipH="1">
              <a:off x="7691914" y="2218934"/>
              <a:ext cx="313396" cy="3123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7" name="直线连接符 1146">
              <a:extLst>
                <a:ext uri="{FF2B5EF4-FFF2-40B4-BE49-F238E27FC236}">
                  <a16:creationId xmlns:a16="http://schemas.microsoft.com/office/drawing/2014/main" id="{FBBE481F-41C2-0B4C-99D7-5FF8C28A334D}"/>
                </a:ext>
              </a:extLst>
            </p:cNvPr>
            <p:cNvCxnSpPr>
              <a:cxnSpLocks/>
              <a:stCxn id="749" idx="1"/>
              <a:endCxn id="709" idx="3"/>
            </p:cNvCxnSpPr>
            <p:nvPr/>
          </p:nvCxnSpPr>
          <p:spPr>
            <a:xfrm flipH="1">
              <a:off x="7799914" y="2555696"/>
              <a:ext cx="250584" cy="475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9" name="直线连接符 1148">
              <a:extLst>
                <a:ext uri="{FF2B5EF4-FFF2-40B4-BE49-F238E27FC236}">
                  <a16:creationId xmlns:a16="http://schemas.microsoft.com/office/drawing/2014/main" id="{9BA642F7-76E2-2D41-AE1B-9ADED958FDC5}"/>
                </a:ext>
              </a:extLst>
            </p:cNvPr>
            <p:cNvCxnSpPr>
              <a:cxnSpLocks/>
              <a:stCxn id="751" idx="0"/>
              <a:endCxn id="709" idx="2"/>
            </p:cNvCxnSpPr>
            <p:nvPr/>
          </p:nvCxnSpPr>
          <p:spPr>
            <a:xfrm flipH="1" flipV="1">
              <a:off x="7691914" y="2675298"/>
              <a:ext cx="194016" cy="2876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0" name="直线连接符 1149">
              <a:extLst>
                <a:ext uri="{FF2B5EF4-FFF2-40B4-BE49-F238E27FC236}">
                  <a16:creationId xmlns:a16="http://schemas.microsoft.com/office/drawing/2014/main" id="{ABB2894F-44E2-2643-9FF2-827525AF83BF}"/>
                </a:ext>
              </a:extLst>
            </p:cNvPr>
            <p:cNvCxnSpPr>
              <a:cxnSpLocks/>
              <a:stCxn id="733" idx="0"/>
              <a:endCxn id="709" idx="2"/>
            </p:cNvCxnSpPr>
            <p:nvPr/>
          </p:nvCxnSpPr>
          <p:spPr>
            <a:xfrm flipV="1">
              <a:off x="7449570" y="2675298"/>
              <a:ext cx="242344" cy="2479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2" name="直线连接符 1151">
              <a:extLst>
                <a:ext uri="{FF2B5EF4-FFF2-40B4-BE49-F238E27FC236}">
                  <a16:creationId xmlns:a16="http://schemas.microsoft.com/office/drawing/2014/main" id="{767194EF-B532-6D46-94B9-50E061D6363F}"/>
                </a:ext>
              </a:extLst>
            </p:cNvPr>
            <p:cNvCxnSpPr>
              <a:cxnSpLocks/>
              <a:stCxn id="733" idx="0"/>
              <a:endCxn id="699" idx="2"/>
            </p:cNvCxnSpPr>
            <p:nvPr/>
          </p:nvCxnSpPr>
          <p:spPr>
            <a:xfrm flipH="1" flipV="1">
              <a:off x="7303241" y="2688078"/>
              <a:ext cx="146329" cy="2351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3" name="直线连接符 1152">
              <a:extLst>
                <a:ext uri="{FF2B5EF4-FFF2-40B4-BE49-F238E27FC236}">
                  <a16:creationId xmlns:a16="http://schemas.microsoft.com/office/drawing/2014/main" id="{02E7616C-350C-DB40-9210-369B61CF026E}"/>
                </a:ext>
              </a:extLst>
            </p:cNvPr>
            <p:cNvCxnSpPr>
              <a:cxnSpLocks/>
              <a:stCxn id="733" idx="1"/>
              <a:endCxn id="690" idx="3"/>
            </p:cNvCxnSpPr>
            <p:nvPr/>
          </p:nvCxnSpPr>
          <p:spPr>
            <a:xfrm flipH="1" flipV="1">
              <a:off x="7078839" y="2938750"/>
              <a:ext cx="262731" cy="565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5" name="直线连接符 1154">
              <a:extLst>
                <a:ext uri="{FF2B5EF4-FFF2-40B4-BE49-F238E27FC236}">
                  <a16:creationId xmlns:a16="http://schemas.microsoft.com/office/drawing/2014/main" id="{7DDA61B0-6570-2744-BC27-0A916877F2A8}"/>
                </a:ext>
              </a:extLst>
            </p:cNvPr>
            <p:cNvCxnSpPr>
              <a:cxnSpLocks/>
              <a:stCxn id="734" idx="0"/>
              <a:endCxn id="690" idx="2"/>
            </p:cNvCxnSpPr>
            <p:nvPr/>
          </p:nvCxnSpPr>
          <p:spPr>
            <a:xfrm flipH="1" flipV="1">
              <a:off x="6970839" y="3010756"/>
              <a:ext cx="217952" cy="1956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6" name="直线连接符 1155">
              <a:extLst>
                <a:ext uri="{FF2B5EF4-FFF2-40B4-BE49-F238E27FC236}">
                  <a16:creationId xmlns:a16="http://schemas.microsoft.com/office/drawing/2014/main" id="{1460D528-C7C1-8647-80DD-9208C8B575FF}"/>
                </a:ext>
              </a:extLst>
            </p:cNvPr>
            <p:cNvCxnSpPr>
              <a:cxnSpLocks/>
              <a:stCxn id="734" idx="0"/>
              <a:endCxn id="733" idx="1"/>
            </p:cNvCxnSpPr>
            <p:nvPr/>
          </p:nvCxnSpPr>
          <p:spPr>
            <a:xfrm flipV="1">
              <a:off x="7188791" y="2995258"/>
              <a:ext cx="152779" cy="2111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8" name="直线连接符 1157">
              <a:extLst>
                <a:ext uri="{FF2B5EF4-FFF2-40B4-BE49-F238E27FC236}">
                  <a16:creationId xmlns:a16="http://schemas.microsoft.com/office/drawing/2014/main" id="{4D480A9B-6D98-8247-800E-C80F00B86376}"/>
                </a:ext>
              </a:extLst>
            </p:cNvPr>
            <p:cNvCxnSpPr>
              <a:cxnSpLocks/>
              <a:stCxn id="734" idx="1"/>
              <a:endCxn id="691" idx="3"/>
            </p:cNvCxnSpPr>
            <p:nvPr/>
          </p:nvCxnSpPr>
          <p:spPr>
            <a:xfrm flipH="1">
              <a:off x="6981080" y="3283937"/>
              <a:ext cx="103628" cy="10513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9" name="直线连接符 1158">
              <a:extLst>
                <a:ext uri="{FF2B5EF4-FFF2-40B4-BE49-F238E27FC236}">
                  <a16:creationId xmlns:a16="http://schemas.microsoft.com/office/drawing/2014/main" id="{F7B58ED4-144D-A143-B9BB-E891A4B53B18}"/>
                </a:ext>
              </a:extLst>
            </p:cNvPr>
            <p:cNvCxnSpPr>
              <a:cxnSpLocks/>
              <a:stCxn id="734" idx="2"/>
              <a:endCxn id="693" idx="0"/>
            </p:cNvCxnSpPr>
            <p:nvPr/>
          </p:nvCxnSpPr>
          <p:spPr>
            <a:xfrm flipH="1">
              <a:off x="7077725" y="3350192"/>
              <a:ext cx="118604" cy="3620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1" name="直线连接符 1160">
              <a:extLst>
                <a:ext uri="{FF2B5EF4-FFF2-40B4-BE49-F238E27FC236}">
                  <a16:creationId xmlns:a16="http://schemas.microsoft.com/office/drawing/2014/main" id="{B7FCBC26-5CFC-7648-9A22-A0F8D6F763F9}"/>
                </a:ext>
              </a:extLst>
            </p:cNvPr>
            <p:cNvCxnSpPr>
              <a:cxnSpLocks/>
              <a:stCxn id="752" idx="1"/>
              <a:endCxn id="693" idx="3"/>
            </p:cNvCxnSpPr>
            <p:nvPr/>
          </p:nvCxnSpPr>
          <p:spPr>
            <a:xfrm flipH="1">
              <a:off x="7185725" y="3411948"/>
              <a:ext cx="274995" cy="3723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2" name="直线连接符 1161">
              <a:extLst>
                <a:ext uri="{FF2B5EF4-FFF2-40B4-BE49-F238E27FC236}">
                  <a16:creationId xmlns:a16="http://schemas.microsoft.com/office/drawing/2014/main" id="{D753C997-5258-DE49-A619-BA66F9AF15A7}"/>
                </a:ext>
              </a:extLst>
            </p:cNvPr>
            <p:cNvCxnSpPr>
              <a:cxnSpLocks/>
              <a:stCxn id="754" idx="1"/>
              <a:endCxn id="693" idx="3"/>
            </p:cNvCxnSpPr>
            <p:nvPr/>
          </p:nvCxnSpPr>
          <p:spPr>
            <a:xfrm flipH="1" flipV="1">
              <a:off x="7185725" y="3784270"/>
              <a:ext cx="299321" cy="619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4" name="直线连接符 1163">
              <a:extLst>
                <a:ext uri="{FF2B5EF4-FFF2-40B4-BE49-F238E27FC236}">
                  <a16:creationId xmlns:a16="http://schemas.microsoft.com/office/drawing/2014/main" id="{D946B63F-D2BB-B34F-9C35-5A67B73F2596}"/>
                </a:ext>
              </a:extLst>
            </p:cNvPr>
            <p:cNvCxnSpPr>
              <a:cxnSpLocks/>
              <a:stCxn id="752" idx="2"/>
              <a:endCxn id="754" idx="0"/>
            </p:cNvCxnSpPr>
            <p:nvPr/>
          </p:nvCxnSpPr>
          <p:spPr>
            <a:xfrm>
              <a:off x="7568720" y="3483954"/>
              <a:ext cx="24326" cy="2902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5" name="直线连接符 1164">
              <a:extLst>
                <a:ext uri="{FF2B5EF4-FFF2-40B4-BE49-F238E27FC236}">
                  <a16:creationId xmlns:a16="http://schemas.microsoft.com/office/drawing/2014/main" id="{76880D0E-9781-1D4E-B4B7-A61BBE0E7429}"/>
                </a:ext>
              </a:extLst>
            </p:cNvPr>
            <p:cNvCxnSpPr>
              <a:cxnSpLocks/>
              <a:stCxn id="734" idx="3"/>
              <a:endCxn id="752" idx="1"/>
            </p:cNvCxnSpPr>
            <p:nvPr/>
          </p:nvCxnSpPr>
          <p:spPr>
            <a:xfrm>
              <a:off x="7300412" y="3272633"/>
              <a:ext cx="160308" cy="139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7" name="直线连接符 1166">
              <a:extLst>
                <a:ext uri="{FF2B5EF4-FFF2-40B4-BE49-F238E27FC236}">
                  <a16:creationId xmlns:a16="http://schemas.microsoft.com/office/drawing/2014/main" id="{A4675634-9109-AC43-984D-2E912F7E62F7}"/>
                </a:ext>
              </a:extLst>
            </p:cNvPr>
            <p:cNvCxnSpPr>
              <a:cxnSpLocks/>
              <a:stCxn id="754" idx="2"/>
              <a:endCxn id="694" idx="0"/>
            </p:cNvCxnSpPr>
            <p:nvPr/>
          </p:nvCxnSpPr>
          <p:spPr>
            <a:xfrm flipH="1">
              <a:off x="7334782" y="3918260"/>
              <a:ext cx="258264" cy="3496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8" name="直线连接符 1167">
              <a:extLst>
                <a:ext uri="{FF2B5EF4-FFF2-40B4-BE49-F238E27FC236}">
                  <a16:creationId xmlns:a16="http://schemas.microsoft.com/office/drawing/2014/main" id="{B004ED71-5055-8249-B919-67DBD0B8CBD4}"/>
                </a:ext>
              </a:extLst>
            </p:cNvPr>
            <p:cNvCxnSpPr>
              <a:cxnSpLocks/>
              <a:stCxn id="751" idx="0"/>
              <a:endCxn id="749" idx="2"/>
            </p:cNvCxnSpPr>
            <p:nvPr/>
          </p:nvCxnSpPr>
          <p:spPr>
            <a:xfrm flipV="1">
              <a:off x="7885930" y="2676521"/>
              <a:ext cx="294299" cy="2864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0" name="直线连接符 1169">
              <a:extLst>
                <a:ext uri="{FF2B5EF4-FFF2-40B4-BE49-F238E27FC236}">
                  <a16:creationId xmlns:a16="http://schemas.microsoft.com/office/drawing/2014/main" id="{D33A2EA2-D9AB-2846-8D88-57A73B0868B9}"/>
                </a:ext>
              </a:extLst>
            </p:cNvPr>
            <p:cNvCxnSpPr>
              <a:cxnSpLocks/>
              <a:stCxn id="751" idx="1"/>
              <a:endCxn id="733" idx="3"/>
            </p:cNvCxnSpPr>
            <p:nvPr/>
          </p:nvCxnSpPr>
          <p:spPr>
            <a:xfrm flipH="1" flipV="1">
              <a:off x="7557570" y="2995258"/>
              <a:ext cx="220360" cy="397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1" name="直线连接符 1170">
              <a:extLst>
                <a:ext uri="{FF2B5EF4-FFF2-40B4-BE49-F238E27FC236}">
                  <a16:creationId xmlns:a16="http://schemas.microsoft.com/office/drawing/2014/main" id="{D0D2BE21-8090-C644-9AF6-055AD3E443D3}"/>
                </a:ext>
              </a:extLst>
            </p:cNvPr>
            <p:cNvCxnSpPr>
              <a:cxnSpLocks/>
              <a:stCxn id="709" idx="1"/>
              <a:endCxn id="699" idx="3"/>
            </p:cNvCxnSpPr>
            <p:nvPr/>
          </p:nvCxnSpPr>
          <p:spPr>
            <a:xfrm flipH="1">
              <a:off x="7411241" y="2603292"/>
              <a:ext cx="172673" cy="1278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3" name="直线连接符 1172">
              <a:extLst>
                <a:ext uri="{FF2B5EF4-FFF2-40B4-BE49-F238E27FC236}">
                  <a16:creationId xmlns:a16="http://schemas.microsoft.com/office/drawing/2014/main" id="{921C56A2-A62F-D241-8E92-70CAD458F7F7}"/>
                </a:ext>
              </a:extLst>
            </p:cNvPr>
            <p:cNvCxnSpPr>
              <a:cxnSpLocks/>
              <a:stCxn id="749" idx="1"/>
              <a:endCxn id="708" idx="2"/>
            </p:cNvCxnSpPr>
            <p:nvPr/>
          </p:nvCxnSpPr>
          <p:spPr>
            <a:xfrm flipH="1" flipV="1">
              <a:off x="8005310" y="2218934"/>
              <a:ext cx="45188" cy="336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4" name="直线连接符 1173">
              <a:extLst>
                <a:ext uri="{FF2B5EF4-FFF2-40B4-BE49-F238E27FC236}">
                  <a16:creationId xmlns:a16="http://schemas.microsoft.com/office/drawing/2014/main" id="{9C96C3D7-FE4F-9A45-AA46-957A376CEDC9}"/>
                </a:ext>
              </a:extLst>
            </p:cNvPr>
            <p:cNvCxnSpPr>
              <a:cxnSpLocks/>
              <a:stCxn id="749" idx="0"/>
              <a:endCxn id="748" idx="1"/>
            </p:cNvCxnSpPr>
            <p:nvPr/>
          </p:nvCxnSpPr>
          <p:spPr>
            <a:xfrm flipV="1">
              <a:off x="8227115" y="2254098"/>
              <a:ext cx="163291" cy="2862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6" name="直线连接符 1175">
              <a:extLst>
                <a:ext uri="{FF2B5EF4-FFF2-40B4-BE49-F238E27FC236}">
                  <a16:creationId xmlns:a16="http://schemas.microsoft.com/office/drawing/2014/main" id="{695EC5E0-753D-B449-A332-17AD595652BD}"/>
                </a:ext>
              </a:extLst>
            </p:cNvPr>
            <p:cNvCxnSpPr>
              <a:cxnSpLocks/>
              <a:stCxn id="748" idx="3"/>
              <a:endCxn id="760" idx="1"/>
            </p:cNvCxnSpPr>
            <p:nvPr/>
          </p:nvCxnSpPr>
          <p:spPr>
            <a:xfrm>
              <a:off x="8606406" y="2254098"/>
              <a:ext cx="329716" cy="932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7" name="直线连接符 1176">
              <a:extLst>
                <a:ext uri="{FF2B5EF4-FFF2-40B4-BE49-F238E27FC236}">
                  <a16:creationId xmlns:a16="http://schemas.microsoft.com/office/drawing/2014/main" id="{120A8C8B-BAB6-6546-ABF9-FA84F3F5F870}"/>
                </a:ext>
              </a:extLst>
            </p:cNvPr>
            <p:cNvCxnSpPr>
              <a:cxnSpLocks/>
              <a:stCxn id="748" idx="2"/>
              <a:endCxn id="758" idx="0"/>
            </p:cNvCxnSpPr>
            <p:nvPr/>
          </p:nvCxnSpPr>
          <p:spPr>
            <a:xfrm>
              <a:off x="8498406" y="2326104"/>
              <a:ext cx="234764" cy="2815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9" name="直线连接符 1178">
              <a:extLst>
                <a:ext uri="{FF2B5EF4-FFF2-40B4-BE49-F238E27FC236}">
                  <a16:creationId xmlns:a16="http://schemas.microsoft.com/office/drawing/2014/main" id="{34EE9343-AA87-1845-89AA-F761BC3F0875}"/>
                </a:ext>
              </a:extLst>
            </p:cNvPr>
            <p:cNvCxnSpPr>
              <a:cxnSpLocks/>
              <a:stCxn id="760" idx="2"/>
              <a:endCxn id="758" idx="0"/>
            </p:cNvCxnSpPr>
            <p:nvPr/>
          </p:nvCxnSpPr>
          <p:spPr>
            <a:xfrm flipH="1">
              <a:off x="8733170" y="2386497"/>
              <a:ext cx="330554" cy="2211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0" name="直线连接符 1179">
              <a:extLst>
                <a:ext uri="{FF2B5EF4-FFF2-40B4-BE49-F238E27FC236}">
                  <a16:creationId xmlns:a16="http://schemas.microsoft.com/office/drawing/2014/main" id="{1B6D8DE2-9B3C-6748-A283-3B6F4FD2D129}"/>
                </a:ext>
              </a:extLst>
            </p:cNvPr>
            <p:cNvCxnSpPr>
              <a:cxnSpLocks/>
              <a:stCxn id="785" idx="1"/>
              <a:endCxn id="758" idx="3"/>
            </p:cNvCxnSpPr>
            <p:nvPr/>
          </p:nvCxnSpPr>
          <p:spPr>
            <a:xfrm flipH="1" flipV="1">
              <a:off x="8878455" y="2709199"/>
              <a:ext cx="196067" cy="707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1" name="直线连接符 1180">
              <a:extLst>
                <a:ext uri="{FF2B5EF4-FFF2-40B4-BE49-F238E27FC236}">
                  <a16:creationId xmlns:a16="http://schemas.microsoft.com/office/drawing/2014/main" id="{889E6C98-D3B4-B947-A867-2A793E8E3566}"/>
                </a:ext>
              </a:extLst>
            </p:cNvPr>
            <p:cNvCxnSpPr>
              <a:cxnSpLocks/>
              <a:stCxn id="761" idx="0"/>
              <a:endCxn id="758" idx="2"/>
            </p:cNvCxnSpPr>
            <p:nvPr/>
          </p:nvCxnSpPr>
          <p:spPr>
            <a:xfrm flipH="1" flipV="1">
              <a:off x="8705692" y="2748971"/>
              <a:ext cx="211971" cy="337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2" name="直线连接符 1181">
              <a:extLst>
                <a:ext uri="{FF2B5EF4-FFF2-40B4-BE49-F238E27FC236}">
                  <a16:creationId xmlns:a16="http://schemas.microsoft.com/office/drawing/2014/main" id="{F4F72932-778C-C44E-AD5F-731D1DD110A9}"/>
                </a:ext>
              </a:extLst>
            </p:cNvPr>
            <p:cNvCxnSpPr>
              <a:cxnSpLocks/>
              <a:stCxn id="761" idx="0"/>
              <a:endCxn id="785" idx="2"/>
            </p:cNvCxnSpPr>
            <p:nvPr/>
          </p:nvCxnSpPr>
          <p:spPr>
            <a:xfrm flipV="1">
              <a:off x="8917663" y="2878960"/>
              <a:ext cx="240827" cy="207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3" name="直线连接符 1182">
              <a:extLst>
                <a:ext uri="{FF2B5EF4-FFF2-40B4-BE49-F238E27FC236}">
                  <a16:creationId xmlns:a16="http://schemas.microsoft.com/office/drawing/2014/main" id="{E98C6C14-0FC6-1F4D-8074-8562B752D8B5}"/>
                </a:ext>
              </a:extLst>
            </p:cNvPr>
            <p:cNvCxnSpPr>
              <a:cxnSpLocks/>
              <a:stCxn id="758" idx="1"/>
              <a:endCxn id="749" idx="3"/>
            </p:cNvCxnSpPr>
            <p:nvPr/>
          </p:nvCxnSpPr>
          <p:spPr>
            <a:xfrm flipH="1">
              <a:off x="8356846" y="2647377"/>
              <a:ext cx="203561" cy="138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4" name="直线连接符 1183">
              <a:extLst>
                <a:ext uri="{FF2B5EF4-FFF2-40B4-BE49-F238E27FC236}">
                  <a16:creationId xmlns:a16="http://schemas.microsoft.com/office/drawing/2014/main" id="{23411ED8-F6D0-F843-A8BA-15D523ED398A}"/>
                </a:ext>
              </a:extLst>
            </p:cNvPr>
            <p:cNvCxnSpPr>
              <a:cxnSpLocks/>
              <a:stCxn id="757" idx="0"/>
              <a:endCxn id="749" idx="2"/>
            </p:cNvCxnSpPr>
            <p:nvPr/>
          </p:nvCxnSpPr>
          <p:spPr>
            <a:xfrm flipH="1" flipV="1">
              <a:off x="8180229" y="2676521"/>
              <a:ext cx="229531" cy="3339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5" name="直线连接符 1184">
              <a:extLst>
                <a:ext uri="{FF2B5EF4-FFF2-40B4-BE49-F238E27FC236}">
                  <a16:creationId xmlns:a16="http://schemas.microsoft.com/office/drawing/2014/main" id="{8004B76C-7F4C-DD43-A7DE-623AF47D46B8}"/>
                </a:ext>
              </a:extLst>
            </p:cNvPr>
            <p:cNvCxnSpPr>
              <a:cxnSpLocks/>
              <a:stCxn id="752" idx="0"/>
              <a:endCxn id="751" idx="1"/>
            </p:cNvCxnSpPr>
            <p:nvPr/>
          </p:nvCxnSpPr>
          <p:spPr>
            <a:xfrm flipV="1">
              <a:off x="7568720" y="3034988"/>
              <a:ext cx="209210" cy="3049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6" name="直线连接符 1185">
              <a:extLst>
                <a:ext uri="{FF2B5EF4-FFF2-40B4-BE49-F238E27FC236}">
                  <a16:creationId xmlns:a16="http://schemas.microsoft.com/office/drawing/2014/main" id="{32D6742B-A9D1-3443-A3AE-F72E1CB07E4B}"/>
                </a:ext>
              </a:extLst>
            </p:cNvPr>
            <p:cNvCxnSpPr>
              <a:cxnSpLocks/>
              <a:stCxn id="752" idx="0"/>
              <a:endCxn id="733" idx="2"/>
            </p:cNvCxnSpPr>
            <p:nvPr/>
          </p:nvCxnSpPr>
          <p:spPr>
            <a:xfrm flipH="1" flipV="1">
              <a:off x="7449570" y="3067264"/>
              <a:ext cx="119150" cy="2726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8" name="直线连接符 1187">
              <a:extLst>
                <a:ext uri="{FF2B5EF4-FFF2-40B4-BE49-F238E27FC236}">
                  <a16:creationId xmlns:a16="http://schemas.microsoft.com/office/drawing/2014/main" id="{794318B3-099C-3D44-B44D-150FFF4561D9}"/>
                </a:ext>
              </a:extLst>
            </p:cNvPr>
            <p:cNvCxnSpPr>
              <a:cxnSpLocks/>
              <a:stCxn id="755" idx="0"/>
              <a:endCxn id="751" idx="2"/>
            </p:cNvCxnSpPr>
            <p:nvPr/>
          </p:nvCxnSpPr>
          <p:spPr>
            <a:xfrm flipH="1" flipV="1">
              <a:off x="7885930" y="3106994"/>
              <a:ext cx="201707" cy="408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9" name="直线连接符 1188">
              <a:extLst>
                <a:ext uri="{FF2B5EF4-FFF2-40B4-BE49-F238E27FC236}">
                  <a16:creationId xmlns:a16="http://schemas.microsoft.com/office/drawing/2014/main" id="{F1F005E6-EB97-6748-B830-796346552479}"/>
                </a:ext>
              </a:extLst>
            </p:cNvPr>
            <p:cNvCxnSpPr>
              <a:cxnSpLocks/>
              <a:stCxn id="755" idx="1"/>
              <a:endCxn id="752" idx="3"/>
            </p:cNvCxnSpPr>
            <p:nvPr/>
          </p:nvCxnSpPr>
          <p:spPr>
            <a:xfrm flipH="1" flipV="1">
              <a:off x="7676720" y="3411948"/>
              <a:ext cx="248917" cy="1751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1" name="直线连接符 1190">
              <a:extLst>
                <a:ext uri="{FF2B5EF4-FFF2-40B4-BE49-F238E27FC236}">
                  <a16:creationId xmlns:a16="http://schemas.microsoft.com/office/drawing/2014/main" id="{179577F8-FB81-0A41-B5C3-460C3B42747B}"/>
                </a:ext>
              </a:extLst>
            </p:cNvPr>
            <p:cNvCxnSpPr>
              <a:cxnSpLocks/>
              <a:stCxn id="755" idx="1"/>
              <a:endCxn id="754" idx="3"/>
            </p:cNvCxnSpPr>
            <p:nvPr/>
          </p:nvCxnSpPr>
          <p:spPr>
            <a:xfrm flipH="1">
              <a:off x="7701046" y="3587143"/>
              <a:ext cx="224591" cy="2591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2" name="直线连接符 1191">
              <a:extLst>
                <a:ext uri="{FF2B5EF4-FFF2-40B4-BE49-F238E27FC236}">
                  <a16:creationId xmlns:a16="http://schemas.microsoft.com/office/drawing/2014/main" id="{1225CFC5-7ACC-9A4D-9F90-0331F7CDD860}"/>
                </a:ext>
              </a:extLst>
            </p:cNvPr>
            <p:cNvCxnSpPr>
              <a:cxnSpLocks/>
              <a:stCxn id="757" idx="1"/>
              <a:endCxn id="751" idx="3"/>
            </p:cNvCxnSpPr>
            <p:nvPr/>
          </p:nvCxnSpPr>
          <p:spPr>
            <a:xfrm flipH="1" flipV="1">
              <a:off x="7993930" y="3034988"/>
              <a:ext cx="253830" cy="474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3" name="直线连接符 1192">
              <a:extLst>
                <a:ext uri="{FF2B5EF4-FFF2-40B4-BE49-F238E27FC236}">
                  <a16:creationId xmlns:a16="http://schemas.microsoft.com/office/drawing/2014/main" id="{AD909A42-9EE8-7B4F-8DD4-BBE463F2B4A1}"/>
                </a:ext>
              </a:extLst>
            </p:cNvPr>
            <p:cNvCxnSpPr>
              <a:cxnSpLocks/>
              <a:stCxn id="757" idx="0"/>
              <a:endCxn id="758" idx="2"/>
            </p:cNvCxnSpPr>
            <p:nvPr/>
          </p:nvCxnSpPr>
          <p:spPr>
            <a:xfrm flipV="1">
              <a:off x="8409760" y="2748971"/>
              <a:ext cx="295932" cy="2614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4" name="直线连接符 1193">
              <a:extLst>
                <a:ext uri="{FF2B5EF4-FFF2-40B4-BE49-F238E27FC236}">
                  <a16:creationId xmlns:a16="http://schemas.microsoft.com/office/drawing/2014/main" id="{DF732C5D-5978-7B40-990B-80CF06292A0D}"/>
                </a:ext>
              </a:extLst>
            </p:cNvPr>
            <p:cNvCxnSpPr>
              <a:cxnSpLocks/>
              <a:stCxn id="757" idx="3"/>
              <a:endCxn id="761" idx="1"/>
            </p:cNvCxnSpPr>
            <p:nvPr/>
          </p:nvCxnSpPr>
          <p:spPr>
            <a:xfrm>
              <a:off x="8571760" y="3082435"/>
              <a:ext cx="183903" cy="7616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5" name="直线连接符 1194">
              <a:extLst>
                <a:ext uri="{FF2B5EF4-FFF2-40B4-BE49-F238E27FC236}">
                  <a16:creationId xmlns:a16="http://schemas.microsoft.com/office/drawing/2014/main" id="{3A1362FC-9FE5-104A-B7A0-2BE40212039B}"/>
                </a:ext>
              </a:extLst>
            </p:cNvPr>
            <p:cNvCxnSpPr>
              <a:cxnSpLocks/>
              <a:stCxn id="802" idx="1"/>
              <a:endCxn id="761" idx="3"/>
            </p:cNvCxnSpPr>
            <p:nvPr/>
          </p:nvCxnSpPr>
          <p:spPr>
            <a:xfrm flipH="1" flipV="1">
              <a:off x="9079663" y="3158600"/>
              <a:ext cx="170132" cy="1040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6" name="直线连接符 1195">
              <a:extLst>
                <a:ext uri="{FF2B5EF4-FFF2-40B4-BE49-F238E27FC236}">
                  <a16:creationId xmlns:a16="http://schemas.microsoft.com/office/drawing/2014/main" id="{B229FD0A-5185-064E-BB5B-5B3B4AAB8AEF}"/>
                </a:ext>
              </a:extLst>
            </p:cNvPr>
            <p:cNvCxnSpPr>
              <a:cxnSpLocks/>
              <a:stCxn id="791" idx="0"/>
              <a:endCxn id="761" idx="2"/>
            </p:cNvCxnSpPr>
            <p:nvPr/>
          </p:nvCxnSpPr>
          <p:spPr>
            <a:xfrm flipH="1" flipV="1">
              <a:off x="8917663" y="3230606"/>
              <a:ext cx="176391" cy="2887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7" name="直线连接符 1196">
              <a:extLst>
                <a:ext uri="{FF2B5EF4-FFF2-40B4-BE49-F238E27FC236}">
                  <a16:creationId xmlns:a16="http://schemas.microsoft.com/office/drawing/2014/main" id="{D50F6456-FB1E-1D43-9331-47E795F357AE}"/>
                </a:ext>
              </a:extLst>
            </p:cNvPr>
            <p:cNvCxnSpPr>
              <a:cxnSpLocks/>
              <a:stCxn id="791" idx="0"/>
              <a:endCxn id="802" idx="1"/>
            </p:cNvCxnSpPr>
            <p:nvPr/>
          </p:nvCxnSpPr>
          <p:spPr>
            <a:xfrm flipV="1">
              <a:off x="9094054" y="3262609"/>
              <a:ext cx="155741" cy="2567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8" name="直线连接符 1197">
              <a:extLst>
                <a:ext uri="{FF2B5EF4-FFF2-40B4-BE49-F238E27FC236}">
                  <a16:creationId xmlns:a16="http://schemas.microsoft.com/office/drawing/2014/main" id="{962CDC8D-9FB9-2143-9C2F-E6E58C17BFBA}"/>
                </a:ext>
              </a:extLst>
            </p:cNvPr>
            <p:cNvCxnSpPr>
              <a:cxnSpLocks/>
              <a:stCxn id="777" idx="0"/>
              <a:endCxn id="757" idx="2"/>
            </p:cNvCxnSpPr>
            <p:nvPr/>
          </p:nvCxnSpPr>
          <p:spPr>
            <a:xfrm flipH="1" flipV="1">
              <a:off x="8409760" y="3154441"/>
              <a:ext cx="192047" cy="3320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9" name="直线连接符 1198">
              <a:extLst>
                <a:ext uri="{FF2B5EF4-FFF2-40B4-BE49-F238E27FC236}">
                  <a16:creationId xmlns:a16="http://schemas.microsoft.com/office/drawing/2014/main" id="{BEE06052-1B17-094E-B502-99C7B387283E}"/>
                </a:ext>
              </a:extLst>
            </p:cNvPr>
            <p:cNvCxnSpPr>
              <a:cxnSpLocks/>
              <a:stCxn id="755" idx="0"/>
              <a:endCxn id="757" idx="2"/>
            </p:cNvCxnSpPr>
            <p:nvPr/>
          </p:nvCxnSpPr>
          <p:spPr>
            <a:xfrm flipV="1">
              <a:off x="8087637" y="3154441"/>
              <a:ext cx="322123" cy="3606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0" name="直线连接符 1199">
              <a:extLst>
                <a:ext uri="{FF2B5EF4-FFF2-40B4-BE49-F238E27FC236}">
                  <a16:creationId xmlns:a16="http://schemas.microsoft.com/office/drawing/2014/main" id="{0F0662DA-9DA0-DD4B-AFBB-D9469FDE5FF1}"/>
                </a:ext>
              </a:extLst>
            </p:cNvPr>
            <p:cNvCxnSpPr>
              <a:cxnSpLocks/>
              <a:stCxn id="755" idx="3"/>
              <a:endCxn id="777" idx="1"/>
            </p:cNvCxnSpPr>
            <p:nvPr/>
          </p:nvCxnSpPr>
          <p:spPr>
            <a:xfrm flipV="1">
              <a:off x="8249637" y="3558476"/>
              <a:ext cx="190170" cy="286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1" name="直线连接符 1200">
              <a:extLst>
                <a:ext uri="{FF2B5EF4-FFF2-40B4-BE49-F238E27FC236}">
                  <a16:creationId xmlns:a16="http://schemas.microsoft.com/office/drawing/2014/main" id="{9A43B405-5DF2-DB40-9181-9EDA56489585}"/>
                </a:ext>
              </a:extLst>
            </p:cNvPr>
            <p:cNvCxnSpPr>
              <a:cxnSpLocks/>
              <a:stCxn id="777" idx="0"/>
              <a:endCxn id="761" idx="2"/>
            </p:cNvCxnSpPr>
            <p:nvPr/>
          </p:nvCxnSpPr>
          <p:spPr>
            <a:xfrm flipV="1">
              <a:off x="8601807" y="3230606"/>
              <a:ext cx="315856" cy="2558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2" name="直线连接符 1201">
              <a:extLst>
                <a:ext uri="{FF2B5EF4-FFF2-40B4-BE49-F238E27FC236}">
                  <a16:creationId xmlns:a16="http://schemas.microsoft.com/office/drawing/2014/main" id="{8F422560-5AF4-2C4A-8787-8ACEC17C700D}"/>
                </a:ext>
              </a:extLst>
            </p:cNvPr>
            <p:cNvCxnSpPr>
              <a:cxnSpLocks/>
              <a:stCxn id="777" idx="3"/>
              <a:endCxn id="791" idx="1"/>
            </p:cNvCxnSpPr>
            <p:nvPr/>
          </p:nvCxnSpPr>
          <p:spPr>
            <a:xfrm>
              <a:off x="8763807" y="3558476"/>
              <a:ext cx="168247" cy="328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3" name="直线连接符 1202">
              <a:extLst>
                <a:ext uri="{FF2B5EF4-FFF2-40B4-BE49-F238E27FC236}">
                  <a16:creationId xmlns:a16="http://schemas.microsoft.com/office/drawing/2014/main" id="{0D3C39FF-9021-9D41-A6D4-837960517D1C}"/>
                </a:ext>
              </a:extLst>
            </p:cNvPr>
            <p:cNvCxnSpPr>
              <a:cxnSpLocks/>
              <a:stCxn id="805" idx="1"/>
              <a:endCxn id="791" idx="3"/>
            </p:cNvCxnSpPr>
            <p:nvPr/>
          </p:nvCxnSpPr>
          <p:spPr>
            <a:xfrm flipH="1" flipV="1">
              <a:off x="9256054" y="3591372"/>
              <a:ext cx="163471" cy="14094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5" name="直线连接符 1204">
              <a:extLst>
                <a:ext uri="{FF2B5EF4-FFF2-40B4-BE49-F238E27FC236}">
                  <a16:creationId xmlns:a16="http://schemas.microsoft.com/office/drawing/2014/main" id="{95DC066C-525A-7A4F-B809-F6F8C325FA0E}"/>
                </a:ext>
              </a:extLst>
            </p:cNvPr>
            <p:cNvCxnSpPr>
              <a:cxnSpLocks/>
              <a:stCxn id="793" idx="0"/>
              <a:endCxn id="791" idx="2"/>
            </p:cNvCxnSpPr>
            <p:nvPr/>
          </p:nvCxnSpPr>
          <p:spPr>
            <a:xfrm flipH="1" flipV="1">
              <a:off x="9094054" y="3663378"/>
              <a:ext cx="192599" cy="3468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6" name="直线连接符 1205">
              <a:extLst>
                <a:ext uri="{FF2B5EF4-FFF2-40B4-BE49-F238E27FC236}">
                  <a16:creationId xmlns:a16="http://schemas.microsoft.com/office/drawing/2014/main" id="{662340D1-F1D3-6C4D-A9EE-5BFD8602EE20}"/>
                </a:ext>
              </a:extLst>
            </p:cNvPr>
            <p:cNvCxnSpPr>
              <a:cxnSpLocks/>
              <a:stCxn id="793" idx="0"/>
              <a:endCxn id="805" idx="2"/>
            </p:cNvCxnSpPr>
            <p:nvPr/>
          </p:nvCxnSpPr>
          <p:spPr>
            <a:xfrm flipV="1">
              <a:off x="9286653" y="3804327"/>
              <a:ext cx="294872" cy="2058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7" name="直线连接符 1206">
              <a:extLst>
                <a:ext uri="{FF2B5EF4-FFF2-40B4-BE49-F238E27FC236}">
                  <a16:creationId xmlns:a16="http://schemas.microsoft.com/office/drawing/2014/main" id="{3B799B9B-60E9-5940-BEC7-B8740ABD3C58}"/>
                </a:ext>
              </a:extLst>
            </p:cNvPr>
            <p:cNvCxnSpPr>
              <a:cxnSpLocks/>
              <a:stCxn id="793" idx="3"/>
              <a:endCxn id="794" idx="1"/>
            </p:cNvCxnSpPr>
            <p:nvPr/>
          </p:nvCxnSpPr>
          <p:spPr>
            <a:xfrm>
              <a:off x="9426421" y="4119257"/>
              <a:ext cx="167966" cy="599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8" name="直线连接符 1207">
              <a:extLst>
                <a:ext uri="{FF2B5EF4-FFF2-40B4-BE49-F238E27FC236}">
                  <a16:creationId xmlns:a16="http://schemas.microsoft.com/office/drawing/2014/main" id="{CDE6FCF8-1C8D-4A40-A20A-40F6ED1D1EA9}"/>
                </a:ext>
              </a:extLst>
            </p:cNvPr>
            <p:cNvCxnSpPr>
              <a:cxnSpLocks/>
              <a:stCxn id="777" idx="2"/>
              <a:endCxn id="781" idx="0"/>
            </p:cNvCxnSpPr>
            <p:nvPr/>
          </p:nvCxnSpPr>
          <p:spPr>
            <a:xfrm>
              <a:off x="8601807" y="3630482"/>
              <a:ext cx="135545" cy="3014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9" name="直线连接符 1208">
              <a:extLst>
                <a:ext uri="{FF2B5EF4-FFF2-40B4-BE49-F238E27FC236}">
                  <a16:creationId xmlns:a16="http://schemas.microsoft.com/office/drawing/2014/main" id="{F1AB001F-919D-ED4D-B999-F3A568E00554}"/>
                </a:ext>
              </a:extLst>
            </p:cNvPr>
            <p:cNvCxnSpPr>
              <a:cxnSpLocks/>
              <a:stCxn id="791" idx="2"/>
              <a:endCxn id="781" idx="0"/>
            </p:cNvCxnSpPr>
            <p:nvPr/>
          </p:nvCxnSpPr>
          <p:spPr>
            <a:xfrm flipH="1">
              <a:off x="8737352" y="3663378"/>
              <a:ext cx="356702" cy="2685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0" name="直线连接符 1209">
              <a:extLst>
                <a:ext uri="{FF2B5EF4-FFF2-40B4-BE49-F238E27FC236}">
                  <a16:creationId xmlns:a16="http://schemas.microsoft.com/office/drawing/2014/main" id="{D73BD027-5484-0148-AD85-EF723480AAB5}"/>
                </a:ext>
              </a:extLst>
            </p:cNvPr>
            <p:cNvCxnSpPr>
              <a:cxnSpLocks/>
              <a:stCxn id="755" idx="2"/>
              <a:endCxn id="778" idx="0"/>
            </p:cNvCxnSpPr>
            <p:nvPr/>
          </p:nvCxnSpPr>
          <p:spPr>
            <a:xfrm>
              <a:off x="8087637" y="3659149"/>
              <a:ext cx="216521" cy="2117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2" name="直线连接符 1211">
              <a:extLst>
                <a:ext uri="{FF2B5EF4-FFF2-40B4-BE49-F238E27FC236}">
                  <a16:creationId xmlns:a16="http://schemas.microsoft.com/office/drawing/2014/main" id="{80713C48-5BDA-8249-82A3-66E699D3AF16}"/>
                </a:ext>
              </a:extLst>
            </p:cNvPr>
            <p:cNvCxnSpPr>
              <a:cxnSpLocks/>
              <a:stCxn id="755" idx="2"/>
              <a:endCxn id="763" idx="0"/>
            </p:cNvCxnSpPr>
            <p:nvPr/>
          </p:nvCxnSpPr>
          <p:spPr>
            <a:xfrm flipH="1">
              <a:off x="8005310" y="3659149"/>
              <a:ext cx="82327" cy="4554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3" name="直线连接符 1212">
              <a:extLst>
                <a:ext uri="{FF2B5EF4-FFF2-40B4-BE49-F238E27FC236}">
                  <a16:creationId xmlns:a16="http://schemas.microsoft.com/office/drawing/2014/main" id="{D9F6938A-B36B-B34B-8B44-A56C64EF368E}"/>
                </a:ext>
              </a:extLst>
            </p:cNvPr>
            <p:cNvCxnSpPr>
              <a:cxnSpLocks/>
              <a:stCxn id="754" idx="2"/>
              <a:endCxn id="763" idx="1"/>
            </p:cNvCxnSpPr>
            <p:nvPr/>
          </p:nvCxnSpPr>
          <p:spPr>
            <a:xfrm>
              <a:off x="7593046" y="3918260"/>
              <a:ext cx="250264" cy="2683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5" name="直线连接符 1214">
              <a:extLst>
                <a:ext uri="{FF2B5EF4-FFF2-40B4-BE49-F238E27FC236}">
                  <a16:creationId xmlns:a16="http://schemas.microsoft.com/office/drawing/2014/main" id="{537674B8-C486-4641-B656-AB3EFD818256}"/>
                </a:ext>
              </a:extLst>
            </p:cNvPr>
            <p:cNvCxnSpPr>
              <a:cxnSpLocks/>
              <a:stCxn id="694" idx="3"/>
              <a:endCxn id="763" idx="1"/>
            </p:cNvCxnSpPr>
            <p:nvPr/>
          </p:nvCxnSpPr>
          <p:spPr>
            <a:xfrm flipV="1">
              <a:off x="7464480" y="4186632"/>
              <a:ext cx="378830" cy="760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6" name="直线连接符 1215">
              <a:extLst>
                <a:ext uri="{FF2B5EF4-FFF2-40B4-BE49-F238E27FC236}">
                  <a16:creationId xmlns:a16="http://schemas.microsoft.com/office/drawing/2014/main" id="{653813CB-0161-A64F-ADE0-49B34089606E}"/>
                </a:ext>
              </a:extLst>
            </p:cNvPr>
            <p:cNvCxnSpPr>
              <a:cxnSpLocks/>
              <a:stCxn id="778" idx="1"/>
              <a:endCxn id="763" idx="0"/>
            </p:cNvCxnSpPr>
            <p:nvPr/>
          </p:nvCxnSpPr>
          <p:spPr>
            <a:xfrm flipH="1">
              <a:off x="8005310" y="3942912"/>
              <a:ext cx="190848" cy="17171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7" name="直线连接符 1216">
              <a:extLst>
                <a:ext uri="{FF2B5EF4-FFF2-40B4-BE49-F238E27FC236}">
                  <a16:creationId xmlns:a16="http://schemas.microsoft.com/office/drawing/2014/main" id="{105EDC06-AE07-A74E-980F-6E151856602B}"/>
                </a:ext>
              </a:extLst>
            </p:cNvPr>
            <p:cNvCxnSpPr>
              <a:cxnSpLocks/>
              <a:stCxn id="777" idx="2"/>
              <a:endCxn id="778" idx="0"/>
            </p:cNvCxnSpPr>
            <p:nvPr/>
          </p:nvCxnSpPr>
          <p:spPr>
            <a:xfrm flipH="1">
              <a:off x="8304158" y="3630482"/>
              <a:ext cx="297649" cy="240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8" name="直线连接符 1217">
              <a:extLst>
                <a:ext uri="{FF2B5EF4-FFF2-40B4-BE49-F238E27FC236}">
                  <a16:creationId xmlns:a16="http://schemas.microsoft.com/office/drawing/2014/main" id="{9319C982-265C-6B4E-8540-3553350E2D8E}"/>
                </a:ext>
              </a:extLst>
            </p:cNvPr>
            <p:cNvCxnSpPr>
              <a:cxnSpLocks/>
              <a:stCxn id="781" idx="1"/>
              <a:endCxn id="778" idx="3"/>
            </p:cNvCxnSpPr>
            <p:nvPr/>
          </p:nvCxnSpPr>
          <p:spPr>
            <a:xfrm flipH="1" flipV="1">
              <a:off x="8412158" y="3942912"/>
              <a:ext cx="217194" cy="609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9" name="直线连接符 1218">
              <a:extLst>
                <a:ext uri="{FF2B5EF4-FFF2-40B4-BE49-F238E27FC236}">
                  <a16:creationId xmlns:a16="http://schemas.microsoft.com/office/drawing/2014/main" id="{E143C252-0AAA-5146-9BD8-F97092D0BDB8}"/>
                </a:ext>
              </a:extLst>
            </p:cNvPr>
            <p:cNvCxnSpPr>
              <a:cxnSpLocks/>
              <a:stCxn id="781" idx="3"/>
              <a:endCxn id="793" idx="1"/>
            </p:cNvCxnSpPr>
            <p:nvPr/>
          </p:nvCxnSpPr>
          <p:spPr>
            <a:xfrm>
              <a:off x="8845352" y="4003905"/>
              <a:ext cx="266693" cy="369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0" name="直线连接符 1219">
              <a:extLst>
                <a:ext uri="{FF2B5EF4-FFF2-40B4-BE49-F238E27FC236}">
                  <a16:creationId xmlns:a16="http://schemas.microsoft.com/office/drawing/2014/main" id="{BA4CA7C9-8DA9-7C45-A87D-2E4E530483BD}"/>
                </a:ext>
              </a:extLst>
            </p:cNvPr>
            <p:cNvCxnSpPr>
              <a:cxnSpLocks/>
              <a:stCxn id="781" idx="2"/>
              <a:endCxn id="788" idx="0"/>
            </p:cNvCxnSpPr>
            <p:nvPr/>
          </p:nvCxnSpPr>
          <p:spPr>
            <a:xfrm>
              <a:off x="8737352" y="4075911"/>
              <a:ext cx="218108" cy="3881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1" name="直线连接符 1220">
              <a:extLst>
                <a:ext uri="{FF2B5EF4-FFF2-40B4-BE49-F238E27FC236}">
                  <a16:creationId xmlns:a16="http://schemas.microsoft.com/office/drawing/2014/main" id="{7D4F6AE5-4C2E-1F46-BDEA-08927446AEEB}"/>
                </a:ext>
              </a:extLst>
            </p:cNvPr>
            <p:cNvCxnSpPr>
              <a:cxnSpLocks/>
              <a:stCxn id="793" idx="2"/>
              <a:endCxn id="788" idx="0"/>
            </p:cNvCxnSpPr>
            <p:nvPr/>
          </p:nvCxnSpPr>
          <p:spPr>
            <a:xfrm flipH="1">
              <a:off x="8955460" y="4149933"/>
              <a:ext cx="296353" cy="3141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3" name="直线连接符 1222">
              <a:extLst>
                <a:ext uri="{FF2B5EF4-FFF2-40B4-BE49-F238E27FC236}">
                  <a16:creationId xmlns:a16="http://schemas.microsoft.com/office/drawing/2014/main" id="{DFA3719F-F687-0849-B0BC-A6F77BF47F39}"/>
                </a:ext>
              </a:extLst>
            </p:cNvPr>
            <p:cNvCxnSpPr>
              <a:cxnSpLocks/>
              <a:stCxn id="793" idx="2"/>
              <a:endCxn id="790" idx="0"/>
            </p:cNvCxnSpPr>
            <p:nvPr/>
          </p:nvCxnSpPr>
          <p:spPr>
            <a:xfrm>
              <a:off x="9251813" y="4149933"/>
              <a:ext cx="197517" cy="2984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4" name="直线连接符 1223">
              <a:extLst>
                <a:ext uri="{FF2B5EF4-FFF2-40B4-BE49-F238E27FC236}">
                  <a16:creationId xmlns:a16="http://schemas.microsoft.com/office/drawing/2014/main" id="{3B9BBE97-9F80-1F4F-98DF-89B46DBF5508}"/>
                </a:ext>
              </a:extLst>
            </p:cNvPr>
            <p:cNvCxnSpPr>
              <a:cxnSpLocks/>
              <a:stCxn id="794" idx="1"/>
              <a:endCxn id="790" idx="0"/>
            </p:cNvCxnSpPr>
            <p:nvPr/>
          </p:nvCxnSpPr>
          <p:spPr>
            <a:xfrm flipH="1">
              <a:off x="9449330" y="4179235"/>
              <a:ext cx="145057" cy="26917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5" name="直线连接符 1224">
              <a:extLst>
                <a:ext uri="{FF2B5EF4-FFF2-40B4-BE49-F238E27FC236}">
                  <a16:creationId xmlns:a16="http://schemas.microsoft.com/office/drawing/2014/main" id="{1B599302-F56B-BC43-88A1-F11EEEBB939F}"/>
                </a:ext>
              </a:extLst>
            </p:cNvPr>
            <p:cNvCxnSpPr>
              <a:cxnSpLocks/>
              <a:stCxn id="768" idx="1"/>
              <a:endCxn id="790" idx="3"/>
            </p:cNvCxnSpPr>
            <p:nvPr/>
          </p:nvCxnSpPr>
          <p:spPr>
            <a:xfrm flipH="1" flipV="1">
              <a:off x="9557330" y="4520416"/>
              <a:ext cx="249143" cy="2368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6" name="直线连接符 1225">
              <a:extLst>
                <a:ext uri="{FF2B5EF4-FFF2-40B4-BE49-F238E27FC236}">
                  <a16:creationId xmlns:a16="http://schemas.microsoft.com/office/drawing/2014/main" id="{C268A825-F714-EB4C-ADAB-2FFC0139637E}"/>
                </a:ext>
              </a:extLst>
            </p:cNvPr>
            <p:cNvCxnSpPr>
              <a:cxnSpLocks/>
              <a:stCxn id="768" idx="1"/>
              <a:endCxn id="767" idx="3"/>
            </p:cNvCxnSpPr>
            <p:nvPr/>
          </p:nvCxnSpPr>
          <p:spPr>
            <a:xfrm flipH="1">
              <a:off x="9473565" y="4757302"/>
              <a:ext cx="332908" cy="1406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7" name="直线连接符 1226">
              <a:extLst>
                <a:ext uri="{FF2B5EF4-FFF2-40B4-BE49-F238E27FC236}">
                  <a16:creationId xmlns:a16="http://schemas.microsoft.com/office/drawing/2014/main" id="{0765C2B8-9BF8-3F4B-96E7-CFB64F4B146C}"/>
                </a:ext>
              </a:extLst>
            </p:cNvPr>
            <p:cNvCxnSpPr>
              <a:cxnSpLocks/>
              <a:stCxn id="728" idx="0"/>
              <a:endCxn id="767" idx="2"/>
            </p:cNvCxnSpPr>
            <p:nvPr/>
          </p:nvCxnSpPr>
          <p:spPr>
            <a:xfrm flipH="1" flipV="1">
              <a:off x="9386193" y="4993931"/>
              <a:ext cx="320106" cy="2731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8" name="直线连接符 1227">
              <a:extLst>
                <a:ext uri="{FF2B5EF4-FFF2-40B4-BE49-F238E27FC236}">
                  <a16:creationId xmlns:a16="http://schemas.microsoft.com/office/drawing/2014/main" id="{DD80E49C-9CE0-F84E-A34E-30E71290758C}"/>
                </a:ext>
              </a:extLst>
            </p:cNvPr>
            <p:cNvCxnSpPr>
              <a:cxnSpLocks/>
              <a:stCxn id="730" idx="0"/>
              <a:endCxn id="767" idx="2"/>
            </p:cNvCxnSpPr>
            <p:nvPr/>
          </p:nvCxnSpPr>
          <p:spPr>
            <a:xfrm flipV="1">
              <a:off x="9247688" y="4993931"/>
              <a:ext cx="138505" cy="3716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9" name="直线连接符 1228">
              <a:extLst>
                <a:ext uri="{FF2B5EF4-FFF2-40B4-BE49-F238E27FC236}">
                  <a16:creationId xmlns:a16="http://schemas.microsoft.com/office/drawing/2014/main" id="{874353E9-5BEA-7A47-9920-3698E51AA996}"/>
                </a:ext>
              </a:extLst>
            </p:cNvPr>
            <p:cNvCxnSpPr>
              <a:cxnSpLocks/>
              <a:stCxn id="730" idx="0"/>
              <a:endCxn id="766" idx="2"/>
            </p:cNvCxnSpPr>
            <p:nvPr/>
          </p:nvCxnSpPr>
          <p:spPr>
            <a:xfrm flipH="1" flipV="1">
              <a:off x="8986749" y="5102967"/>
              <a:ext cx="260939" cy="2625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1" name="直线连接符 1230">
              <a:extLst>
                <a:ext uri="{FF2B5EF4-FFF2-40B4-BE49-F238E27FC236}">
                  <a16:creationId xmlns:a16="http://schemas.microsoft.com/office/drawing/2014/main" id="{D6542F10-F0D0-CF48-BB54-DDA9D0A8F664}"/>
                </a:ext>
              </a:extLst>
            </p:cNvPr>
            <p:cNvCxnSpPr>
              <a:cxnSpLocks/>
              <a:stCxn id="790" idx="1"/>
              <a:endCxn id="788" idx="3"/>
            </p:cNvCxnSpPr>
            <p:nvPr/>
          </p:nvCxnSpPr>
          <p:spPr>
            <a:xfrm flipH="1">
              <a:off x="9063460" y="4520416"/>
              <a:ext cx="277870" cy="156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2" name="直线连接符 1231">
              <a:extLst>
                <a:ext uri="{FF2B5EF4-FFF2-40B4-BE49-F238E27FC236}">
                  <a16:creationId xmlns:a16="http://schemas.microsoft.com/office/drawing/2014/main" id="{25EDD663-6CA6-E54A-8F72-6F9E847E30F2}"/>
                </a:ext>
              </a:extLst>
            </p:cNvPr>
            <p:cNvCxnSpPr>
              <a:cxnSpLocks/>
              <a:stCxn id="767" idx="0"/>
              <a:endCxn id="788" idx="2"/>
            </p:cNvCxnSpPr>
            <p:nvPr/>
          </p:nvCxnSpPr>
          <p:spPr>
            <a:xfrm flipH="1" flipV="1">
              <a:off x="8955460" y="4608090"/>
              <a:ext cx="395893" cy="246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4" name="直线连接符 1233">
              <a:extLst>
                <a:ext uri="{FF2B5EF4-FFF2-40B4-BE49-F238E27FC236}">
                  <a16:creationId xmlns:a16="http://schemas.microsoft.com/office/drawing/2014/main" id="{6408F6FA-7D9E-9B45-8C26-A18AD8F8F038}"/>
                </a:ext>
              </a:extLst>
            </p:cNvPr>
            <p:cNvCxnSpPr>
              <a:cxnSpLocks/>
              <a:stCxn id="767" idx="0"/>
              <a:endCxn id="790" idx="2"/>
            </p:cNvCxnSpPr>
            <p:nvPr/>
          </p:nvCxnSpPr>
          <p:spPr>
            <a:xfrm flipV="1">
              <a:off x="9351353" y="4592422"/>
              <a:ext cx="97977" cy="26177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5" name="直线连接符 1234">
              <a:extLst>
                <a:ext uri="{FF2B5EF4-FFF2-40B4-BE49-F238E27FC236}">
                  <a16:creationId xmlns:a16="http://schemas.microsoft.com/office/drawing/2014/main" id="{41763A91-E74A-0243-B619-2948C7D310BC}"/>
                </a:ext>
              </a:extLst>
            </p:cNvPr>
            <p:cNvCxnSpPr>
              <a:cxnSpLocks/>
              <a:stCxn id="766" idx="0"/>
              <a:endCxn id="788" idx="2"/>
            </p:cNvCxnSpPr>
            <p:nvPr/>
          </p:nvCxnSpPr>
          <p:spPr>
            <a:xfrm flipH="1" flipV="1">
              <a:off x="8955460" y="4608090"/>
              <a:ext cx="31289" cy="3508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7" name="直线连接符 1236">
              <a:extLst>
                <a:ext uri="{FF2B5EF4-FFF2-40B4-BE49-F238E27FC236}">
                  <a16:creationId xmlns:a16="http://schemas.microsoft.com/office/drawing/2014/main" id="{4925BC5B-7730-E647-A748-9D116E39D132}"/>
                </a:ext>
              </a:extLst>
            </p:cNvPr>
            <p:cNvCxnSpPr>
              <a:cxnSpLocks/>
              <a:stCxn id="766" idx="3"/>
              <a:endCxn id="767" idx="1"/>
            </p:cNvCxnSpPr>
            <p:nvPr/>
          </p:nvCxnSpPr>
          <p:spPr>
            <a:xfrm flipV="1">
              <a:off x="9094749" y="4950192"/>
              <a:ext cx="169232" cy="807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8" name="直线连接符 1237">
              <a:extLst>
                <a:ext uri="{FF2B5EF4-FFF2-40B4-BE49-F238E27FC236}">
                  <a16:creationId xmlns:a16="http://schemas.microsoft.com/office/drawing/2014/main" id="{9F499CC4-524C-A941-A7B1-50C6E70FD4B5}"/>
                </a:ext>
              </a:extLst>
            </p:cNvPr>
            <p:cNvCxnSpPr>
              <a:cxnSpLocks/>
              <a:stCxn id="780" idx="0"/>
              <a:endCxn id="778" idx="2"/>
            </p:cNvCxnSpPr>
            <p:nvPr/>
          </p:nvCxnSpPr>
          <p:spPr>
            <a:xfrm flipH="1" flipV="1">
              <a:off x="8304158" y="4014918"/>
              <a:ext cx="125735" cy="3058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9" name="直线连接符 1238">
              <a:extLst>
                <a:ext uri="{FF2B5EF4-FFF2-40B4-BE49-F238E27FC236}">
                  <a16:creationId xmlns:a16="http://schemas.microsoft.com/office/drawing/2014/main" id="{EBDF3CF4-A7E5-224C-A770-DA8C11AFDE43}"/>
                </a:ext>
              </a:extLst>
            </p:cNvPr>
            <p:cNvCxnSpPr>
              <a:cxnSpLocks/>
              <a:stCxn id="780" idx="0"/>
              <a:endCxn id="781" idx="2"/>
            </p:cNvCxnSpPr>
            <p:nvPr/>
          </p:nvCxnSpPr>
          <p:spPr>
            <a:xfrm flipV="1">
              <a:off x="8429893" y="4075911"/>
              <a:ext cx="307459" cy="2448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0" name="直线连接符 1239">
              <a:extLst>
                <a:ext uri="{FF2B5EF4-FFF2-40B4-BE49-F238E27FC236}">
                  <a16:creationId xmlns:a16="http://schemas.microsoft.com/office/drawing/2014/main" id="{1C1C7F49-66B0-D94E-811E-E7B52CDB3A41}"/>
                </a:ext>
              </a:extLst>
            </p:cNvPr>
            <p:cNvCxnSpPr>
              <a:cxnSpLocks/>
              <a:stCxn id="780" idx="3"/>
              <a:endCxn id="788" idx="1"/>
            </p:cNvCxnSpPr>
            <p:nvPr/>
          </p:nvCxnSpPr>
          <p:spPr>
            <a:xfrm>
              <a:off x="8537893" y="4392725"/>
              <a:ext cx="309567" cy="1433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1" name="直线连接符 1240">
              <a:extLst>
                <a:ext uri="{FF2B5EF4-FFF2-40B4-BE49-F238E27FC236}">
                  <a16:creationId xmlns:a16="http://schemas.microsoft.com/office/drawing/2014/main" id="{D3366F1A-5FA5-DB4B-83DE-2359E1A3657F}"/>
                </a:ext>
              </a:extLst>
            </p:cNvPr>
            <p:cNvCxnSpPr>
              <a:cxnSpLocks/>
              <a:stCxn id="780" idx="2"/>
              <a:endCxn id="765" idx="0"/>
            </p:cNvCxnSpPr>
            <p:nvPr/>
          </p:nvCxnSpPr>
          <p:spPr>
            <a:xfrm>
              <a:off x="8429893" y="4464731"/>
              <a:ext cx="221216" cy="3207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2" name="直线连接符 1241">
              <a:extLst>
                <a:ext uri="{FF2B5EF4-FFF2-40B4-BE49-F238E27FC236}">
                  <a16:creationId xmlns:a16="http://schemas.microsoft.com/office/drawing/2014/main" id="{72CCAA35-9B39-624E-BC60-4D978B118C9B}"/>
                </a:ext>
              </a:extLst>
            </p:cNvPr>
            <p:cNvCxnSpPr>
              <a:cxnSpLocks/>
              <a:stCxn id="788" idx="1"/>
              <a:endCxn id="765" idx="0"/>
            </p:cNvCxnSpPr>
            <p:nvPr/>
          </p:nvCxnSpPr>
          <p:spPr>
            <a:xfrm flipH="1">
              <a:off x="8651109" y="4536084"/>
              <a:ext cx="196351" cy="24938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3" name="直线连接符 1242">
              <a:extLst>
                <a:ext uri="{FF2B5EF4-FFF2-40B4-BE49-F238E27FC236}">
                  <a16:creationId xmlns:a16="http://schemas.microsoft.com/office/drawing/2014/main" id="{22D789AA-E9E8-8B4E-87B0-0D944D53BD9C}"/>
                </a:ext>
              </a:extLst>
            </p:cNvPr>
            <p:cNvCxnSpPr>
              <a:cxnSpLocks/>
              <a:stCxn id="766" idx="1"/>
              <a:endCxn id="765" idx="3"/>
            </p:cNvCxnSpPr>
            <p:nvPr/>
          </p:nvCxnSpPr>
          <p:spPr>
            <a:xfrm flipH="1" flipV="1">
              <a:off x="8813109" y="4857480"/>
              <a:ext cx="65640" cy="1734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4" name="直线连接符 1243">
              <a:extLst>
                <a:ext uri="{FF2B5EF4-FFF2-40B4-BE49-F238E27FC236}">
                  <a16:creationId xmlns:a16="http://schemas.microsoft.com/office/drawing/2014/main" id="{8C281FD8-C566-3D4F-82EC-FC7C79112D19}"/>
                </a:ext>
              </a:extLst>
            </p:cNvPr>
            <p:cNvCxnSpPr>
              <a:cxnSpLocks/>
              <a:stCxn id="731" idx="0"/>
              <a:endCxn id="765" idx="2"/>
            </p:cNvCxnSpPr>
            <p:nvPr/>
          </p:nvCxnSpPr>
          <p:spPr>
            <a:xfrm flipH="1" flipV="1">
              <a:off x="8651109" y="4929486"/>
              <a:ext cx="97834" cy="4304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5" name="直线连接符 1244">
              <a:extLst>
                <a:ext uri="{FF2B5EF4-FFF2-40B4-BE49-F238E27FC236}">
                  <a16:creationId xmlns:a16="http://schemas.microsoft.com/office/drawing/2014/main" id="{BEFFF2B4-BD58-524B-966B-B8389658170D}"/>
                </a:ext>
              </a:extLst>
            </p:cNvPr>
            <p:cNvCxnSpPr>
              <a:cxnSpLocks/>
              <a:stCxn id="731" idx="0"/>
              <a:endCxn id="766" idx="2"/>
            </p:cNvCxnSpPr>
            <p:nvPr/>
          </p:nvCxnSpPr>
          <p:spPr>
            <a:xfrm flipV="1">
              <a:off x="8748943" y="5102967"/>
              <a:ext cx="237806" cy="2569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6" name="直线连接符 1245">
              <a:extLst>
                <a:ext uri="{FF2B5EF4-FFF2-40B4-BE49-F238E27FC236}">
                  <a16:creationId xmlns:a16="http://schemas.microsoft.com/office/drawing/2014/main" id="{C3F4E514-583F-ED46-B84E-FCD79C03930C}"/>
                </a:ext>
              </a:extLst>
            </p:cNvPr>
            <p:cNvCxnSpPr>
              <a:cxnSpLocks/>
              <a:stCxn id="764" idx="0"/>
              <a:endCxn id="763" idx="2"/>
            </p:cNvCxnSpPr>
            <p:nvPr/>
          </p:nvCxnSpPr>
          <p:spPr>
            <a:xfrm flipH="1" flipV="1">
              <a:off x="8005310" y="4258638"/>
              <a:ext cx="156339" cy="40409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7" name="直线连接符 1246">
              <a:extLst>
                <a:ext uri="{FF2B5EF4-FFF2-40B4-BE49-F238E27FC236}">
                  <a16:creationId xmlns:a16="http://schemas.microsoft.com/office/drawing/2014/main" id="{61E98690-D17E-7748-82F1-590010B7FC8F}"/>
                </a:ext>
              </a:extLst>
            </p:cNvPr>
            <p:cNvCxnSpPr>
              <a:cxnSpLocks/>
              <a:stCxn id="697" idx="0"/>
              <a:endCxn id="763" idx="2"/>
            </p:cNvCxnSpPr>
            <p:nvPr/>
          </p:nvCxnSpPr>
          <p:spPr>
            <a:xfrm flipV="1">
              <a:off x="7722345" y="4258638"/>
              <a:ext cx="282965" cy="3043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8" name="直线连接符 1247">
              <a:extLst>
                <a:ext uri="{FF2B5EF4-FFF2-40B4-BE49-F238E27FC236}">
                  <a16:creationId xmlns:a16="http://schemas.microsoft.com/office/drawing/2014/main" id="{57E4D225-B6FC-CF42-A622-7E1AD865A9B7}"/>
                </a:ext>
              </a:extLst>
            </p:cNvPr>
            <p:cNvCxnSpPr>
              <a:cxnSpLocks/>
              <a:stCxn id="763" idx="3"/>
              <a:endCxn id="780" idx="1"/>
            </p:cNvCxnSpPr>
            <p:nvPr/>
          </p:nvCxnSpPr>
          <p:spPr>
            <a:xfrm>
              <a:off x="8167310" y="4186632"/>
              <a:ext cx="154583" cy="206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0" name="直线连接符 1249">
              <a:extLst>
                <a:ext uri="{FF2B5EF4-FFF2-40B4-BE49-F238E27FC236}">
                  <a16:creationId xmlns:a16="http://schemas.microsoft.com/office/drawing/2014/main" id="{10380266-2A95-9241-B28C-1453188958BC}"/>
                </a:ext>
              </a:extLst>
            </p:cNvPr>
            <p:cNvCxnSpPr>
              <a:cxnSpLocks/>
              <a:stCxn id="697" idx="3"/>
              <a:endCxn id="764" idx="1"/>
            </p:cNvCxnSpPr>
            <p:nvPr/>
          </p:nvCxnSpPr>
          <p:spPr>
            <a:xfrm>
              <a:off x="7789795" y="4673904"/>
              <a:ext cx="209854" cy="608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1" name="直线连接符 1250">
              <a:extLst>
                <a:ext uri="{FF2B5EF4-FFF2-40B4-BE49-F238E27FC236}">
                  <a16:creationId xmlns:a16="http://schemas.microsoft.com/office/drawing/2014/main" id="{8D6FC7A4-B66F-F246-B20D-DE4104B5F597}"/>
                </a:ext>
              </a:extLst>
            </p:cNvPr>
            <p:cNvCxnSpPr>
              <a:cxnSpLocks/>
              <a:stCxn id="696" idx="0"/>
              <a:endCxn id="764" idx="1"/>
            </p:cNvCxnSpPr>
            <p:nvPr/>
          </p:nvCxnSpPr>
          <p:spPr>
            <a:xfrm flipV="1">
              <a:off x="7748363" y="4734736"/>
              <a:ext cx="251286" cy="277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3" name="直线连接符 1252">
              <a:extLst>
                <a:ext uri="{FF2B5EF4-FFF2-40B4-BE49-F238E27FC236}">
                  <a16:creationId xmlns:a16="http://schemas.microsoft.com/office/drawing/2014/main" id="{B43DEB86-1EEB-1542-8F13-F200367B8F91}"/>
                </a:ext>
              </a:extLst>
            </p:cNvPr>
            <p:cNvCxnSpPr>
              <a:cxnSpLocks/>
              <a:stCxn id="764" idx="3"/>
              <a:endCxn id="765" idx="1"/>
            </p:cNvCxnSpPr>
            <p:nvPr/>
          </p:nvCxnSpPr>
          <p:spPr>
            <a:xfrm>
              <a:off x="8323649" y="4734736"/>
              <a:ext cx="165460" cy="1227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4" name="直线连接符 1253">
              <a:extLst>
                <a:ext uri="{FF2B5EF4-FFF2-40B4-BE49-F238E27FC236}">
                  <a16:creationId xmlns:a16="http://schemas.microsoft.com/office/drawing/2014/main" id="{BE296F5F-54F8-334E-8F10-D30DB53F8983}"/>
                </a:ext>
              </a:extLst>
            </p:cNvPr>
            <p:cNvCxnSpPr>
              <a:cxnSpLocks/>
              <a:stCxn id="780" idx="2"/>
              <a:endCxn id="764" idx="0"/>
            </p:cNvCxnSpPr>
            <p:nvPr/>
          </p:nvCxnSpPr>
          <p:spPr>
            <a:xfrm flipH="1">
              <a:off x="8161649" y="4464731"/>
              <a:ext cx="268244" cy="1979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6" name="直线连接符 1255">
              <a:extLst>
                <a:ext uri="{FF2B5EF4-FFF2-40B4-BE49-F238E27FC236}">
                  <a16:creationId xmlns:a16="http://schemas.microsoft.com/office/drawing/2014/main" id="{8E52850A-9A14-5A4A-BC67-D36F6DA8AB56}"/>
                </a:ext>
              </a:extLst>
            </p:cNvPr>
            <p:cNvCxnSpPr>
              <a:cxnSpLocks/>
              <a:stCxn id="764" idx="2"/>
              <a:endCxn id="727" idx="0"/>
            </p:cNvCxnSpPr>
            <p:nvPr/>
          </p:nvCxnSpPr>
          <p:spPr>
            <a:xfrm>
              <a:off x="8161649" y="4806742"/>
              <a:ext cx="96567" cy="292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7" name="直线连接符 1256">
              <a:extLst>
                <a:ext uri="{FF2B5EF4-FFF2-40B4-BE49-F238E27FC236}">
                  <a16:creationId xmlns:a16="http://schemas.microsoft.com/office/drawing/2014/main" id="{9E4F6CB0-3844-BD47-8020-1E892022186E}"/>
                </a:ext>
              </a:extLst>
            </p:cNvPr>
            <p:cNvCxnSpPr>
              <a:cxnSpLocks/>
              <a:stCxn id="765" idx="1"/>
              <a:endCxn id="727" idx="0"/>
            </p:cNvCxnSpPr>
            <p:nvPr/>
          </p:nvCxnSpPr>
          <p:spPr>
            <a:xfrm flipH="1">
              <a:off x="8258216" y="4857480"/>
              <a:ext cx="230893" cy="2416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9" name="直线连接符 1258">
              <a:extLst>
                <a:ext uri="{FF2B5EF4-FFF2-40B4-BE49-F238E27FC236}">
                  <a16:creationId xmlns:a16="http://schemas.microsoft.com/office/drawing/2014/main" id="{523DA622-9DFA-C941-A5D0-040E3BE45D7B}"/>
                </a:ext>
              </a:extLst>
            </p:cNvPr>
            <p:cNvCxnSpPr>
              <a:cxnSpLocks/>
              <a:stCxn id="737" idx="0"/>
              <a:endCxn id="711" idx="1"/>
            </p:cNvCxnSpPr>
            <p:nvPr/>
          </p:nvCxnSpPr>
          <p:spPr>
            <a:xfrm flipV="1">
              <a:off x="9982014" y="1443346"/>
              <a:ext cx="219676" cy="1624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0" name="直线连接符 1259">
              <a:extLst>
                <a:ext uri="{FF2B5EF4-FFF2-40B4-BE49-F238E27FC236}">
                  <a16:creationId xmlns:a16="http://schemas.microsoft.com/office/drawing/2014/main" id="{1A38ED1B-EC16-2A44-A052-8A76BEB06FF9}"/>
                </a:ext>
              </a:extLst>
            </p:cNvPr>
            <p:cNvCxnSpPr>
              <a:cxnSpLocks/>
              <a:stCxn id="708" idx="0"/>
              <a:endCxn id="706" idx="1"/>
            </p:cNvCxnSpPr>
            <p:nvPr/>
          </p:nvCxnSpPr>
          <p:spPr>
            <a:xfrm flipV="1">
              <a:off x="8005310" y="1802388"/>
              <a:ext cx="184912" cy="2725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3" name="图片 142">
            <a:extLst>
              <a:ext uri="{FF2B5EF4-FFF2-40B4-BE49-F238E27FC236}">
                <a16:creationId xmlns:a16="http://schemas.microsoft.com/office/drawing/2014/main" id="{6C0C51ED-D600-8F4C-8D74-F6C187A20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0" y="488950"/>
            <a:ext cx="59055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41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组合 383">
            <a:extLst>
              <a:ext uri="{FF2B5EF4-FFF2-40B4-BE49-F238E27FC236}">
                <a16:creationId xmlns:a16="http://schemas.microsoft.com/office/drawing/2014/main" id="{AD95DE5C-8059-5444-98C1-4478617724C1}"/>
              </a:ext>
            </a:extLst>
          </p:cNvPr>
          <p:cNvGrpSpPr/>
          <p:nvPr/>
        </p:nvGrpSpPr>
        <p:grpSpPr>
          <a:xfrm>
            <a:off x="5623605" y="1446191"/>
            <a:ext cx="3488277" cy="4272536"/>
            <a:chOff x="5623605" y="1446191"/>
            <a:chExt cx="3488277" cy="427253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16B199D-B973-E243-B738-E9A59C74CE04}"/>
                </a:ext>
              </a:extLst>
            </p:cNvPr>
            <p:cNvSpPr/>
            <p:nvPr/>
          </p:nvSpPr>
          <p:spPr>
            <a:xfrm rot="3660000">
              <a:off x="8931872" y="1482201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97F6C95-3EA1-C04A-B867-568EBCF6A6AD}"/>
                </a:ext>
              </a:extLst>
            </p:cNvPr>
            <p:cNvSpPr/>
            <p:nvPr/>
          </p:nvSpPr>
          <p:spPr>
            <a:xfrm rot="780000">
              <a:off x="5757947" y="557471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A8252A6-6765-DC43-9090-C241892D4697}"/>
                </a:ext>
              </a:extLst>
            </p:cNvPr>
            <p:cNvSpPr/>
            <p:nvPr/>
          </p:nvSpPr>
          <p:spPr>
            <a:xfrm>
              <a:off x="8516089" y="186172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DCA3F88-9792-5A44-9683-965B44EC4BC2}"/>
                </a:ext>
              </a:extLst>
            </p:cNvPr>
            <p:cNvSpPr/>
            <p:nvPr/>
          </p:nvSpPr>
          <p:spPr>
            <a:xfrm rot="1080000">
              <a:off x="5920404" y="5088336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3067DA8-F716-D941-BDA7-6AD777B45A0D}"/>
                </a:ext>
              </a:extLst>
            </p:cNvPr>
            <p:cNvSpPr/>
            <p:nvPr/>
          </p:nvSpPr>
          <p:spPr>
            <a:xfrm>
              <a:off x="5790821" y="451738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CCED37F-2DE5-1C40-9AD6-7CFBCE2FFACE}"/>
                </a:ext>
              </a:extLst>
            </p:cNvPr>
            <p:cNvSpPr/>
            <p:nvPr/>
          </p:nvSpPr>
          <p:spPr>
            <a:xfrm>
              <a:off x="8210643" y="215239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CA7E4B08-0844-8E47-BACD-6199883CD770}"/>
                </a:ext>
              </a:extLst>
            </p:cNvPr>
            <p:cNvSpPr/>
            <p:nvPr/>
          </p:nvSpPr>
          <p:spPr>
            <a:xfrm>
              <a:off x="5623605" y="405263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85A921C-E4B2-7340-92ED-E5A557894B14}"/>
                </a:ext>
              </a:extLst>
            </p:cNvPr>
            <p:cNvSpPr/>
            <p:nvPr/>
          </p:nvSpPr>
          <p:spPr>
            <a:xfrm>
              <a:off x="5931064" y="366381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0D8241FF-7691-1246-B9F2-684831535F97}"/>
                </a:ext>
              </a:extLst>
            </p:cNvPr>
            <p:cNvSpPr/>
            <p:nvPr/>
          </p:nvSpPr>
          <p:spPr>
            <a:xfrm rot="480000">
              <a:off x="7248147" y="2185821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0C490A1F-E4DF-5A4B-88D3-253D68F16F34}"/>
                </a:ext>
              </a:extLst>
            </p:cNvPr>
            <p:cNvSpPr/>
            <p:nvPr/>
          </p:nvSpPr>
          <p:spPr>
            <a:xfrm>
              <a:off x="7746675" y="218076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B9C7676-B9F5-3941-B51E-491F2DED56CA}"/>
                </a:ext>
              </a:extLst>
            </p:cNvPr>
            <p:cNvSpPr/>
            <p:nvPr/>
          </p:nvSpPr>
          <p:spPr>
            <a:xfrm>
              <a:off x="6233766" y="3251282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192A7D4-5FAE-B145-8F85-88E14A934DA3}"/>
                </a:ext>
              </a:extLst>
            </p:cNvPr>
            <p:cNvSpPr/>
            <p:nvPr/>
          </p:nvSpPr>
          <p:spPr>
            <a:xfrm rot="660000">
              <a:off x="6892004" y="2563873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D1D8CB5-6D19-8847-BCA0-EBBBD90CF0FC}"/>
                </a:ext>
              </a:extLst>
            </p:cNvPr>
            <p:cNvSpPr/>
            <p:nvPr/>
          </p:nvSpPr>
          <p:spPr>
            <a:xfrm>
              <a:off x="6551507" y="292252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</p:grpSp>
      <p:cxnSp>
        <p:nvCxnSpPr>
          <p:cNvPr id="56" name="直线连接符 55">
            <a:extLst>
              <a:ext uri="{FF2B5EF4-FFF2-40B4-BE49-F238E27FC236}">
                <a16:creationId xmlns:a16="http://schemas.microsoft.com/office/drawing/2014/main" id="{4AF8D7C7-A627-0247-8804-10094007CF13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9092246" y="1648669"/>
            <a:ext cx="1508950" cy="304286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连接符 66">
            <a:extLst>
              <a:ext uri="{FF2B5EF4-FFF2-40B4-BE49-F238E27FC236}">
                <a16:creationId xmlns:a16="http://schemas.microsoft.com/office/drawing/2014/main" id="{11CFA0EA-4E79-854D-B39D-20775A3FD64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8615459" y="1589106"/>
            <a:ext cx="361450" cy="2724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连接符 67">
            <a:extLst>
              <a:ext uri="{FF2B5EF4-FFF2-40B4-BE49-F238E27FC236}">
                <a16:creationId xmlns:a16="http://schemas.microsoft.com/office/drawing/2014/main" id="{A10BF9E8-F4FF-594C-9BE2-86549262BEBB}"/>
              </a:ext>
            </a:extLst>
          </p:cNvPr>
          <p:cNvCxnSpPr>
            <a:cxnSpLocks/>
            <a:endCxn id="16" idx="3"/>
          </p:cNvCxnSpPr>
          <p:nvPr/>
        </p:nvCxnSpPr>
        <p:spPr>
          <a:xfrm flipH="1" flipV="1">
            <a:off x="8732089" y="1933732"/>
            <a:ext cx="1842811" cy="14634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线连接符 104">
            <a:extLst>
              <a:ext uri="{FF2B5EF4-FFF2-40B4-BE49-F238E27FC236}">
                <a16:creationId xmlns:a16="http://schemas.microsoft.com/office/drawing/2014/main" id="{F82E1283-FB4B-6146-8BA2-FAF9689593D7}"/>
              </a:ext>
            </a:extLst>
          </p:cNvPr>
          <p:cNvCxnSpPr>
            <a:cxnSpLocks/>
            <a:stCxn id="16" idx="1"/>
            <a:endCxn id="34" idx="0"/>
          </p:cNvCxnSpPr>
          <p:nvPr/>
        </p:nvCxnSpPr>
        <p:spPr>
          <a:xfrm flipH="1">
            <a:off x="8318643" y="1933732"/>
            <a:ext cx="197446" cy="2186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3" name="组合 582">
            <a:extLst>
              <a:ext uri="{FF2B5EF4-FFF2-40B4-BE49-F238E27FC236}">
                <a16:creationId xmlns:a16="http://schemas.microsoft.com/office/drawing/2014/main" id="{ADF20168-C734-1541-BEA8-0BCEFB497153}"/>
              </a:ext>
            </a:extLst>
          </p:cNvPr>
          <p:cNvGrpSpPr/>
          <p:nvPr/>
        </p:nvGrpSpPr>
        <p:grpSpPr>
          <a:xfrm>
            <a:off x="3727987" y="758138"/>
            <a:ext cx="3508047" cy="5053601"/>
            <a:chOff x="1154945" y="896333"/>
            <a:chExt cx="3508047" cy="5053601"/>
          </a:xfrm>
        </p:grpSpPr>
        <p:sp>
          <p:nvSpPr>
            <p:cNvPr id="386" name="矩形 385">
              <a:extLst>
                <a:ext uri="{FF2B5EF4-FFF2-40B4-BE49-F238E27FC236}">
                  <a16:creationId xmlns:a16="http://schemas.microsoft.com/office/drawing/2014/main" id="{C482F899-8F7A-D848-B808-924F5F0E6FB7}"/>
                </a:ext>
              </a:extLst>
            </p:cNvPr>
            <p:cNvSpPr/>
            <p:nvPr/>
          </p:nvSpPr>
          <p:spPr>
            <a:xfrm rot="18600000">
              <a:off x="1664804" y="131865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7" name="矩形 386">
              <a:extLst>
                <a:ext uri="{FF2B5EF4-FFF2-40B4-BE49-F238E27FC236}">
                  <a16:creationId xmlns:a16="http://schemas.microsoft.com/office/drawing/2014/main" id="{560D99A0-7BAA-9644-AB31-315B51C8190B}"/>
                </a:ext>
              </a:extLst>
            </p:cNvPr>
            <p:cNvSpPr/>
            <p:nvPr/>
          </p:nvSpPr>
          <p:spPr>
            <a:xfrm rot="17460000">
              <a:off x="1355174" y="185371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8" name="矩形 387">
              <a:extLst>
                <a:ext uri="{FF2B5EF4-FFF2-40B4-BE49-F238E27FC236}">
                  <a16:creationId xmlns:a16="http://schemas.microsoft.com/office/drawing/2014/main" id="{2CBA2245-778F-8A43-B922-F8605D9C44E5}"/>
                </a:ext>
              </a:extLst>
            </p:cNvPr>
            <p:cNvSpPr/>
            <p:nvPr/>
          </p:nvSpPr>
          <p:spPr>
            <a:xfrm rot="16920000">
              <a:off x="1159005" y="2454959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9" name="矩形 388">
              <a:extLst>
                <a:ext uri="{FF2B5EF4-FFF2-40B4-BE49-F238E27FC236}">
                  <a16:creationId xmlns:a16="http://schemas.microsoft.com/office/drawing/2014/main" id="{E1E8C9D8-5499-C548-ABF2-E6B5277F7950}"/>
                </a:ext>
              </a:extLst>
            </p:cNvPr>
            <p:cNvSpPr/>
            <p:nvPr/>
          </p:nvSpPr>
          <p:spPr>
            <a:xfrm rot="16140000">
              <a:off x="1118935" y="3027354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0" name="矩形 389">
              <a:extLst>
                <a:ext uri="{FF2B5EF4-FFF2-40B4-BE49-F238E27FC236}">
                  <a16:creationId xmlns:a16="http://schemas.microsoft.com/office/drawing/2014/main" id="{E243BDD3-5606-FB4C-BA48-80F1D2E2F6A5}"/>
                </a:ext>
              </a:extLst>
            </p:cNvPr>
            <p:cNvSpPr/>
            <p:nvPr/>
          </p:nvSpPr>
          <p:spPr>
            <a:xfrm rot="4380000">
              <a:off x="1167221" y="3646095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1" name="矩形 390">
              <a:extLst>
                <a:ext uri="{FF2B5EF4-FFF2-40B4-BE49-F238E27FC236}">
                  <a16:creationId xmlns:a16="http://schemas.microsoft.com/office/drawing/2014/main" id="{3978320F-4D38-7244-912E-0977C8B0BFEE}"/>
                </a:ext>
              </a:extLst>
            </p:cNvPr>
            <p:cNvSpPr/>
            <p:nvPr/>
          </p:nvSpPr>
          <p:spPr>
            <a:xfrm rot="3300000">
              <a:off x="1390874" y="420536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2" name="矩形 391">
              <a:extLst>
                <a:ext uri="{FF2B5EF4-FFF2-40B4-BE49-F238E27FC236}">
                  <a16:creationId xmlns:a16="http://schemas.microsoft.com/office/drawing/2014/main" id="{0901D98F-3D3F-AF41-AE0B-EF9D1888DDCD}"/>
                </a:ext>
              </a:extLst>
            </p:cNvPr>
            <p:cNvSpPr/>
            <p:nvPr/>
          </p:nvSpPr>
          <p:spPr>
            <a:xfrm rot="2100000">
              <a:off x="2074230" y="514220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3" name="矩形 392">
              <a:extLst>
                <a:ext uri="{FF2B5EF4-FFF2-40B4-BE49-F238E27FC236}">
                  <a16:creationId xmlns:a16="http://schemas.microsoft.com/office/drawing/2014/main" id="{3EEEAC4F-8ADE-204C-BFB1-F1958A75C72B}"/>
                </a:ext>
              </a:extLst>
            </p:cNvPr>
            <p:cNvSpPr/>
            <p:nvPr/>
          </p:nvSpPr>
          <p:spPr>
            <a:xfrm rot="3180000">
              <a:off x="1707356" y="473657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4" name="矩形 393">
              <a:extLst>
                <a:ext uri="{FF2B5EF4-FFF2-40B4-BE49-F238E27FC236}">
                  <a16:creationId xmlns:a16="http://schemas.microsoft.com/office/drawing/2014/main" id="{F39CE6B1-65B2-4045-BE26-0DB32E2C30C2}"/>
                </a:ext>
              </a:extLst>
            </p:cNvPr>
            <p:cNvSpPr/>
            <p:nvPr/>
          </p:nvSpPr>
          <p:spPr>
            <a:xfrm rot="1800000">
              <a:off x="2584265" y="549132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5" name="矩形 394">
              <a:extLst>
                <a:ext uri="{FF2B5EF4-FFF2-40B4-BE49-F238E27FC236}">
                  <a16:creationId xmlns:a16="http://schemas.microsoft.com/office/drawing/2014/main" id="{4CE5BCF5-F9F4-9146-AA94-490CCFB1C18D}"/>
                </a:ext>
              </a:extLst>
            </p:cNvPr>
            <p:cNvSpPr/>
            <p:nvPr/>
          </p:nvSpPr>
          <p:spPr>
            <a:xfrm rot="780000">
              <a:off x="3153419" y="57114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8" name="矩形 397">
              <a:extLst>
                <a:ext uri="{FF2B5EF4-FFF2-40B4-BE49-F238E27FC236}">
                  <a16:creationId xmlns:a16="http://schemas.microsoft.com/office/drawing/2014/main" id="{265C818F-43D8-DF4F-B62C-E4DE7D8E69BB}"/>
                </a:ext>
              </a:extLst>
            </p:cNvPr>
            <p:cNvSpPr/>
            <p:nvPr/>
          </p:nvSpPr>
          <p:spPr>
            <a:xfrm>
              <a:off x="1944464" y="189626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9" name="矩形 398">
              <a:extLst>
                <a:ext uri="{FF2B5EF4-FFF2-40B4-BE49-F238E27FC236}">
                  <a16:creationId xmlns:a16="http://schemas.microsoft.com/office/drawing/2014/main" id="{F0B68D92-6319-FE47-8B5A-166D7A174814}"/>
                </a:ext>
              </a:extLst>
            </p:cNvPr>
            <p:cNvSpPr/>
            <p:nvPr/>
          </p:nvSpPr>
          <p:spPr>
            <a:xfrm>
              <a:off x="1592588" y="22762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0" name="矩形 399">
              <a:extLst>
                <a:ext uri="{FF2B5EF4-FFF2-40B4-BE49-F238E27FC236}">
                  <a16:creationId xmlns:a16="http://schemas.microsoft.com/office/drawing/2014/main" id="{501B785B-23C8-1B4A-A514-40240A192637}"/>
                </a:ext>
              </a:extLst>
            </p:cNvPr>
            <p:cNvSpPr/>
            <p:nvPr/>
          </p:nvSpPr>
          <p:spPr>
            <a:xfrm>
              <a:off x="1560023" y="273540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1" name="矩形 400">
              <a:extLst>
                <a:ext uri="{FF2B5EF4-FFF2-40B4-BE49-F238E27FC236}">
                  <a16:creationId xmlns:a16="http://schemas.microsoft.com/office/drawing/2014/main" id="{554E7087-95C3-3D4C-AD11-8D12B9FC2AAD}"/>
                </a:ext>
              </a:extLst>
            </p:cNvPr>
            <p:cNvSpPr/>
            <p:nvPr/>
          </p:nvSpPr>
          <p:spPr>
            <a:xfrm rot="20220000">
              <a:off x="1470849" y="32279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2" name="矩形 401">
              <a:extLst>
                <a:ext uri="{FF2B5EF4-FFF2-40B4-BE49-F238E27FC236}">
                  <a16:creationId xmlns:a16="http://schemas.microsoft.com/office/drawing/2014/main" id="{E052D998-6AEB-7145-A47D-D6E1976F60A5}"/>
                </a:ext>
              </a:extLst>
            </p:cNvPr>
            <p:cNvSpPr/>
            <p:nvPr/>
          </p:nvSpPr>
          <p:spPr>
            <a:xfrm>
              <a:off x="1666909" y="358092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3" name="矩形 402">
              <a:extLst>
                <a:ext uri="{FF2B5EF4-FFF2-40B4-BE49-F238E27FC236}">
                  <a16:creationId xmlns:a16="http://schemas.microsoft.com/office/drawing/2014/main" id="{86D6675A-BBAB-F147-B91D-EAB7DE590DC1}"/>
                </a:ext>
              </a:extLst>
            </p:cNvPr>
            <p:cNvSpPr/>
            <p:nvPr/>
          </p:nvSpPr>
          <p:spPr>
            <a:xfrm rot="19440000">
              <a:off x="1966290" y="412279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4" name="矩形 403">
              <a:extLst>
                <a:ext uri="{FF2B5EF4-FFF2-40B4-BE49-F238E27FC236}">
                  <a16:creationId xmlns:a16="http://schemas.microsoft.com/office/drawing/2014/main" id="{67D49655-9521-6D47-AF07-BDEEAF5EE0EA}"/>
                </a:ext>
              </a:extLst>
            </p:cNvPr>
            <p:cNvSpPr/>
            <p:nvPr/>
          </p:nvSpPr>
          <p:spPr>
            <a:xfrm>
              <a:off x="2337547" y="48811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5" name="矩形 404">
              <a:extLst>
                <a:ext uri="{FF2B5EF4-FFF2-40B4-BE49-F238E27FC236}">
                  <a16:creationId xmlns:a16="http://schemas.microsoft.com/office/drawing/2014/main" id="{6231716F-09C9-4D45-A602-35ABFD318A84}"/>
                </a:ext>
              </a:extLst>
            </p:cNvPr>
            <p:cNvSpPr/>
            <p:nvPr/>
          </p:nvSpPr>
          <p:spPr>
            <a:xfrm rot="1500000">
              <a:off x="2281098" y="442491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6" name="矩形 405">
              <a:extLst>
                <a:ext uri="{FF2B5EF4-FFF2-40B4-BE49-F238E27FC236}">
                  <a16:creationId xmlns:a16="http://schemas.microsoft.com/office/drawing/2014/main" id="{4A491313-B637-F84D-AE7C-D3571483AAB0}"/>
                </a:ext>
              </a:extLst>
            </p:cNvPr>
            <p:cNvSpPr/>
            <p:nvPr/>
          </p:nvSpPr>
          <p:spPr>
            <a:xfrm>
              <a:off x="1892425" y="24127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8" name="矩形 407">
              <a:extLst>
                <a:ext uri="{FF2B5EF4-FFF2-40B4-BE49-F238E27FC236}">
                  <a16:creationId xmlns:a16="http://schemas.microsoft.com/office/drawing/2014/main" id="{6B320E43-1975-0F4A-955B-3759DAE1BC67}"/>
                </a:ext>
              </a:extLst>
            </p:cNvPr>
            <p:cNvSpPr/>
            <p:nvPr/>
          </p:nvSpPr>
          <p:spPr>
            <a:xfrm>
              <a:off x="2540494" y="194358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9" name="矩形 408">
              <a:extLst>
                <a:ext uri="{FF2B5EF4-FFF2-40B4-BE49-F238E27FC236}">
                  <a16:creationId xmlns:a16="http://schemas.microsoft.com/office/drawing/2014/main" id="{3936EDF5-35E5-8841-B070-488621923C21}"/>
                </a:ext>
              </a:extLst>
            </p:cNvPr>
            <p:cNvSpPr/>
            <p:nvPr/>
          </p:nvSpPr>
          <p:spPr>
            <a:xfrm>
              <a:off x="2281098" y="239994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0" name="矩形 409">
              <a:extLst>
                <a:ext uri="{FF2B5EF4-FFF2-40B4-BE49-F238E27FC236}">
                  <a16:creationId xmlns:a16="http://schemas.microsoft.com/office/drawing/2014/main" id="{EB1ACB1A-E203-F94F-A938-EF25AEF06628}"/>
                </a:ext>
              </a:extLst>
            </p:cNvPr>
            <p:cNvSpPr/>
            <p:nvPr/>
          </p:nvSpPr>
          <p:spPr>
            <a:xfrm rot="1440000">
              <a:off x="2818112" y="496154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2" name="矩形 411">
              <a:extLst>
                <a:ext uri="{FF2B5EF4-FFF2-40B4-BE49-F238E27FC236}">
                  <a16:creationId xmlns:a16="http://schemas.microsoft.com/office/drawing/2014/main" id="{F69B354B-7DB1-4345-936F-C1A9F54755A3}"/>
                </a:ext>
              </a:extLst>
            </p:cNvPr>
            <p:cNvSpPr/>
            <p:nvPr/>
          </p:nvSpPr>
          <p:spPr>
            <a:xfrm rot="1080000">
              <a:off x="3315876" y="522508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3" name="矩形 412">
              <a:extLst>
                <a:ext uri="{FF2B5EF4-FFF2-40B4-BE49-F238E27FC236}">
                  <a16:creationId xmlns:a16="http://schemas.microsoft.com/office/drawing/2014/main" id="{680109E8-74B1-7B4E-86BB-9790C179DA89}"/>
                </a:ext>
              </a:extLst>
            </p:cNvPr>
            <p:cNvSpPr/>
            <p:nvPr/>
          </p:nvSpPr>
          <p:spPr>
            <a:xfrm>
              <a:off x="2038754" y="279191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4" name="矩形 413">
              <a:extLst>
                <a:ext uri="{FF2B5EF4-FFF2-40B4-BE49-F238E27FC236}">
                  <a16:creationId xmlns:a16="http://schemas.microsoft.com/office/drawing/2014/main" id="{C5ACE84C-19E0-CF4B-ADD9-E0F5BC766102}"/>
                </a:ext>
              </a:extLst>
            </p:cNvPr>
            <p:cNvSpPr/>
            <p:nvPr/>
          </p:nvSpPr>
          <p:spPr>
            <a:xfrm rot="21420000">
              <a:off x="1781744" y="30749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6" name="矩形 415">
              <a:extLst>
                <a:ext uri="{FF2B5EF4-FFF2-40B4-BE49-F238E27FC236}">
                  <a16:creationId xmlns:a16="http://schemas.microsoft.com/office/drawing/2014/main" id="{894BF74C-7C86-0541-993F-35E7B9D0571A}"/>
                </a:ext>
              </a:extLst>
            </p:cNvPr>
            <p:cNvSpPr/>
            <p:nvPr/>
          </p:nvSpPr>
          <p:spPr>
            <a:xfrm rot="1140000">
              <a:off x="2741799" y="238751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7" name="矩形 416">
              <a:extLst>
                <a:ext uri="{FF2B5EF4-FFF2-40B4-BE49-F238E27FC236}">
                  <a16:creationId xmlns:a16="http://schemas.microsoft.com/office/drawing/2014/main" id="{D87E633A-FCB4-2D4F-AA45-0737537837E3}"/>
                </a:ext>
              </a:extLst>
            </p:cNvPr>
            <p:cNvSpPr/>
            <p:nvPr/>
          </p:nvSpPr>
          <p:spPr>
            <a:xfrm>
              <a:off x="2475114" y="283164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8" name="矩形 417">
              <a:extLst>
                <a:ext uri="{FF2B5EF4-FFF2-40B4-BE49-F238E27FC236}">
                  <a16:creationId xmlns:a16="http://schemas.microsoft.com/office/drawing/2014/main" id="{A91E9549-CC1E-F545-9277-0793329F39FD}"/>
                </a:ext>
              </a:extLst>
            </p:cNvPr>
            <p:cNvSpPr/>
            <p:nvPr/>
          </p:nvSpPr>
          <p:spPr>
            <a:xfrm>
              <a:off x="2157904" y="320860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9" name="矩形 418">
              <a:extLst>
                <a:ext uri="{FF2B5EF4-FFF2-40B4-BE49-F238E27FC236}">
                  <a16:creationId xmlns:a16="http://schemas.microsoft.com/office/drawing/2014/main" id="{097E7C86-2655-EA4C-8AA1-2EDF7F007893}"/>
                </a:ext>
              </a:extLst>
            </p:cNvPr>
            <p:cNvSpPr/>
            <p:nvPr/>
          </p:nvSpPr>
          <p:spPr>
            <a:xfrm>
              <a:off x="2182230" y="36429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0" name="矩形 419">
              <a:extLst>
                <a:ext uri="{FF2B5EF4-FFF2-40B4-BE49-F238E27FC236}">
                  <a16:creationId xmlns:a16="http://schemas.microsoft.com/office/drawing/2014/main" id="{48A18C15-F3D1-A44E-AED2-D23ED4153892}"/>
                </a:ext>
              </a:extLst>
            </p:cNvPr>
            <p:cNvSpPr/>
            <p:nvPr/>
          </p:nvSpPr>
          <p:spPr>
            <a:xfrm>
              <a:off x="2622821" y="338380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1" name="矩形 420">
              <a:extLst>
                <a:ext uri="{FF2B5EF4-FFF2-40B4-BE49-F238E27FC236}">
                  <a16:creationId xmlns:a16="http://schemas.microsoft.com/office/drawing/2014/main" id="{40F804AF-F51F-2149-838F-90B6256C0C9F}"/>
                </a:ext>
              </a:extLst>
            </p:cNvPr>
            <p:cNvSpPr/>
            <p:nvPr/>
          </p:nvSpPr>
          <p:spPr>
            <a:xfrm>
              <a:off x="2944944" y="28790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2" name="矩形 421">
              <a:extLst>
                <a:ext uri="{FF2B5EF4-FFF2-40B4-BE49-F238E27FC236}">
                  <a16:creationId xmlns:a16="http://schemas.microsoft.com/office/drawing/2014/main" id="{A29DB0BF-43CB-FD44-8536-65C504D56A37}"/>
                </a:ext>
              </a:extLst>
            </p:cNvPr>
            <p:cNvSpPr/>
            <p:nvPr/>
          </p:nvSpPr>
          <p:spPr>
            <a:xfrm rot="660000">
              <a:off x="3255608" y="246463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4" name="矩形 423">
              <a:extLst>
                <a:ext uri="{FF2B5EF4-FFF2-40B4-BE49-F238E27FC236}">
                  <a16:creationId xmlns:a16="http://schemas.microsoft.com/office/drawing/2014/main" id="{A9D2FD6E-2C5D-9149-865B-7AA20E2D8437}"/>
                </a:ext>
              </a:extLst>
            </p:cNvPr>
            <p:cNvSpPr/>
            <p:nvPr/>
          </p:nvSpPr>
          <p:spPr>
            <a:xfrm>
              <a:off x="3452847" y="295525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5" name="矩形 424">
              <a:extLst>
                <a:ext uri="{FF2B5EF4-FFF2-40B4-BE49-F238E27FC236}">
                  <a16:creationId xmlns:a16="http://schemas.microsoft.com/office/drawing/2014/main" id="{6420F136-2D33-E241-8B84-DAA44A2B6DDC}"/>
                </a:ext>
              </a:extLst>
            </p:cNvPr>
            <p:cNvSpPr/>
            <p:nvPr/>
          </p:nvSpPr>
          <p:spPr>
            <a:xfrm>
              <a:off x="2540494" y="398328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6" name="矩形 425">
              <a:extLst>
                <a:ext uri="{FF2B5EF4-FFF2-40B4-BE49-F238E27FC236}">
                  <a16:creationId xmlns:a16="http://schemas.microsoft.com/office/drawing/2014/main" id="{54887832-0B4F-0442-AEDF-B3CAB635E832}"/>
                </a:ext>
              </a:extLst>
            </p:cNvPr>
            <p:cNvSpPr/>
            <p:nvPr/>
          </p:nvSpPr>
          <p:spPr>
            <a:xfrm>
              <a:off x="2696833" y="45313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7" name="矩形 426">
              <a:extLst>
                <a:ext uri="{FF2B5EF4-FFF2-40B4-BE49-F238E27FC236}">
                  <a16:creationId xmlns:a16="http://schemas.microsoft.com/office/drawing/2014/main" id="{EF40F844-CC0B-FA4F-9D2E-809DD1AF901D}"/>
                </a:ext>
              </a:extLst>
            </p:cNvPr>
            <p:cNvSpPr/>
            <p:nvPr/>
          </p:nvSpPr>
          <p:spPr>
            <a:xfrm>
              <a:off x="3186293" y="465413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9" name="矩形 428">
              <a:extLst>
                <a:ext uri="{FF2B5EF4-FFF2-40B4-BE49-F238E27FC236}">
                  <a16:creationId xmlns:a16="http://schemas.microsoft.com/office/drawing/2014/main" id="{A9D02C13-E89F-4C4A-BC52-8F17AD901E00}"/>
                </a:ext>
              </a:extLst>
            </p:cNvPr>
            <p:cNvSpPr/>
            <p:nvPr/>
          </p:nvSpPr>
          <p:spPr>
            <a:xfrm>
              <a:off x="3136991" y="335513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0" name="矩形 429">
              <a:extLst>
                <a:ext uri="{FF2B5EF4-FFF2-40B4-BE49-F238E27FC236}">
                  <a16:creationId xmlns:a16="http://schemas.microsoft.com/office/drawing/2014/main" id="{F43A0C13-EB62-6F46-B305-4F6BAF3FF72E}"/>
                </a:ext>
              </a:extLst>
            </p:cNvPr>
            <p:cNvSpPr/>
            <p:nvPr/>
          </p:nvSpPr>
          <p:spPr>
            <a:xfrm>
              <a:off x="2893342" y="373956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1" name="矩形 430">
              <a:extLst>
                <a:ext uri="{FF2B5EF4-FFF2-40B4-BE49-F238E27FC236}">
                  <a16:creationId xmlns:a16="http://schemas.microsoft.com/office/drawing/2014/main" id="{E6993B75-D3FB-6F4A-80E6-308F63AA425E}"/>
                </a:ext>
              </a:extLst>
            </p:cNvPr>
            <p:cNvSpPr/>
            <p:nvPr/>
          </p:nvSpPr>
          <p:spPr>
            <a:xfrm>
              <a:off x="3019077" y="418938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2" name="矩形 431">
              <a:extLst>
                <a:ext uri="{FF2B5EF4-FFF2-40B4-BE49-F238E27FC236}">
                  <a16:creationId xmlns:a16="http://schemas.microsoft.com/office/drawing/2014/main" id="{66BCED52-C081-4340-B356-A0FE6B5C2403}"/>
                </a:ext>
              </a:extLst>
            </p:cNvPr>
            <p:cNvSpPr/>
            <p:nvPr/>
          </p:nvSpPr>
          <p:spPr>
            <a:xfrm>
              <a:off x="3326536" y="38005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5" name="矩形 434">
              <a:extLst>
                <a:ext uri="{FF2B5EF4-FFF2-40B4-BE49-F238E27FC236}">
                  <a16:creationId xmlns:a16="http://schemas.microsoft.com/office/drawing/2014/main" id="{F0A9AFF0-4AB2-E347-A889-4F37A9DE936F}"/>
                </a:ext>
              </a:extLst>
            </p:cNvPr>
            <p:cNvSpPr/>
            <p:nvPr/>
          </p:nvSpPr>
          <p:spPr>
            <a:xfrm>
              <a:off x="3629238" y="33880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8" name="矩形 437">
              <a:extLst>
                <a:ext uri="{FF2B5EF4-FFF2-40B4-BE49-F238E27FC236}">
                  <a16:creationId xmlns:a16="http://schemas.microsoft.com/office/drawing/2014/main" id="{E7396570-F182-8340-8D21-689A496A34FB}"/>
                </a:ext>
              </a:extLst>
            </p:cNvPr>
            <p:cNvSpPr/>
            <p:nvPr/>
          </p:nvSpPr>
          <p:spPr>
            <a:xfrm>
              <a:off x="3946979" y="305927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grpSp>
          <p:nvGrpSpPr>
            <p:cNvPr id="582" name="组合 581">
              <a:extLst>
                <a:ext uri="{FF2B5EF4-FFF2-40B4-BE49-F238E27FC236}">
                  <a16:creationId xmlns:a16="http://schemas.microsoft.com/office/drawing/2014/main" id="{EF7B64D7-5F30-9C4F-A847-294C650B5466}"/>
                </a:ext>
              </a:extLst>
            </p:cNvPr>
            <p:cNvGrpSpPr/>
            <p:nvPr/>
          </p:nvGrpSpPr>
          <p:grpSpPr>
            <a:xfrm>
              <a:off x="2081370" y="896333"/>
              <a:ext cx="2581622" cy="5053601"/>
              <a:chOff x="2081370" y="896333"/>
              <a:chExt cx="2581622" cy="5053601"/>
            </a:xfrm>
            <a:noFill/>
          </p:grpSpPr>
          <p:sp>
            <p:nvSpPr>
              <p:cNvPr id="385" name="矩形 384">
                <a:extLst>
                  <a:ext uri="{FF2B5EF4-FFF2-40B4-BE49-F238E27FC236}">
                    <a16:creationId xmlns:a16="http://schemas.microsoft.com/office/drawing/2014/main" id="{EFD8DC69-9901-6644-8DAD-B4D6CEA18C7D}"/>
                  </a:ext>
                </a:extLst>
              </p:cNvPr>
              <p:cNvSpPr/>
              <p:nvPr/>
            </p:nvSpPr>
            <p:spPr>
              <a:xfrm rot="19380000">
                <a:off x="2081370" y="896333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96" name="矩形 395">
                <a:extLst>
                  <a:ext uri="{FF2B5EF4-FFF2-40B4-BE49-F238E27FC236}">
                    <a16:creationId xmlns:a16="http://schemas.microsoft.com/office/drawing/2014/main" id="{930E2410-A888-384D-94DF-E3C25E8E9B3D}"/>
                  </a:ext>
                </a:extLst>
              </p:cNvPr>
              <p:cNvSpPr/>
              <p:nvPr/>
            </p:nvSpPr>
            <p:spPr>
              <a:xfrm>
                <a:off x="3746520" y="580592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97" name="矩形 396">
                <a:extLst>
                  <a:ext uri="{FF2B5EF4-FFF2-40B4-BE49-F238E27FC236}">
                    <a16:creationId xmlns:a16="http://schemas.microsoft.com/office/drawing/2014/main" id="{BE5F5C3E-681C-7147-B511-36204305FD71}"/>
                  </a:ext>
                </a:extLst>
              </p:cNvPr>
              <p:cNvSpPr/>
              <p:nvPr/>
            </p:nvSpPr>
            <p:spPr>
              <a:xfrm>
                <a:off x="2328673" y="1376454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46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07" name="矩形 406">
                <a:extLst>
                  <a:ext uri="{FF2B5EF4-FFF2-40B4-BE49-F238E27FC236}">
                    <a16:creationId xmlns:a16="http://schemas.microsoft.com/office/drawing/2014/main" id="{8EF7349E-1C07-2F4F-B898-E9C8F76807B9}"/>
                  </a:ext>
                </a:extLst>
              </p:cNvPr>
              <p:cNvSpPr/>
              <p:nvPr/>
            </p:nvSpPr>
            <p:spPr>
              <a:xfrm>
                <a:off x="2887406" y="1599046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47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1" name="矩形 410">
                <a:extLst>
                  <a:ext uri="{FF2B5EF4-FFF2-40B4-BE49-F238E27FC236}">
                    <a16:creationId xmlns:a16="http://schemas.microsoft.com/office/drawing/2014/main" id="{48E1C711-F8CC-7142-B91A-1C7010ECC252}"/>
                  </a:ext>
                </a:extLst>
              </p:cNvPr>
              <p:cNvSpPr/>
              <p:nvPr/>
            </p:nvSpPr>
            <p:spPr>
              <a:xfrm rot="20520000">
                <a:off x="3859123" y="5230705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5" name="矩形 414">
                <a:extLst>
                  <a:ext uri="{FF2B5EF4-FFF2-40B4-BE49-F238E27FC236}">
                    <a16:creationId xmlns:a16="http://schemas.microsoft.com/office/drawing/2014/main" id="{EAA8C234-4E07-0E44-80C4-98EE2B158812}"/>
                  </a:ext>
                </a:extLst>
              </p:cNvPr>
              <p:cNvSpPr/>
              <p:nvPr/>
            </p:nvSpPr>
            <p:spPr>
              <a:xfrm>
                <a:off x="3087590" y="2050756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51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3" name="矩形 422">
                <a:extLst>
                  <a:ext uri="{FF2B5EF4-FFF2-40B4-BE49-F238E27FC236}">
                    <a16:creationId xmlns:a16="http://schemas.microsoft.com/office/drawing/2014/main" id="{C12DA5AD-242C-5643-BF34-27AB5C55AFC4}"/>
                  </a:ext>
                </a:extLst>
              </p:cNvPr>
              <p:cNvSpPr/>
              <p:nvPr/>
            </p:nvSpPr>
            <p:spPr>
              <a:xfrm rot="1200000">
                <a:off x="3626794" y="2097024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8" name="矩形 427">
                <a:extLst>
                  <a:ext uri="{FF2B5EF4-FFF2-40B4-BE49-F238E27FC236}">
                    <a16:creationId xmlns:a16="http://schemas.microsoft.com/office/drawing/2014/main" id="{36E8E737-21B9-2242-97C9-01B6827A078D}"/>
                  </a:ext>
                </a:extLst>
              </p:cNvPr>
              <p:cNvSpPr/>
              <p:nvPr/>
            </p:nvSpPr>
            <p:spPr>
              <a:xfrm>
                <a:off x="3575933" y="4827618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3" name="矩形 432">
                <a:extLst>
                  <a:ext uri="{FF2B5EF4-FFF2-40B4-BE49-F238E27FC236}">
                    <a16:creationId xmlns:a16="http://schemas.microsoft.com/office/drawing/2014/main" id="{296A8827-AD9E-CB4F-AA0F-4DD673974B2F}"/>
                  </a:ext>
                </a:extLst>
              </p:cNvPr>
              <p:cNvSpPr/>
              <p:nvPr/>
            </p:nvSpPr>
            <p:spPr>
              <a:xfrm rot="960000">
                <a:off x="3767522" y="260640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49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4" name="矩形 433">
                <a:extLst>
                  <a:ext uri="{FF2B5EF4-FFF2-40B4-BE49-F238E27FC236}">
                    <a16:creationId xmlns:a16="http://schemas.microsoft.com/office/drawing/2014/main" id="{F7444571-E9BE-BB4F-AB2E-C86A8BA5306A}"/>
                  </a:ext>
                </a:extLst>
              </p:cNvPr>
              <p:cNvSpPr/>
              <p:nvPr/>
            </p:nvSpPr>
            <p:spPr>
              <a:xfrm>
                <a:off x="3544644" y="4332743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6" name="矩形 435">
                <a:extLst>
                  <a:ext uri="{FF2B5EF4-FFF2-40B4-BE49-F238E27FC236}">
                    <a16:creationId xmlns:a16="http://schemas.microsoft.com/office/drawing/2014/main" id="{D4B1A8C6-B683-A844-8763-8BEF86B1240E}"/>
                  </a:ext>
                </a:extLst>
              </p:cNvPr>
              <p:cNvSpPr/>
              <p:nvPr/>
            </p:nvSpPr>
            <p:spPr>
              <a:xfrm rot="840000">
                <a:off x="3806022" y="3863660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7" name="矩形 436">
                <a:extLst>
                  <a:ext uri="{FF2B5EF4-FFF2-40B4-BE49-F238E27FC236}">
                    <a16:creationId xmlns:a16="http://schemas.microsoft.com/office/drawing/2014/main" id="{2997C378-0F15-EE4F-B6EE-B23D0B55F8F5}"/>
                  </a:ext>
                </a:extLst>
              </p:cNvPr>
              <p:cNvSpPr/>
              <p:nvPr/>
            </p:nvSpPr>
            <p:spPr>
              <a:xfrm rot="660000">
                <a:off x="4287476" y="270062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50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9" name="矩形 438">
                <a:extLst>
                  <a:ext uri="{FF2B5EF4-FFF2-40B4-BE49-F238E27FC236}">
                    <a16:creationId xmlns:a16="http://schemas.microsoft.com/office/drawing/2014/main" id="{2FE126F1-91C2-C849-B7EA-047EB5D1BE89}"/>
                  </a:ext>
                </a:extLst>
              </p:cNvPr>
              <p:cNvSpPr/>
              <p:nvPr/>
            </p:nvSpPr>
            <p:spPr>
              <a:xfrm rot="1320000">
                <a:off x="4446992" y="317543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48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40" name="矩形 439">
                <a:extLst>
                  <a:ext uri="{FF2B5EF4-FFF2-40B4-BE49-F238E27FC236}">
                    <a16:creationId xmlns:a16="http://schemas.microsoft.com/office/drawing/2014/main" id="{443EBCAC-26C9-CD47-A9BB-8279938B051C}"/>
                  </a:ext>
                </a:extLst>
              </p:cNvPr>
              <p:cNvSpPr/>
              <p:nvPr/>
            </p:nvSpPr>
            <p:spPr>
              <a:xfrm>
                <a:off x="4116709" y="3528987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p:grpSp>
        <p:cxnSp>
          <p:nvCxnSpPr>
            <p:cNvPr id="441" name="直线连接符 440">
              <a:extLst>
                <a:ext uri="{FF2B5EF4-FFF2-40B4-BE49-F238E27FC236}">
                  <a16:creationId xmlns:a16="http://schemas.microsoft.com/office/drawing/2014/main" id="{4A7E2EB1-A4CE-E542-8E5F-B9B43DD815FE}"/>
                </a:ext>
              </a:extLst>
            </p:cNvPr>
            <p:cNvCxnSpPr>
              <a:cxnSpLocks/>
              <a:stCxn id="386" idx="3"/>
              <a:endCxn id="385" idx="1"/>
            </p:cNvCxnSpPr>
            <p:nvPr/>
          </p:nvCxnSpPr>
          <p:spPr>
            <a:xfrm flipV="1">
              <a:off x="1842241" y="1033335"/>
              <a:ext cx="260877" cy="27458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线连接符 441">
              <a:extLst>
                <a:ext uri="{FF2B5EF4-FFF2-40B4-BE49-F238E27FC236}">
                  <a16:creationId xmlns:a16="http://schemas.microsoft.com/office/drawing/2014/main" id="{41166872-F802-FF4B-9FD0-BBAF01F4CC45}"/>
                </a:ext>
              </a:extLst>
            </p:cNvPr>
            <p:cNvCxnSpPr>
              <a:cxnSpLocks/>
              <a:stCxn id="387" idx="3"/>
              <a:endCxn id="386" idx="1"/>
            </p:cNvCxnSpPr>
            <p:nvPr/>
          </p:nvCxnSpPr>
          <p:spPr>
            <a:xfrm flipV="1">
              <a:off x="1501891" y="1473395"/>
              <a:ext cx="201496" cy="3514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线连接符 442">
              <a:extLst>
                <a:ext uri="{FF2B5EF4-FFF2-40B4-BE49-F238E27FC236}">
                  <a16:creationId xmlns:a16="http://schemas.microsoft.com/office/drawing/2014/main" id="{0EB71044-2EC7-F54D-8C17-C241142AA597}"/>
                </a:ext>
              </a:extLst>
            </p:cNvPr>
            <p:cNvCxnSpPr>
              <a:cxnSpLocks/>
              <a:stCxn id="388" idx="3"/>
              <a:endCxn id="387" idx="1"/>
            </p:cNvCxnSpPr>
            <p:nvPr/>
          </p:nvCxnSpPr>
          <p:spPr>
            <a:xfrm flipV="1">
              <a:off x="1289472" y="2026546"/>
              <a:ext cx="135005" cy="394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线连接符 443">
              <a:extLst>
                <a:ext uri="{FF2B5EF4-FFF2-40B4-BE49-F238E27FC236}">
                  <a16:creationId xmlns:a16="http://schemas.microsoft.com/office/drawing/2014/main" id="{8D50CCD0-223B-D04A-AF28-028436C6A00C}"/>
                </a:ext>
              </a:extLst>
            </p:cNvPr>
            <p:cNvCxnSpPr>
              <a:cxnSpLocks/>
              <a:stCxn id="388" idx="1"/>
              <a:endCxn id="389" idx="3"/>
            </p:cNvCxnSpPr>
            <p:nvPr/>
          </p:nvCxnSpPr>
          <p:spPr>
            <a:xfrm flipH="1">
              <a:off x="1225060" y="2632608"/>
              <a:ext cx="19498" cy="3587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线连接符 444">
              <a:extLst>
                <a:ext uri="{FF2B5EF4-FFF2-40B4-BE49-F238E27FC236}">
                  <a16:creationId xmlns:a16="http://schemas.microsoft.com/office/drawing/2014/main" id="{10DA2592-F3E6-EE44-B7D3-C854CA87EECB}"/>
                </a:ext>
              </a:extLst>
            </p:cNvPr>
            <p:cNvCxnSpPr>
              <a:cxnSpLocks/>
              <a:stCxn id="390" idx="3"/>
              <a:endCxn id="391" idx="1"/>
            </p:cNvCxnSpPr>
            <p:nvPr/>
          </p:nvCxnSpPr>
          <p:spPr>
            <a:xfrm>
              <a:off x="1306810" y="3821385"/>
              <a:ext cx="130122" cy="3674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线连接符 445">
              <a:extLst>
                <a:ext uri="{FF2B5EF4-FFF2-40B4-BE49-F238E27FC236}">
                  <a16:creationId xmlns:a16="http://schemas.microsoft.com/office/drawing/2014/main" id="{50FE76B5-7FC9-454B-AF1B-667EC2E92FD9}"/>
                </a:ext>
              </a:extLst>
            </p:cNvPr>
            <p:cNvCxnSpPr>
              <a:cxnSpLocks/>
              <a:stCxn id="391" idx="3"/>
              <a:endCxn id="393" idx="1"/>
            </p:cNvCxnSpPr>
            <p:nvPr/>
          </p:nvCxnSpPr>
          <p:spPr>
            <a:xfrm>
              <a:off x="1560836" y="4365837"/>
              <a:ext cx="189528" cy="3564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线连接符 446">
              <a:extLst>
                <a:ext uri="{FF2B5EF4-FFF2-40B4-BE49-F238E27FC236}">
                  <a16:creationId xmlns:a16="http://schemas.microsoft.com/office/drawing/2014/main" id="{68546547-E4EF-5945-9812-AF8A0B3712A6}"/>
                </a:ext>
              </a:extLst>
            </p:cNvPr>
            <p:cNvCxnSpPr>
              <a:cxnSpLocks/>
              <a:stCxn id="394" idx="3"/>
              <a:endCxn id="395" idx="1"/>
            </p:cNvCxnSpPr>
            <p:nvPr/>
          </p:nvCxnSpPr>
          <p:spPr>
            <a:xfrm>
              <a:off x="2785795" y="5617328"/>
              <a:ext cx="370392" cy="1418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线连接符 447">
              <a:extLst>
                <a:ext uri="{FF2B5EF4-FFF2-40B4-BE49-F238E27FC236}">
                  <a16:creationId xmlns:a16="http://schemas.microsoft.com/office/drawing/2014/main" id="{BF36C386-37AE-244C-B5FD-CEEA03475250}"/>
                </a:ext>
              </a:extLst>
            </p:cNvPr>
            <p:cNvCxnSpPr>
              <a:cxnSpLocks/>
              <a:stCxn id="395" idx="3"/>
              <a:endCxn id="396" idx="1"/>
            </p:cNvCxnSpPr>
            <p:nvPr/>
          </p:nvCxnSpPr>
          <p:spPr>
            <a:xfrm>
              <a:off x="3366651" y="5807764"/>
              <a:ext cx="379869" cy="701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线连接符 448">
              <a:extLst>
                <a:ext uri="{FF2B5EF4-FFF2-40B4-BE49-F238E27FC236}">
                  <a16:creationId xmlns:a16="http://schemas.microsoft.com/office/drawing/2014/main" id="{0667A4A0-1846-A54D-A62E-F54626BA7E2D}"/>
                </a:ext>
              </a:extLst>
            </p:cNvPr>
            <p:cNvCxnSpPr>
              <a:cxnSpLocks/>
              <a:stCxn id="389" idx="1"/>
              <a:endCxn id="390" idx="1"/>
            </p:cNvCxnSpPr>
            <p:nvPr/>
          </p:nvCxnSpPr>
          <p:spPr>
            <a:xfrm>
              <a:off x="1228830" y="3207348"/>
              <a:ext cx="14822" cy="4074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线连接符 449">
              <a:extLst>
                <a:ext uri="{FF2B5EF4-FFF2-40B4-BE49-F238E27FC236}">
                  <a16:creationId xmlns:a16="http://schemas.microsoft.com/office/drawing/2014/main" id="{81C16366-7699-3547-A868-B29601F19C3D}"/>
                </a:ext>
              </a:extLst>
            </p:cNvPr>
            <p:cNvCxnSpPr>
              <a:cxnSpLocks/>
              <a:stCxn id="393" idx="3"/>
              <a:endCxn id="392" idx="1"/>
            </p:cNvCxnSpPr>
            <p:nvPr/>
          </p:nvCxnSpPr>
          <p:spPr>
            <a:xfrm>
              <a:off x="1880368" y="4894837"/>
              <a:ext cx="213393" cy="2574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线连接符 450">
              <a:extLst>
                <a:ext uri="{FF2B5EF4-FFF2-40B4-BE49-F238E27FC236}">
                  <a16:creationId xmlns:a16="http://schemas.microsoft.com/office/drawing/2014/main" id="{DE021BB5-584C-A942-B76C-01457FBCF4A0}"/>
                </a:ext>
              </a:extLst>
            </p:cNvPr>
            <p:cNvCxnSpPr>
              <a:cxnSpLocks/>
              <a:stCxn id="392" idx="3"/>
              <a:endCxn id="394" idx="1"/>
            </p:cNvCxnSpPr>
            <p:nvPr/>
          </p:nvCxnSpPr>
          <p:spPr>
            <a:xfrm>
              <a:off x="2270698" y="5276161"/>
              <a:ext cx="328036" cy="2331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线连接符 451">
              <a:extLst>
                <a:ext uri="{FF2B5EF4-FFF2-40B4-BE49-F238E27FC236}">
                  <a16:creationId xmlns:a16="http://schemas.microsoft.com/office/drawing/2014/main" id="{6B225463-65B6-5447-8B4F-36161F5E08D1}"/>
                </a:ext>
              </a:extLst>
            </p:cNvPr>
            <p:cNvCxnSpPr>
              <a:cxnSpLocks/>
              <a:stCxn id="396" idx="0"/>
              <a:endCxn id="412" idx="2"/>
            </p:cNvCxnSpPr>
            <p:nvPr/>
          </p:nvCxnSpPr>
          <p:spPr>
            <a:xfrm flipH="1" flipV="1">
              <a:off x="3401625" y="5365573"/>
              <a:ext cx="452895" cy="4403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线连接符 452">
              <a:extLst>
                <a:ext uri="{FF2B5EF4-FFF2-40B4-BE49-F238E27FC236}">
                  <a16:creationId xmlns:a16="http://schemas.microsoft.com/office/drawing/2014/main" id="{5A540BD3-56F1-704E-833F-757905DB725C}"/>
                </a:ext>
              </a:extLst>
            </p:cNvPr>
            <p:cNvCxnSpPr>
              <a:cxnSpLocks/>
              <a:stCxn id="396" idx="0"/>
              <a:endCxn id="411" idx="2"/>
            </p:cNvCxnSpPr>
            <p:nvPr/>
          </p:nvCxnSpPr>
          <p:spPr>
            <a:xfrm flipV="1">
              <a:off x="3854520" y="5371194"/>
              <a:ext cx="134854" cy="43472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线连接符 453">
              <a:extLst>
                <a:ext uri="{FF2B5EF4-FFF2-40B4-BE49-F238E27FC236}">
                  <a16:creationId xmlns:a16="http://schemas.microsoft.com/office/drawing/2014/main" id="{B15E02CA-FDD8-9B4B-99BB-A87628F3AB68}"/>
                </a:ext>
              </a:extLst>
            </p:cNvPr>
            <p:cNvCxnSpPr>
              <a:cxnSpLocks/>
              <a:stCxn id="395" idx="0"/>
              <a:endCxn id="412" idx="2"/>
            </p:cNvCxnSpPr>
            <p:nvPr/>
          </p:nvCxnSpPr>
          <p:spPr>
            <a:xfrm flipV="1">
              <a:off x="3277617" y="5365573"/>
              <a:ext cx="124008" cy="3477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线连接符 454">
              <a:extLst>
                <a:ext uri="{FF2B5EF4-FFF2-40B4-BE49-F238E27FC236}">
                  <a16:creationId xmlns:a16="http://schemas.microsoft.com/office/drawing/2014/main" id="{5DC85592-B191-9E49-90DA-6A0485945F04}"/>
                </a:ext>
              </a:extLst>
            </p:cNvPr>
            <p:cNvCxnSpPr>
              <a:cxnSpLocks/>
              <a:stCxn id="394" idx="0"/>
              <a:endCxn id="412" idx="2"/>
            </p:cNvCxnSpPr>
            <p:nvPr/>
          </p:nvCxnSpPr>
          <p:spPr>
            <a:xfrm flipV="1">
              <a:off x="2728268" y="5365573"/>
              <a:ext cx="673357" cy="1353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线连接符 455">
              <a:extLst>
                <a:ext uri="{FF2B5EF4-FFF2-40B4-BE49-F238E27FC236}">
                  <a16:creationId xmlns:a16="http://schemas.microsoft.com/office/drawing/2014/main" id="{1364EE28-40DB-3E44-AA0B-E61A449D2335}"/>
                </a:ext>
              </a:extLst>
            </p:cNvPr>
            <p:cNvCxnSpPr>
              <a:cxnSpLocks/>
              <a:stCxn id="397" idx="0"/>
              <a:endCxn id="385" idx="2"/>
            </p:cNvCxnSpPr>
            <p:nvPr/>
          </p:nvCxnSpPr>
          <p:spPr>
            <a:xfrm flipH="1" flipV="1">
              <a:off x="2232705" y="1025845"/>
              <a:ext cx="203968" cy="35060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线连接符 456">
              <a:extLst>
                <a:ext uri="{FF2B5EF4-FFF2-40B4-BE49-F238E27FC236}">
                  <a16:creationId xmlns:a16="http://schemas.microsoft.com/office/drawing/2014/main" id="{D1068BC8-51DD-BA49-81D8-605A8A12A473}"/>
                </a:ext>
              </a:extLst>
            </p:cNvPr>
            <p:cNvCxnSpPr>
              <a:cxnSpLocks/>
              <a:stCxn id="397" idx="1"/>
              <a:endCxn id="386" idx="2"/>
            </p:cNvCxnSpPr>
            <p:nvPr/>
          </p:nvCxnSpPr>
          <p:spPr>
            <a:xfrm flipH="1" flipV="1">
              <a:off x="1827969" y="1436936"/>
              <a:ext cx="500704" cy="115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线连接符 457">
              <a:extLst>
                <a:ext uri="{FF2B5EF4-FFF2-40B4-BE49-F238E27FC236}">
                  <a16:creationId xmlns:a16="http://schemas.microsoft.com/office/drawing/2014/main" id="{12478462-1500-A94F-9F93-1829C33FB804}"/>
                </a:ext>
              </a:extLst>
            </p:cNvPr>
            <p:cNvCxnSpPr>
              <a:cxnSpLocks/>
              <a:stCxn id="398" idx="0"/>
              <a:endCxn id="386" idx="2"/>
            </p:cNvCxnSpPr>
            <p:nvPr/>
          </p:nvCxnSpPr>
          <p:spPr>
            <a:xfrm flipH="1" flipV="1">
              <a:off x="1827969" y="1436936"/>
              <a:ext cx="224495" cy="45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线连接符 458">
              <a:extLst>
                <a:ext uri="{FF2B5EF4-FFF2-40B4-BE49-F238E27FC236}">
                  <a16:creationId xmlns:a16="http://schemas.microsoft.com/office/drawing/2014/main" id="{D8E6579C-987D-3940-8F2C-36701B3B4036}"/>
                </a:ext>
              </a:extLst>
            </p:cNvPr>
            <p:cNvCxnSpPr>
              <a:cxnSpLocks/>
              <a:stCxn id="398" idx="1"/>
              <a:endCxn id="387" idx="2"/>
            </p:cNvCxnSpPr>
            <p:nvPr/>
          </p:nvCxnSpPr>
          <p:spPr>
            <a:xfrm flipH="1" flipV="1">
              <a:off x="1530402" y="1951512"/>
              <a:ext cx="414062" cy="167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线连接符 459">
              <a:extLst>
                <a:ext uri="{FF2B5EF4-FFF2-40B4-BE49-F238E27FC236}">
                  <a16:creationId xmlns:a16="http://schemas.microsoft.com/office/drawing/2014/main" id="{809C6DF4-D88B-D043-8135-AB9164287DD9}"/>
                </a:ext>
              </a:extLst>
            </p:cNvPr>
            <p:cNvCxnSpPr>
              <a:cxnSpLocks/>
              <a:stCxn id="399" idx="0"/>
              <a:endCxn id="387" idx="2"/>
            </p:cNvCxnSpPr>
            <p:nvPr/>
          </p:nvCxnSpPr>
          <p:spPr>
            <a:xfrm flipH="1" flipV="1">
              <a:off x="1530402" y="1951512"/>
              <a:ext cx="170186" cy="3247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线连接符 460">
              <a:extLst>
                <a:ext uri="{FF2B5EF4-FFF2-40B4-BE49-F238E27FC236}">
                  <a16:creationId xmlns:a16="http://schemas.microsoft.com/office/drawing/2014/main" id="{1F37501F-BCD7-DD4D-AD7E-DA040EAF0694}"/>
                </a:ext>
              </a:extLst>
            </p:cNvPr>
            <p:cNvCxnSpPr>
              <a:cxnSpLocks/>
              <a:stCxn id="399" idx="1"/>
              <a:endCxn id="388" idx="2"/>
            </p:cNvCxnSpPr>
            <p:nvPr/>
          </p:nvCxnSpPr>
          <p:spPr>
            <a:xfrm flipH="1">
              <a:off x="1337442" y="2348295"/>
              <a:ext cx="255146" cy="193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线连接符 461">
              <a:extLst>
                <a:ext uri="{FF2B5EF4-FFF2-40B4-BE49-F238E27FC236}">
                  <a16:creationId xmlns:a16="http://schemas.microsoft.com/office/drawing/2014/main" id="{935539D2-ECBD-254C-93D5-38442E0A1B24}"/>
                </a:ext>
              </a:extLst>
            </p:cNvPr>
            <p:cNvCxnSpPr>
              <a:cxnSpLocks/>
              <a:stCxn id="400" idx="1"/>
              <a:endCxn id="388" idx="2"/>
            </p:cNvCxnSpPr>
            <p:nvPr/>
          </p:nvCxnSpPr>
          <p:spPr>
            <a:xfrm flipH="1" flipV="1">
              <a:off x="1337442" y="2541928"/>
              <a:ext cx="222581" cy="265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线连接符 462">
              <a:extLst>
                <a:ext uri="{FF2B5EF4-FFF2-40B4-BE49-F238E27FC236}">
                  <a16:creationId xmlns:a16="http://schemas.microsoft.com/office/drawing/2014/main" id="{96A55F9D-886F-C247-ADCF-23CDB288E7AF}"/>
                </a:ext>
              </a:extLst>
            </p:cNvPr>
            <p:cNvCxnSpPr>
              <a:cxnSpLocks/>
              <a:stCxn id="400" idx="1"/>
              <a:endCxn id="389" idx="2"/>
            </p:cNvCxnSpPr>
            <p:nvPr/>
          </p:nvCxnSpPr>
          <p:spPr>
            <a:xfrm flipH="1">
              <a:off x="1298934" y="2807414"/>
              <a:ext cx="261089" cy="2906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线连接符 463">
              <a:extLst>
                <a:ext uri="{FF2B5EF4-FFF2-40B4-BE49-F238E27FC236}">
                  <a16:creationId xmlns:a16="http://schemas.microsoft.com/office/drawing/2014/main" id="{2B8AC61B-8A4A-0E4B-81CC-AC6517DC3AC2}"/>
                </a:ext>
              </a:extLst>
            </p:cNvPr>
            <p:cNvCxnSpPr>
              <a:cxnSpLocks/>
              <a:stCxn id="401" idx="1"/>
              <a:endCxn id="389" idx="2"/>
            </p:cNvCxnSpPr>
            <p:nvPr/>
          </p:nvCxnSpPr>
          <p:spPr>
            <a:xfrm flipH="1" flipV="1">
              <a:off x="1298934" y="3098097"/>
              <a:ext cx="180501" cy="2440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线连接符 464">
              <a:extLst>
                <a:ext uri="{FF2B5EF4-FFF2-40B4-BE49-F238E27FC236}">
                  <a16:creationId xmlns:a16="http://schemas.microsoft.com/office/drawing/2014/main" id="{5D266594-D52D-7F4D-97E5-E988C068FBBE}"/>
                </a:ext>
              </a:extLst>
            </p:cNvPr>
            <p:cNvCxnSpPr>
              <a:cxnSpLocks/>
              <a:stCxn id="401" idx="1"/>
              <a:endCxn id="390" idx="0"/>
            </p:cNvCxnSpPr>
            <p:nvPr/>
          </p:nvCxnSpPr>
          <p:spPr>
            <a:xfrm flipH="1">
              <a:off x="1344085" y="3342135"/>
              <a:ext cx="135350" cy="3549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线连接符 465">
              <a:extLst>
                <a:ext uri="{FF2B5EF4-FFF2-40B4-BE49-F238E27FC236}">
                  <a16:creationId xmlns:a16="http://schemas.microsoft.com/office/drawing/2014/main" id="{4B2D514A-B53D-1B49-B419-99F8139A6C95}"/>
                </a:ext>
              </a:extLst>
            </p:cNvPr>
            <p:cNvCxnSpPr>
              <a:cxnSpLocks/>
              <a:stCxn id="402" idx="1"/>
              <a:endCxn id="390" idx="0"/>
            </p:cNvCxnSpPr>
            <p:nvPr/>
          </p:nvCxnSpPr>
          <p:spPr>
            <a:xfrm flipH="1">
              <a:off x="1344085" y="3652934"/>
              <a:ext cx="322824" cy="441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线连接符 466">
              <a:extLst>
                <a:ext uri="{FF2B5EF4-FFF2-40B4-BE49-F238E27FC236}">
                  <a16:creationId xmlns:a16="http://schemas.microsoft.com/office/drawing/2014/main" id="{E07DD17B-9654-8046-8376-E2E3F6800EF2}"/>
                </a:ext>
              </a:extLst>
            </p:cNvPr>
            <p:cNvCxnSpPr>
              <a:cxnSpLocks/>
              <a:stCxn id="402" idx="2"/>
              <a:endCxn id="391" idx="0"/>
            </p:cNvCxnSpPr>
            <p:nvPr/>
          </p:nvCxnSpPr>
          <p:spPr>
            <a:xfrm flipH="1">
              <a:off x="1557863" y="3724940"/>
              <a:ext cx="217046" cy="5111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线连接符 467">
              <a:extLst>
                <a:ext uri="{FF2B5EF4-FFF2-40B4-BE49-F238E27FC236}">
                  <a16:creationId xmlns:a16="http://schemas.microsoft.com/office/drawing/2014/main" id="{F47DB34B-DD80-154D-AD5E-5182BAFA51EE}"/>
                </a:ext>
              </a:extLst>
            </p:cNvPr>
            <p:cNvCxnSpPr>
              <a:cxnSpLocks/>
              <a:stCxn id="403" idx="0"/>
              <a:endCxn id="391" idx="0"/>
            </p:cNvCxnSpPr>
            <p:nvPr/>
          </p:nvCxnSpPr>
          <p:spPr>
            <a:xfrm flipH="1">
              <a:off x="1557863" y="4136547"/>
              <a:ext cx="474103" cy="995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线连接符 468">
              <a:extLst>
                <a:ext uri="{FF2B5EF4-FFF2-40B4-BE49-F238E27FC236}">
                  <a16:creationId xmlns:a16="http://schemas.microsoft.com/office/drawing/2014/main" id="{6B034857-F088-9143-9FF5-DF66BB827C1A}"/>
                </a:ext>
              </a:extLst>
            </p:cNvPr>
            <p:cNvCxnSpPr>
              <a:cxnSpLocks/>
              <a:stCxn id="403" idx="1"/>
            </p:cNvCxnSpPr>
            <p:nvPr/>
          </p:nvCxnSpPr>
          <p:spPr>
            <a:xfrm flipH="1">
              <a:off x="1835038" y="4258283"/>
              <a:ext cx="151878" cy="5104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线连接符 469">
              <a:extLst>
                <a:ext uri="{FF2B5EF4-FFF2-40B4-BE49-F238E27FC236}">
                  <a16:creationId xmlns:a16="http://schemas.microsoft.com/office/drawing/2014/main" id="{358B829B-0439-4E4F-9184-131A20F50C7D}"/>
                </a:ext>
              </a:extLst>
            </p:cNvPr>
            <p:cNvCxnSpPr>
              <a:cxnSpLocks/>
              <a:stCxn id="405" idx="1"/>
              <a:endCxn id="393" idx="0"/>
            </p:cNvCxnSpPr>
            <p:nvPr/>
          </p:nvCxnSpPr>
          <p:spPr>
            <a:xfrm flipH="1">
              <a:off x="1872868" y="4451282"/>
              <a:ext cx="418349" cy="313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线连接符 470">
              <a:extLst>
                <a:ext uri="{FF2B5EF4-FFF2-40B4-BE49-F238E27FC236}">
                  <a16:creationId xmlns:a16="http://schemas.microsoft.com/office/drawing/2014/main" id="{31C0CB9A-EBC2-EA4E-A8F2-97D1DC1EDE85}"/>
                </a:ext>
              </a:extLst>
            </p:cNvPr>
            <p:cNvCxnSpPr>
              <a:cxnSpLocks/>
              <a:stCxn id="404" idx="1"/>
              <a:endCxn id="393" idx="0"/>
            </p:cNvCxnSpPr>
            <p:nvPr/>
          </p:nvCxnSpPr>
          <p:spPr>
            <a:xfrm flipH="1" flipV="1">
              <a:off x="1872868" y="4765245"/>
              <a:ext cx="464679" cy="1878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线连接符 471">
              <a:extLst>
                <a:ext uri="{FF2B5EF4-FFF2-40B4-BE49-F238E27FC236}">
                  <a16:creationId xmlns:a16="http://schemas.microsoft.com/office/drawing/2014/main" id="{B7A675C7-B961-6440-81F0-5E85E3819B86}"/>
                </a:ext>
              </a:extLst>
            </p:cNvPr>
            <p:cNvCxnSpPr>
              <a:cxnSpLocks/>
              <a:stCxn id="404" idx="2"/>
              <a:endCxn id="392" idx="0"/>
            </p:cNvCxnSpPr>
            <p:nvPr/>
          </p:nvCxnSpPr>
          <p:spPr>
            <a:xfrm flipH="1">
              <a:off x="2223531" y="5025124"/>
              <a:ext cx="222016" cy="130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线连接符 472">
              <a:extLst>
                <a:ext uri="{FF2B5EF4-FFF2-40B4-BE49-F238E27FC236}">
                  <a16:creationId xmlns:a16="http://schemas.microsoft.com/office/drawing/2014/main" id="{1746399F-BB3D-3E47-8333-90467D2C8D9B}"/>
                </a:ext>
              </a:extLst>
            </p:cNvPr>
            <p:cNvCxnSpPr>
              <a:cxnSpLocks/>
              <a:stCxn id="404" idx="2"/>
              <a:endCxn id="394" idx="0"/>
            </p:cNvCxnSpPr>
            <p:nvPr/>
          </p:nvCxnSpPr>
          <p:spPr>
            <a:xfrm>
              <a:off x="2445547" y="5025124"/>
              <a:ext cx="282721" cy="4758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线连接符 473">
              <a:extLst>
                <a:ext uri="{FF2B5EF4-FFF2-40B4-BE49-F238E27FC236}">
                  <a16:creationId xmlns:a16="http://schemas.microsoft.com/office/drawing/2014/main" id="{42C7136C-357D-5A43-9385-3B571F25B158}"/>
                </a:ext>
              </a:extLst>
            </p:cNvPr>
            <p:cNvCxnSpPr>
              <a:cxnSpLocks/>
              <a:stCxn id="410" idx="2"/>
              <a:endCxn id="394" idx="0"/>
            </p:cNvCxnSpPr>
            <p:nvPr/>
          </p:nvCxnSpPr>
          <p:spPr>
            <a:xfrm flipH="1">
              <a:off x="2728268" y="5099329"/>
              <a:ext cx="168556" cy="401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线连接符 474">
              <a:extLst>
                <a:ext uri="{FF2B5EF4-FFF2-40B4-BE49-F238E27FC236}">
                  <a16:creationId xmlns:a16="http://schemas.microsoft.com/office/drawing/2014/main" id="{24CFC1C6-3919-4745-9BAA-0B4D35A6078A}"/>
                </a:ext>
              </a:extLst>
            </p:cNvPr>
            <p:cNvCxnSpPr>
              <a:cxnSpLocks/>
              <a:stCxn id="397" idx="2"/>
              <a:endCxn id="398" idx="0"/>
            </p:cNvCxnSpPr>
            <p:nvPr/>
          </p:nvCxnSpPr>
          <p:spPr>
            <a:xfrm flipH="1">
              <a:off x="2052464" y="1520466"/>
              <a:ext cx="384209" cy="3758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线连接符 475">
              <a:extLst>
                <a:ext uri="{FF2B5EF4-FFF2-40B4-BE49-F238E27FC236}">
                  <a16:creationId xmlns:a16="http://schemas.microsoft.com/office/drawing/2014/main" id="{20DF64A7-E4AB-754F-B825-C6BBFF445591}"/>
                </a:ext>
              </a:extLst>
            </p:cNvPr>
            <p:cNvCxnSpPr>
              <a:cxnSpLocks/>
              <a:stCxn id="398" idx="2"/>
              <a:endCxn id="399" idx="0"/>
            </p:cNvCxnSpPr>
            <p:nvPr/>
          </p:nvCxnSpPr>
          <p:spPr>
            <a:xfrm flipH="1">
              <a:off x="1700588" y="2040279"/>
              <a:ext cx="351876" cy="2360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线连接符 476">
              <a:extLst>
                <a:ext uri="{FF2B5EF4-FFF2-40B4-BE49-F238E27FC236}">
                  <a16:creationId xmlns:a16="http://schemas.microsoft.com/office/drawing/2014/main" id="{91255AF2-7DF6-1B48-9DC2-97012151DAE4}"/>
                </a:ext>
              </a:extLst>
            </p:cNvPr>
            <p:cNvCxnSpPr>
              <a:cxnSpLocks/>
              <a:stCxn id="399" idx="2"/>
              <a:endCxn id="400" idx="0"/>
            </p:cNvCxnSpPr>
            <p:nvPr/>
          </p:nvCxnSpPr>
          <p:spPr>
            <a:xfrm flipH="1">
              <a:off x="1668023" y="2420301"/>
              <a:ext cx="32565" cy="315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线连接符 477">
              <a:extLst>
                <a:ext uri="{FF2B5EF4-FFF2-40B4-BE49-F238E27FC236}">
                  <a16:creationId xmlns:a16="http://schemas.microsoft.com/office/drawing/2014/main" id="{7EEFED4C-5F6D-4247-B20F-F5094CFC9415}"/>
                </a:ext>
              </a:extLst>
            </p:cNvPr>
            <p:cNvCxnSpPr>
              <a:cxnSpLocks/>
              <a:endCxn id="401" idx="0"/>
            </p:cNvCxnSpPr>
            <p:nvPr/>
          </p:nvCxnSpPr>
          <p:spPr>
            <a:xfrm flipH="1">
              <a:off x="1550714" y="2881838"/>
              <a:ext cx="101576" cy="3518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线连接符 478">
              <a:extLst>
                <a:ext uri="{FF2B5EF4-FFF2-40B4-BE49-F238E27FC236}">
                  <a16:creationId xmlns:a16="http://schemas.microsoft.com/office/drawing/2014/main" id="{4D329E5A-3A43-4F46-865E-AF478BA055B8}"/>
                </a:ext>
              </a:extLst>
            </p:cNvPr>
            <p:cNvCxnSpPr>
              <a:cxnSpLocks/>
              <a:stCxn id="401" idx="2"/>
              <a:endCxn id="402" idx="0"/>
            </p:cNvCxnSpPr>
            <p:nvPr/>
          </p:nvCxnSpPr>
          <p:spPr>
            <a:xfrm>
              <a:off x="1606984" y="3366218"/>
              <a:ext cx="167925" cy="2147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线连接符 479">
              <a:extLst>
                <a:ext uri="{FF2B5EF4-FFF2-40B4-BE49-F238E27FC236}">
                  <a16:creationId xmlns:a16="http://schemas.microsoft.com/office/drawing/2014/main" id="{21524FEB-175F-024C-BB75-762935793C2C}"/>
                </a:ext>
              </a:extLst>
            </p:cNvPr>
            <p:cNvCxnSpPr>
              <a:cxnSpLocks/>
              <a:stCxn id="402" idx="2"/>
              <a:endCxn id="403" idx="0"/>
            </p:cNvCxnSpPr>
            <p:nvPr/>
          </p:nvCxnSpPr>
          <p:spPr>
            <a:xfrm>
              <a:off x="1774909" y="3724940"/>
              <a:ext cx="257057" cy="4116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线连接符 480">
              <a:extLst>
                <a:ext uri="{FF2B5EF4-FFF2-40B4-BE49-F238E27FC236}">
                  <a16:creationId xmlns:a16="http://schemas.microsoft.com/office/drawing/2014/main" id="{8B11EA80-ED53-9143-AAE4-EE4BF5F58C85}"/>
                </a:ext>
              </a:extLst>
            </p:cNvPr>
            <p:cNvCxnSpPr>
              <a:cxnSpLocks/>
              <a:stCxn id="403" idx="2"/>
              <a:endCxn id="405" idx="1"/>
            </p:cNvCxnSpPr>
            <p:nvPr/>
          </p:nvCxnSpPr>
          <p:spPr>
            <a:xfrm>
              <a:off x="2116614" y="4253056"/>
              <a:ext cx="174603" cy="1982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线连接符 481">
              <a:extLst>
                <a:ext uri="{FF2B5EF4-FFF2-40B4-BE49-F238E27FC236}">
                  <a16:creationId xmlns:a16="http://schemas.microsoft.com/office/drawing/2014/main" id="{DB45C046-2667-2F42-A4BE-F021D99096B7}"/>
                </a:ext>
              </a:extLst>
            </p:cNvPr>
            <p:cNvCxnSpPr>
              <a:cxnSpLocks/>
              <a:stCxn id="405" idx="2"/>
              <a:endCxn id="404" idx="0"/>
            </p:cNvCxnSpPr>
            <p:nvPr/>
          </p:nvCxnSpPr>
          <p:spPr>
            <a:xfrm>
              <a:off x="2358667" y="4562185"/>
              <a:ext cx="86880" cy="3189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线连接符 482">
              <a:extLst>
                <a:ext uri="{FF2B5EF4-FFF2-40B4-BE49-F238E27FC236}">
                  <a16:creationId xmlns:a16="http://schemas.microsoft.com/office/drawing/2014/main" id="{720A586C-90F4-4D4D-9C50-B4C26B011584}"/>
                </a:ext>
              </a:extLst>
            </p:cNvPr>
            <p:cNvCxnSpPr>
              <a:cxnSpLocks/>
              <a:stCxn id="410" idx="1"/>
              <a:endCxn id="404" idx="3"/>
            </p:cNvCxnSpPr>
            <p:nvPr/>
          </p:nvCxnSpPr>
          <p:spPr>
            <a:xfrm flipH="1" flipV="1">
              <a:off x="2553547" y="4953118"/>
              <a:ext cx="273902" cy="36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线连接符 483">
              <a:extLst>
                <a:ext uri="{FF2B5EF4-FFF2-40B4-BE49-F238E27FC236}">
                  <a16:creationId xmlns:a16="http://schemas.microsoft.com/office/drawing/2014/main" id="{86ED4CD7-1D82-2C4D-A677-583E0479C868}"/>
                </a:ext>
              </a:extLst>
            </p:cNvPr>
            <p:cNvCxnSpPr>
              <a:cxnSpLocks/>
              <a:stCxn id="423" idx="2"/>
              <a:endCxn id="433" idx="0"/>
            </p:cNvCxnSpPr>
            <p:nvPr/>
          </p:nvCxnSpPr>
          <p:spPr>
            <a:xfrm>
              <a:off x="3710166" y="2236693"/>
              <a:ext cx="185204" cy="37249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线连接符 484">
              <a:extLst>
                <a:ext uri="{FF2B5EF4-FFF2-40B4-BE49-F238E27FC236}">
                  <a16:creationId xmlns:a16="http://schemas.microsoft.com/office/drawing/2014/main" id="{BED310E8-0D1D-EE46-924A-64299FF2B37D}"/>
                </a:ext>
              </a:extLst>
            </p:cNvPr>
            <p:cNvCxnSpPr>
              <a:cxnSpLocks/>
              <a:stCxn id="433" idx="2"/>
              <a:endCxn id="438" idx="0"/>
            </p:cNvCxnSpPr>
            <p:nvPr/>
          </p:nvCxnSpPr>
          <p:spPr>
            <a:xfrm>
              <a:off x="3855674" y="2747625"/>
              <a:ext cx="199305" cy="3116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直线连接符 485">
              <a:extLst>
                <a:ext uri="{FF2B5EF4-FFF2-40B4-BE49-F238E27FC236}">
                  <a16:creationId xmlns:a16="http://schemas.microsoft.com/office/drawing/2014/main" id="{1D8AEE27-55D0-664D-9B77-562B653A83DE}"/>
                </a:ext>
              </a:extLst>
            </p:cNvPr>
            <p:cNvCxnSpPr>
              <a:cxnSpLocks/>
              <a:stCxn id="438" idx="2"/>
              <a:endCxn id="440" idx="0"/>
            </p:cNvCxnSpPr>
            <p:nvPr/>
          </p:nvCxnSpPr>
          <p:spPr>
            <a:xfrm>
              <a:off x="4054979" y="3203286"/>
              <a:ext cx="169730" cy="3257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线连接符 486">
              <a:extLst>
                <a:ext uri="{FF2B5EF4-FFF2-40B4-BE49-F238E27FC236}">
                  <a16:creationId xmlns:a16="http://schemas.microsoft.com/office/drawing/2014/main" id="{C6935C5D-A7D5-F14D-9DA7-BEA4146B5174}"/>
                </a:ext>
              </a:extLst>
            </p:cNvPr>
            <p:cNvCxnSpPr>
              <a:cxnSpLocks/>
              <a:stCxn id="407" idx="1"/>
              <a:endCxn id="397" idx="3"/>
            </p:cNvCxnSpPr>
            <p:nvPr/>
          </p:nvCxnSpPr>
          <p:spPr>
            <a:xfrm flipH="1" flipV="1">
              <a:off x="2544673" y="1448460"/>
              <a:ext cx="342733" cy="22259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直线连接符 487">
              <a:extLst>
                <a:ext uri="{FF2B5EF4-FFF2-40B4-BE49-F238E27FC236}">
                  <a16:creationId xmlns:a16="http://schemas.microsoft.com/office/drawing/2014/main" id="{4EAD2AA7-0F25-F44B-960A-567D2F367859}"/>
                </a:ext>
              </a:extLst>
            </p:cNvPr>
            <p:cNvCxnSpPr>
              <a:cxnSpLocks/>
              <a:stCxn id="408" idx="0"/>
              <a:endCxn id="397" idx="2"/>
            </p:cNvCxnSpPr>
            <p:nvPr/>
          </p:nvCxnSpPr>
          <p:spPr>
            <a:xfrm flipH="1" flipV="1">
              <a:off x="2436673" y="1520466"/>
              <a:ext cx="211821" cy="4231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线连接符 488">
              <a:extLst>
                <a:ext uri="{FF2B5EF4-FFF2-40B4-BE49-F238E27FC236}">
                  <a16:creationId xmlns:a16="http://schemas.microsoft.com/office/drawing/2014/main" id="{20E691E2-0304-4D42-87E2-EE5C625EFDB2}"/>
                </a:ext>
              </a:extLst>
            </p:cNvPr>
            <p:cNvCxnSpPr>
              <a:cxnSpLocks/>
              <a:stCxn id="408" idx="1"/>
              <a:endCxn id="398" idx="3"/>
            </p:cNvCxnSpPr>
            <p:nvPr/>
          </p:nvCxnSpPr>
          <p:spPr>
            <a:xfrm flipH="1" flipV="1">
              <a:off x="2160464" y="1968273"/>
              <a:ext cx="380030" cy="473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线连接符 489">
              <a:extLst>
                <a:ext uri="{FF2B5EF4-FFF2-40B4-BE49-F238E27FC236}">
                  <a16:creationId xmlns:a16="http://schemas.microsoft.com/office/drawing/2014/main" id="{0A9BF99C-2055-154A-BAA6-F4B5479A3C35}"/>
                </a:ext>
              </a:extLst>
            </p:cNvPr>
            <p:cNvCxnSpPr>
              <a:cxnSpLocks/>
              <a:stCxn id="409" idx="0"/>
              <a:endCxn id="398" idx="2"/>
            </p:cNvCxnSpPr>
            <p:nvPr/>
          </p:nvCxnSpPr>
          <p:spPr>
            <a:xfrm flipH="1" flipV="1">
              <a:off x="2052464" y="2040279"/>
              <a:ext cx="336634" cy="3596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线连接符 490">
              <a:extLst>
                <a:ext uri="{FF2B5EF4-FFF2-40B4-BE49-F238E27FC236}">
                  <a16:creationId xmlns:a16="http://schemas.microsoft.com/office/drawing/2014/main" id="{00E84AFC-D7F5-DE4A-B512-BE4356AC64E2}"/>
                </a:ext>
              </a:extLst>
            </p:cNvPr>
            <p:cNvCxnSpPr>
              <a:cxnSpLocks/>
              <a:stCxn id="406" idx="1"/>
              <a:endCxn id="399" idx="3"/>
            </p:cNvCxnSpPr>
            <p:nvPr/>
          </p:nvCxnSpPr>
          <p:spPr>
            <a:xfrm flipH="1" flipV="1">
              <a:off x="1808588" y="2348295"/>
              <a:ext cx="83837" cy="1364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线连接符 491">
              <a:extLst>
                <a:ext uri="{FF2B5EF4-FFF2-40B4-BE49-F238E27FC236}">
                  <a16:creationId xmlns:a16="http://schemas.microsoft.com/office/drawing/2014/main" id="{637E6C32-F80D-C342-B4B1-048078D863C5}"/>
                </a:ext>
              </a:extLst>
            </p:cNvPr>
            <p:cNvCxnSpPr>
              <a:cxnSpLocks/>
              <a:stCxn id="406" idx="0"/>
              <a:endCxn id="398" idx="2"/>
            </p:cNvCxnSpPr>
            <p:nvPr/>
          </p:nvCxnSpPr>
          <p:spPr>
            <a:xfrm flipV="1">
              <a:off x="2000425" y="2040279"/>
              <a:ext cx="52039" cy="372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线连接符 492">
              <a:extLst>
                <a:ext uri="{FF2B5EF4-FFF2-40B4-BE49-F238E27FC236}">
                  <a16:creationId xmlns:a16="http://schemas.microsoft.com/office/drawing/2014/main" id="{1A79A5AF-0568-AB43-B496-CCC832AD9A48}"/>
                </a:ext>
              </a:extLst>
            </p:cNvPr>
            <p:cNvCxnSpPr>
              <a:cxnSpLocks/>
              <a:stCxn id="400" idx="0"/>
              <a:endCxn id="406" idx="1"/>
            </p:cNvCxnSpPr>
            <p:nvPr/>
          </p:nvCxnSpPr>
          <p:spPr>
            <a:xfrm flipV="1">
              <a:off x="1668023" y="2484736"/>
              <a:ext cx="224402" cy="2506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线连接符 493">
              <a:extLst>
                <a:ext uri="{FF2B5EF4-FFF2-40B4-BE49-F238E27FC236}">
                  <a16:creationId xmlns:a16="http://schemas.microsoft.com/office/drawing/2014/main" id="{5FDE6154-3C39-2542-A26A-F53A55CB06A4}"/>
                </a:ext>
              </a:extLst>
            </p:cNvPr>
            <p:cNvCxnSpPr>
              <a:cxnSpLocks/>
              <a:stCxn id="433" idx="3"/>
              <a:endCxn id="437" idx="1"/>
            </p:cNvCxnSpPr>
            <p:nvPr/>
          </p:nvCxnSpPr>
          <p:spPr>
            <a:xfrm>
              <a:off x="3979338" y="2708177"/>
              <a:ext cx="310122" cy="4384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线连接符 494">
              <a:extLst>
                <a:ext uri="{FF2B5EF4-FFF2-40B4-BE49-F238E27FC236}">
                  <a16:creationId xmlns:a16="http://schemas.microsoft.com/office/drawing/2014/main" id="{B3016B18-62BA-1E49-8ADD-6A6FA3AF3F5B}"/>
                </a:ext>
              </a:extLst>
            </p:cNvPr>
            <p:cNvCxnSpPr>
              <a:cxnSpLocks/>
              <a:stCxn id="438" idx="0"/>
              <a:endCxn id="437" idx="2"/>
            </p:cNvCxnSpPr>
            <p:nvPr/>
          </p:nvCxnSpPr>
          <p:spPr>
            <a:xfrm flipV="1">
              <a:off x="4054979" y="2843310"/>
              <a:ext cx="326758" cy="215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线连接符 495">
              <a:extLst>
                <a:ext uri="{FF2B5EF4-FFF2-40B4-BE49-F238E27FC236}">
                  <a16:creationId xmlns:a16="http://schemas.microsoft.com/office/drawing/2014/main" id="{E216EC8D-EC4A-734C-859B-36A39FEE708B}"/>
                </a:ext>
              </a:extLst>
            </p:cNvPr>
            <p:cNvCxnSpPr>
              <a:cxnSpLocks/>
              <a:stCxn id="439" idx="0"/>
              <a:endCxn id="437" idx="2"/>
            </p:cNvCxnSpPr>
            <p:nvPr/>
          </p:nvCxnSpPr>
          <p:spPr>
            <a:xfrm flipH="1" flipV="1">
              <a:off x="4381737" y="2843310"/>
              <a:ext cx="200229" cy="33736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线连接符 496">
              <a:extLst>
                <a:ext uri="{FF2B5EF4-FFF2-40B4-BE49-F238E27FC236}">
                  <a16:creationId xmlns:a16="http://schemas.microsoft.com/office/drawing/2014/main" id="{9DFAAE4F-249C-4041-9AB0-EF70FCB5EA1E}"/>
                </a:ext>
              </a:extLst>
            </p:cNvPr>
            <p:cNvCxnSpPr>
              <a:cxnSpLocks/>
              <a:stCxn id="439" idx="1"/>
              <a:endCxn id="438" idx="3"/>
            </p:cNvCxnSpPr>
            <p:nvPr/>
          </p:nvCxnSpPr>
          <p:spPr>
            <a:xfrm flipH="1" flipV="1">
              <a:off x="4162979" y="3131280"/>
              <a:ext cx="291877" cy="75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线连接符 497">
              <a:extLst>
                <a:ext uri="{FF2B5EF4-FFF2-40B4-BE49-F238E27FC236}">
                  <a16:creationId xmlns:a16="http://schemas.microsoft.com/office/drawing/2014/main" id="{A647ACAA-7E01-6D47-822C-7C13134C1A2A}"/>
                </a:ext>
              </a:extLst>
            </p:cNvPr>
            <p:cNvCxnSpPr>
              <a:cxnSpLocks/>
              <a:stCxn id="439" idx="2"/>
              <a:endCxn id="440" idx="0"/>
            </p:cNvCxnSpPr>
            <p:nvPr/>
          </p:nvCxnSpPr>
          <p:spPr>
            <a:xfrm flipH="1">
              <a:off x="4224709" y="3314200"/>
              <a:ext cx="303309" cy="21478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线连接符 498">
              <a:extLst>
                <a:ext uri="{FF2B5EF4-FFF2-40B4-BE49-F238E27FC236}">
                  <a16:creationId xmlns:a16="http://schemas.microsoft.com/office/drawing/2014/main" id="{1AD68929-4CD9-9C43-A485-C84252A76B4B}"/>
                </a:ext>
              </a:extLst>
            </p:cNvPr>
            <p:cNvCxnSpPr>
              <a:cxnSpLocks/>
              <a:stCxn id="411" idx="1"/>
              <a:endCxn id="412" idx="3"/>
            </p:cNvCxnSpPr>
            <p:nvPr/>
          </p:nvCxnSpPr>
          <p:spPr>
            <a:xfrm flipH="1" flipV="1">
              <a:off x="3526590" y="5330465"/>
              <a:ext cx="337819" cy="56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线连接符 499">
              <a:extLst>
                <a:ext uri="{FF2B5EF4-FFF2-40B4-BE49-F238E27FC236}">
                  <a16:creationId xmlns:a16="http://schemas.microsoft.com/office/drawing/2014/main" id="{137676F2-5C05-4F40-9C1F-2F44F24609DF}"/>
                </a:ext>
              </a:extLst>
            </p:cNvPr>
            <p:cNvCxnSpPr>
              <a:cxnSpLocks/>
              <a:stCxn id="412" idx="1"/>
              <a:endCxn id="410" idx="3"/>
            </p:cNvCxnSpPr>
            <p:nvPr/>
          </p:nvCxnSpPr>
          <p:spPr>
            <a:xfrm flipH="1" flipV="1">
              <a:off x="3024775" y="5077476"/>
              <a:ext cx="296387" cy="1862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直线连接符 500">
              <a:extLst>
                <a:ext uri="{FF2B5EF4-FFF2-40B4-BE49-F238E27FC236}">
                  <a16:creationId xmlns:a16="http://schemas.microsoft.com/office/drawing/2014/main" id="{2E89AABF-DEA3-3C45-83C7-59DD0D48AA90}"/>
                </a:ext>
              </a:extLst>
            </p:cNvPr>
            <p:cNvCxnSpPr>
              <a:cxnSpLocks/>
              <a:stCxn id="415" idx="0"/>
              <a:endCxn id="407" idx="2"/>
            </p:cNvCxnSpPr>
            <p:nvPr/>
          </p:nvCxnSpPr>
          <p:spPr>
            <a:xfrm flipH="1" flipV="1">
              <a:off x="2995406" y="1743058"/>
              <a:ext cx="200184" cy="30769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线连接符 501">
              <a:extLst>
                <a:ext uri="{FF2B5EF4-FFF2-40B4-BE49-F238E27FC236}">
                  <a16:creationId xmlns:a16="http://schemas.microsoft.com/office/drawing/2014/main" id="{CC944438-813C-9149-AC87-D6BE467661E5}"/>
                </a:ext>
              </a:extLst>
            </p:cNvPr>
            <p:cNvCxnSpPr>
              <a:cxnSpLocks/>
              <a:stCxn id="415" idx="1"/>
              <a:endCxn id="408" idx="3"/>
            </p:cNvCxnSpPr>
            <p:nvPr/>
          </p:nvCxnSpPr>
          <p:spPr>
            <a:xfrm flipH="1" flipV="1">
              <a:off x="2756494" y="2015591"/>
              <a:ext cx="331096" cy="1071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直线连接符 502">
              <a:extLst>
                <a:ext uri="{FF2B5EF4-FFF2-40B4-BE49-F238E27FC236}">
                  <a16:creationId xmlns:a16="http://schemas.microsoft.com/office/drawing/2014/main" id="{B0DE53CA-F6FC-5045-8BA0-1FA7BCB326B2}"/>
                </a:ext>
              </a:extLst>
            </p:cNvPr>
            <p:cNvCxnSpPr>
              <a:cxnSpLocks/>
              <a:stCxn id="408" idx="2"/>
              <a:endCxn id="409" idx="0"/>
            </p:cNvCxnSpPr>
            <p:nvPr/>
          </p:nvCxnSpPr>
          <p:spPr>
            <a:xfrm flipH="1">
              <a:off x="2389098" y="2087597"/>
              <a:ext cx="259396" cy="3123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线连接符 503">
              <a:extLst>
                <a:ext uri="{FF2B5EF4-FFF2-40B4-BE49-F238E27FC236}">
                  <a16:creationId xmlns:a16="http://schemas.microsoft.com/office/drawing/2014/main" id="{3FE082D9-733D-BE4F-B858-18D141A7C462}"/>
                </a:ext>
              </a:extLst>
            </p:cNvPr>
            <p:cNvCxnSpPr>
              <a:cxnSpLocks/>
              <a:stCxn id="416" idx="1"/>
              <a:endCxn id="409" idx="3"/>
            </p:cNvCxnSpPr>
            <p:nvPr/>
          </p:nvCxnSpPr>
          <p:spPr>
            <a:xfrm flipH="1">
              <a:off x="2497098" y="2424361"/>
              <a:ext cx="250585" cy="47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线连接符 504">
              <a:extLst>
                <a:ext uri="{FF2B5EF4-FFF2-40B4-BE49-F238E27FC236}">
                  <a16:creationId xmlns:a16="http://schemas.microsoft.com/office/drawing/2014/main" id="{DFEBC622-F5A2-E848-BB6F-DCE9C72F59EC}"/>
                </a:ext>
              </a:extLst>
            </p:cNvPr>
            <p:cNvCxnSpPr>
              <a:cxnSpLocks/>
              <a:stCxn id="417" idx="0"/>
              <a:endCxn id="409" idx="2"/>
            </p:cNvCxnSpPr>
            <p:nvPr/>
          </p:nvCxnSpPr>
          <p:spPr>
            <a:xfrm flipH="1" flipV="1">
              <a:off x="2389098" y="2543961"/>
              <a:ext cx="194016" cy="2876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线连接符 505">
              <a:extLst>
                <a:ext uri="{FF2B5EF4-FFF2-40B4-BE49-F238E27FC236}">
                  <a16:creationId xmlns:a16="http://schemas.microsoft.com/office/drawing/2014/main" id="{F51271A1-041C-D943-AB3E-9A83CFA7A12D}"/>
                </a:ext>
              </a:extLst>
            </p:cNvPr>
            <p:cNvCxnSpPr>
              <a:cxnSpLocks/>
              <a:stCxn id="413" idx="0"/>
              <a:endCxn id="409" idx="2"/>
            </p:cNvCxnSpPr>
            <p:nvPr/>
          </p:nvCxnSpPr>
          <p:spPr>
            <a:xfrm flipV="1">
              <a:off x="2146754" y="2543961"/>
              <a:ext cx="242344" cy="2479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线连接符 506">
              <a:extLst>
                <a:ext uri="{FF2B5EF4-FFF2-40B4-BE49-F238E27FC236}">
                  <a16:creationId xmlns:a16="http://schemas.microsoft.com/office/drawing/2014/main" id="{088A5BCC-214A-E04E-9CA7-D97B1E745853}"/>
                </a:ext>
              </a:extLst>
            </p:cNvPr>
            <p:cNvCxnSpPr>
              <a:cxnSpLocks/>
              <a:stCxn id="413" idx="0"/>
              <a:endCxn id="406" idx="2"/>
            </p:cNvCxnSpPr>
            <p:nvPr/>
          </p:nvCxnSpPr>
          <p:spPr>
            <a:xfrm flipH="1" flipV="1">
              <a:off x="2000425" y="2556742"/>
              <a:ext cx="146329" cy="2351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直线连接符 507">
              <a:extLst>
                <a:ext uri="{FF2B5EF4-FFF2-40B4-BE49-F238E27FC236}">
                  <a16:creationId xmlns:a16="http://schemas.microsoft.com/office/drawing/2014/main" id="{245DEFAB-0BF4-9A40-B25B-DCFCC136C5C9}"/>
                </a:ext>
              </a:extLst>
            </p:cNvPr>
            <p:cNvCxnSpPr>
              <a:cxnSpLocks/>
              <a:stCxn id="413" idx="1"/>
              <a:endCxn id="400" idx="3"/>
            </p:cNvCxnSpPr>
            <p:nvPr/>
          </p:nvCxnSpPr>
          <p:spPr>
            <a:xfrm flipH="1" flipV="1">
              <a:off x="1776023" y="2807414"/>
              <a:ext cx="262731" cy="56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直线连接符 508">
              <a:extLst>
                <a:ext uri="{FF2B5EF4-FFF2-40B4-BE49-F238E27FC236}">
                  <a16:creationId xmlns:a16="http://schemas.microsoft.com/office/drawing/2014/main" id="{3ECD6A9C-9278-554E-ABA0-7D52E25B02CA}"/>
                </a:ext>
              </a:extLst>
            </p:cNvPr>
            <p:cNvCxnSpPr>
              <a:cxnSpLocks/>
              <a:stCxn id="414" idx="0"/>
              <a:endCxn id="400" idx="2"/>
            </p:cNvCxnSpPr>
            <p:nvPr/>
          </p:nvCxnSpPr>
          <p:spPr>
            <a:xfrm flipH="1" flipV="1">
              <a:off x="1668023" y="2879420"/>
              <a:ext cx="217952" cy="1956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线连接符 509">
              <a:extLst>
                <a:ext uri="{FF2B5EF4-FFF2-40B4-BE49-F238E27FC236}">
                  <a16:creationId xmlns:a16="http://schemas.microsoft.com/office/drawing/2014/main" id="{BE084FA1-4F60-4646-BA0D-12BCE951A87D}"/>
                </a:ext>
              </a:extLst>
            </p:cNvPr>
            <p:cNvCxnSpPr>
              <a:cxnSpLocks/>
              <a:stCxn id="414" idx="0"/>
              <a:endCxn id="413" idx="1"/>
            </p:cNvCxnSpPr>
            <p:nvPr/>
          </p:nvCxnSpPr>
          <p:spPr>
            <a:xfrm flipV="1">
              <a:off x="1885975" y="2863921"/>
              <a:ext cx="152779" cy="2111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线连接符 510">
              <a:extLst>
                <a:ext uri="{FF2B5EF4-FFF2-40B4-BE49-F238E27FC236}">
                  <a16:creationId xmlns:a16="http://schemas.microsoft.com/office/drawing/2014/main" id="{3FC7803F-7F09-0F49-B4EE-0FE41B45083A}"/>
                </a:ext>
              </a:extLst>
            </p:cNvPr>
            <p:cNvCxnSpPr>
              <a:cxnSpLocks/>
              <a:stCxn id="414" idx="1"/>
              <a:endCxn id="401" idx="3"/>
            </p:cNvCxnSpPr>
            <p:nvPr/>
          </p:nvCxnSpPr>
          <p:spPr>
            <a:xfrm flipH="1">
              <a:off x="1678264" y="3152600"/>
              <a:ext cx="103628" cy="1051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线连接符 511">
              <a:extLst>
                <a:ext uri="{FF2B5EF4-FFF2-40B4-BE49-F238E27FC236}">
                  <a16:creationId xmlns:a16="http://schemas.microsoft.com/office/drawing/2014/main" id="{3850CE47-E722-864C-9910-1DE468BB16CD}"/>
                </a:ext>
              </a:extLst>
            </p:cNvPr>
            <p:cNvCxnSpPr>
              <a:cxnSpLocks/>
              <a:stCxn id="414" idx="2"/>
              <a:endCxn id="402" idx="0"/>
            </p:cNvCxnSpPr>
            <p:nvPr/>
          </p:nvCxnSpPr>
          <p:spPr>
            <a:xfrm flipH="1">
              <a:off x="1774909" y="3218855"/>
              <a:ext cx="118604" cy="3620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线连接符 512">
              <a:extLst>
                <a:ext uri="{FF2B5EF4-FFF2-40B4-BE49-F238E27FC236}">
                  <a16:creationId xmlns:a16="http://schemas.microsoft.com/office/drawing/2014/main" id="{2BE6DDF2-55D1-E348-AB2D-B7B6419C73C6}"/>
                </a:ext>
              </a:extLst>
            </p:cNvPr>
            <p:cNvCxnSpPr>
              <a:cxnSpLocks/>
              <a:stCxn id="418" idx="1"/>
              <a:endCxn id="402" idx="3"/>
            </p:cNvCxnSpPr>
            <p:nvPr/>
          </p:nvCxnSpPr>
          <p:spPr>
            <a:xfrm flipH="1">
              <a:off x="1882909" y="3280611"/>
              <a:ext cx="274995" cy="3723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线连接符 513">
              <a:extLst>
                <a:ext uri="{FF2B5EF4-FFF2-40B4-BE49-F238E27FC236}">
                  <a16:creationId xmlns:a16="http://schemas.microsoft.com/office/drawing/2014/main" id="{D10B490D-A391-6845-B573-E304B500968A}"/>
                </a:ext>
              </a:extLst>
            </p:cNvPr>
            <p:cNvCxnSpPr>
              <a:cxnSpLocks/>
              <a:stCxn id="419" idx="1"/>
              <a:endCxn id="402" idx="3"/>
            </p:cNvCxnSpPr>
            <p:nvPr/>
          </p:nvCxnSpPr>
          <p:spPr>
            <a:xfrm flipH="1" flipV="1">
              <a:off x="1882909" y="3652934"/>
              <a:ext cx="299321" cy="619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直线连接符 514">
              <a:extLst>
                <a:ext uri="{FF2B5EF4-FFF2-40B4-BE49-F238E27FC236}">
                  <a16:creationId xmlns:a16="http://schemas.microsoft.com/office/drawing/2014/main" id="{6B273A93-C638-3B46-96B1-F71073B85A1D}"/>
                </a:ext>
              </a:extLst>
            </p:cNvPr>
            <p:cNvCxnSpPr>
              <a:cxnSpLocks/>
              <a:stCxn id="418" idx="2"/>
              <a:endCxn id="419" idx="0"/>
            </p:cNvCxnSpPr>
            <p:nvPr/>
          </p:nvCxnSpPr>
          <p:spPr>
            <a:xfrm>
              <a:off x="2265904" y="3352617"/>
              <a:ext cx="24326" cy="2902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线连接符 515">
              <a:extLst>
                <a:ext uri="{FF2B5EF4-FFF2-40B4-BE49-F238E27FC236}">
                  <a16:creationId xmlns:a16="http://schemas.microsoft.com/office/drawing/2014/main" id="{79304F28-883B-5D4E-8AB6-BABBC5B04276}"/>
                </a:ext>
              </a:extLst>
            </p:cNvPr>
            <p:cNvCxnSpPr>
              <a:cxnSpLocks/>
              <a:stCxn id="414" idx="3"/>
              <a:endCxn id="418" idx="1"/>
            </p:cNvCxnSpPr>
            <p:nvPr/>
          </p:nvCxnSpPr>
          <p:spPr>
            <a:xfrm>
              <a:off x="1997596" y="3141296"/>
              <a:ext cx="160308" cy="139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线连接符 516">
              <a:extLst>
                <a:ext uri="{FF2B5EF4-FFF2-40B4-BE49-F238E27FC236}">
                  <a16:creationId xmlns:a16="http://schemas.microsoft.com/office/drawing/2014/main" id="{06A7AF8C-98C8-CC46-8248-1CBED932D1A4}"/>
                </a:ext>
              </a:extLst>
            </p:cNvPr>
            <p:cNvCxnSpPr>
              <a:cxnSpLocks/>
              <a:stCxn id="419" idx="2"/>
              <a:endCxn id="403" idx="0"/>
            </p:cNvCxnSpPr>
            <p:nvPr/>
          </p:nvCxnSpPr>
          <p:spPr>
            <a:xfrm flipH="1">
              <a:off x="2031966" y="3786924"/>
              <a:ext cx="258264" cy="3496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线连接符 517">
              <a:extLst>
                <a:ext uri="{FF2B5EF4-FFF2-40B4-BE49-F238E27FC236}">
                  <a16:creationId xmlns:a16="http://schemas.microsoft.com/office/drawing/2014/main" id="{3F17752E-0961-674F-BBD1-0794C37663F2}"/>
                </a:ext>
              </a:extLst>
            </p:cNvPr>
            <p:cNvCxnSpPr>
              <a:cxnSpLocks/>
              <a:stCxn id="417" idx="0"/>
              <a:endCxn id="416" idx="2"/>
            </p:cNvCxnSpPr>
            <p:nvPr/>
          </p:nvCxnSpPr>
          <p:spPr>
            <a:xfrm flipV="1">
              <a:off x="2583114" y="2527605"/>
              <a:ext cx="243242" cy="3040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线连接符 518">
              <a:extLst>
                <a:ext uri="{FF2B5EF4-FFF2-40B4-BE49-F238E27FC236}">
                  <a16:creationId xmlns:a16="http://schemas.microsoft.com/office/drawing/2014/main" id="{9367D670-4E8C-8240-BF1F-2EEE43D05718}"/>
                </a:ext>
              </a:extLst>
            </p:cNvPr>
            <p:cNvCxnSpPr>
              <a:cxnSpLocks/>
              <a:stCxn id="417" idx="1"/>
              <a:endCxn id="413" idx="3"/>
            </p:cNvCxnSpPr>
            <p:nvPr/>
          </p:nvCxnSpPr>
          <p:spPr>
            <a:xfrm flipH="1" flipV="1">
              <a:off x="2254754" y="2863921"/>
              <a:ext cx="220360" cy="397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线连接符 519">
              <a:extLst>
                <a:ext uri="{FF2B5EF4-FFF2-40B4-BE49-F238E27FC236}">
                  <a16:creationId xmlns:a16="http://schemas.microsoft.com/office/drawing/2014/main" id="{F022B834-2105-9641-89F3-FEA051D8A740}"/>
                </a:ext>
              </a:extLst>
            </p:cNvPr>
            <p:cNvCxnSpPr>
              <a:cxnSpLocks/>
              <a:stCxn id="409" idx="1"/>
              <a:endCxn id="406" idx="3"/>
            </p:cNvCxnSpPr>
            <p:nvPr/>
          </p:nvCxnSpPr>
          <p:spPr>
            <a:xfrm flipH="1">
              <a:off x="2108425" y="2471955"/>
              <a:ext cx="172673" cy="127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直线连接符 520">
              <a:extLst>
                <a:ext uri="{FF2B5EF4-FFF2-40B4-BE49-F238E27FC236}">
                  <a16:creationId xmlns:a16="http://schemas.microsoft.com/office/drawing/2014/main" id="{CCA79E32-7DE0-5441-805E-1E99B3E42719}"/>
                </a:ext>
              </a:extLst>
            </p:cNvPr>
            <p:cNvCxnSpPr>
              <a:cxnSpLocks/>
              <a:stCxn id="416" idx="1"/>
              <a:endCxn id="408" idx="2"/>
            </p:cNvCxnSpPr>
            <p:nvPr/>
          </p:nvCxnSpPr>
          <p:spPr>
            <a:xfrm flipH="1" flipV="1">
              <a:off x="2648494" y="2087597"/>
              <a:ext cx="99189" cy="336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直线连接符 521">
              <a:extLst>
                <a:ext uri="{FF2B5EF4-FFF2-40B4-BE49-F238E27FC236}">
                  <a16:creationId xmlns:a16="http://schemas.microsoft.com/office/drawing/2014/main" id="{0556C663-D635-3743-82F2-00E64047107A}"/>
                </a:ext>
              </a:extLst>
            </p:cNvPr>
            <p:cNvCxnSpPr>
              <a:cxnSpLocks/>
              <a:stCxn id="416" idx="0"/>
              <a:endCxn id="415" idx="1"/>
            </p:cNvCxnSpPr>
            <p:nvPr/>
          </p:nvCxnSpPr>
          <p:spPr>
            <a:xfrm flipV="1">
              <a:off x="2873242" y="2122762"/>
              <a:ext cx="214348" cy="2686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直线连接符 522">
              <a:extLst>
                <a:ext uri="{FF2B5EF4-FFF2-40B4-BE49-F238E27FC236}">
                  <a16:creationId xmlns:a16="http://schemas.microsoft.com/office/drawing/2014/main" id="{BC6A0BDD-17E0-F545-9251-A8F0DA307083}"/>
                </a:ext>
              </a:extLst>
            </p:cNvPr>
            <p:cNvCxnSpPr>
              <a:cxnSpLocks/>
              <a:stCxn id="415" idx="3"/>
              <a:endCxn id="423" idx="1"/>
            </p:cNvCxnSpPr>
            <p:nvPr/>
          </p:nvCxnSpPr>
          <p:spPr>
            <a:xfrm>
              <a:off x="3303590" y="2122762"/>
              <a:ext cx="329717" cy="933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直线连接符 523">
              <a:extLst>
                <a:ext uri="{FF2B5EF4-FFF2-40B4-BE49-F238E27FC236}">
                  <a16:creationId xmlns:a16="http://schemas.microsoft.com/office/drawing/2014/main" id="{3E2009D0-4AC4-F546-8605-A9F9D7489AB1}"/>
                </a:ext>
              </a:extLst>
            </p:cNvPr>
            <p:cNvCxnSpPr>
              <a:cxnSpLocks/>
              <a:stCxn id="415" idx="2"/>
              <a:endCxn id="422" idx="0"/>
            </p:cNvCxnSpPr>
            <p:nvPr/>
          </p:nvCxnSpPr>
          <p:spPr>
            <a:xfrm>
              <a:off x="3195590" y="2194768"/>
              <a:ext cx="181757" cy="2711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直线连接符 524">
              <a:extLst>
                <a:ext uri="{FF2B5EF4-FFF2-40B4-BE49-F238E27FC236}">
                  <a16:creationId xmlns:a16="http://schemas.microsoft.com/office/drawing/2014/main" id="{0C7C117D-D53A-7C4C-91CC-51AAD3722F59}"/>
                </a:ext>
              </a:extLst>
            </p:cNvPr>
            <p:cNvCxnSpPr>
              <a:cxnSpLocks/>
              <a:stCxn id="423" idx="2"/>
              <a:endCxn id="422" idx="0"/>
            </p:cNvCxnSpPr>
            <p:nvPr/>
          </p:nvCxnSpPr>
          <p:spPr>
            <a:xfrm flipH="1">
              <a:off x="3377347" y="2236693"/>
              <a:ext cx="332819" cy="2292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直线连接符 525">
              <a:extLst>
                <a:ext uri="{FF2B5EF4-FFF2-40B4-BE49-F238E27FC236}">
                  <a16:creationId xmlns:a16="http://schemas.microsoft.com/office/drawing/2014/main" id="{B332F153-AA43-E144-A4F9-769DA4C87623}"/>
                </a:ext>
              </a:extLst>
            </p:cNvPr>
            <p:cNvCxnSpPr>
              <a:cxnSpLocks/>
              <a:stCxn id="433" idx="1"/>
              <a:endCxn id="422" idx="3"/>
            </p:cNvCxnSpPr>
            <p:nvPr/>
          </p:nvCxnSpPr>
          <p:spPr>
            <a:xfrm flipH="1" flipV="1">
              <a:off x="3469624" y="2557253"/>
              <a:ext cx="302082" cy="913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直线连接符 526">
              <a:extLst>
                <a:ext uri="{FF2B5EF4-FFF2-40B4-BE49-F238E27FC236}">
                  <a16:creationId xmlns:a16="http://schemas.microsoft.com/office/drawing/2014/main" id="{1F515E49-A324-CE47-8700-21449A0D5404}"/>
                </a:ext>
              </a:extLst>
            </p:cNvPr>
            <p:cNvCxnSpPr>
              <a:cxnSpLocks/>
              <a:stCxn id="424" idx="0"/>
              <a:endCxn id="422" idx="2"/>
            </p:cNvCxnSpPr>
            <p:nvPr/>
          </p:nvCxnSpPr>
          <p:spPr>
            <a:xfrm flipH="1" flipV="1">
              <a:off x="3349869" y="2607329"/>
              <a:ext cx="210978" cy="3479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直线连接符 527">
              <a:extLst>
                <a:ext uri="{FF2B5EF4-FFF2-40B4-BE49-F238E27FC236}">
                  <a16:creationId xmlns:a16="http://schemas.microsoft.com/office/drawing/2014/main" id="{DEE8B941-AFD6-B648-BD57-DAF00278738C}"/>
                </a:ext>
              </a:extLst>
            </p:cNvPr>
            <p:cNvCxnSpPr>
              <a:cxnSpLocks/>
              <a:stCxn id="424" idx="0"/>
              <a:endCxn id="433" idx="2"/>
            </p:cNvCxnSpPr>
            <p:nvPr/>
          </p:nvCxnSpPr>
          <p:spPr>
            <a:xfrm flipV="1">
              <a:off x="3560847" y="2747625"/>
              <a:ext cx="294827" cy="2076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直线连接符 528">
              <a:extLst>
                <a:ext uri="{FF2B5EF4-FFF2-40B4-BE49-F238E27FC236}">
                  <a16:creationId xmlns:a16="http://schemas.microsoft.com/office/drawing/2014/main" id="{05447A31-ED9B-8B45-BE8B-9AA3721C15B9}"/>
                </a:ext>
              </a:extLst>
            </p:cNvPr>
            <p:cNvCxnSpPr>
              <a:cxnSpLocks/>
              <a:stCxn id="422" idx="1"/>
              <a:endCxn id="416" idx="3"/>
            </p:cNvCxnSpPr>
            <p:nvPr/>
          </p:nvCxnSpPr>
          <p:spPr>
            <a:xfrm flipH="1" flipV="1">
              <a:off x="2951915" y="2494683"/>
              <a:ext cx="305677" cy="213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直线连接符 529">
              <a:extLst>
                <a:ext uri="{FF2B5EF4-FFF2-40B4-BE49-F238E27FC236}">
                  <a16:creationId xmlns:a16="http://schemas.microsoft.com/office/drawing/2014/main" id="{CD740954-0F10-F949-A039-2F6277183675}"/>
                </a:ext>
              </a:extLst>
            </p:cNvPr>
            <p:cNvCxnSpPr>
              <a:cxnSpLocks/>
              <a:stCxn id="421" idx="0"/>
              <a:endCxn id="416" idx="2"/>
            </p:cNvCxnSpPr>
            <p:nvPr/>
          </p:nvCxnSpPr>
          <p:spPr>
            <a:xfrm flipH="1" flipV="1">
              <a:off x="2826356" y="2527605"/>
              <a:ext cx="226588" cy="351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线连接符 530">
              <a:extLst>
                <a:ext uri="{FF2B5EF4-FFF2-40B4-BE49-F238E27FC236}">
                  <a16:creationId xmlns:a16="http://schemas.microsoft.com/office/drawing/2014/main" id="{16533E05-3451-B642-A1BE-557061B98971}"/>
                </a:ext>
              </a:extLst>
            </p:cNvPr>
            <p:cNvCxnSpPr>
              <a:cxnSpLocks/>
              <a:stCxn id="418" idx="0"/>
              <a:endCxn id="417" idx="1"/>
            </p:cNvCxnSpPr>
            <p:nvPr/>
          </p:nvCxnSpPr>
          <p:spPr>
            <a:xfrm flipV="1">
              <a:off x="2265904" y="2903652"/>
              <a:ext cx="209210" cy="3049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线连接符 531">
              <a:extLst>
                <a:ext uri="{FF2B5EF4-FFF2-40B4-BE49-F238E27FC236}">
                  <a16:creationId xmlns:a16="http://schemas.microsoft.com/office/drawing/2014/main" id="{63375B02-6481-7B40-BF71-AD1678B41C2C}"/>
                </a:ext>
              </a:extLst>
            </p:cNvPr>
            <p:cNvCxnSpPr>
              <a:cxnSpLocks/>
              <a:stCxn id="418" idx="0"/>
              <a:endCxn id="413" idx="2"/>
            </p:cNvCxnSpPr>
            <p:nvPr/>
          </p:nvCxnSpPr>
          <p:spPr>
            <a:xfrm flipH="1" flipV="1">
              <a:off x="2146754" y="2935927"/>
              <a:ext cx="119150" cy="2726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直线连接符 532">
              <a:extLst>
                <a:ext uri="{FF2B5EF4-FFF2-40B4-BE49-F238E27FC236}">
                  <a16:creationId xmlns:a16="http://schemas.microsoft.com/office/drawing/2014/main" id="{55A67477-E1C3-7945-A81F-646C8712D27F}"/>
                </a:ext>
              </a:extLst>
            </p:cNvPr>
            <p:cNvCxnSpPr>
              <a:cxnSpLocks/>
              <a:stCxn id="420" idx="0"/>
              <a:endCxn id="417" idx="2"/>
            </p:cNvCxnSpPr>
            <p:nvPr/>
          </p:nvCxnSpPr>
          <p:spPr>
            <a:xfrm flipH="1" flipV="1">
              <a:off x="2583114" y="2975658"/>
              <a:ext cx="147707" cy="408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直线连接符 533">
              <a:extLst>
                <a:ext uri="{FF2B5EF4-FFF2-40B4-BE49-F238E27FC236}">
                  <a16:creationId xmlns:a16="http://schemas.microsoft.com/office/drawing/2014/main" id="{42E3EE26-5ED4-104A-AAD8-5B96A194E4B9}"/>
                </a:ext>
              </a:extLst>
            </p:cNvPr>
            <p:cNvCxnSpPr>
              <a:cxnSpLocks/>
              <a:stCxn id="420" idx="1"/>
              <a:endCxn id="418" idx="3"/>
            </p:cNvCxnSpPr>
            <p:nvPr/>
          </p:nvCxnSpPr>
          <p:spPr>
            <a:xfrm flipH="1" flipV="1">
              <a:off x="2373904" y="3280611"/>
              <a:ext cx="248917" cy="1751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直线连接符 534">
              <a:extLst>
                <a:ext uri="{FF2B5EF4-FFF2-40B4-BE49-F238E27FC236}">
                  <a16:creationId xmlns:a16="http://schemas.microsoft.com/office/drawing/2014/main" id="{9C6B6D05-542B-E34A-81FB-803AF3688296}"/>
                </a:ext>
              </a:extLst>
            </p:cNvPr>
            <p:cNvCxnSpPr>
              <a:cxnSpLocks/>
              <a:stCxn id="420" idx="1"/>
              <a:endCxn id="419" idx="3"/>
            </p:cNvCxnSpPr>
            <p:nvPr/>
          </p:nvCxnSpPr>
          <p:spPr>
            <a:xfrm flipH="1">
              <a:off x="2398230" y="3455807"/>
              <a:ext cx="224591" cy="2591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直线连接符 535">
              <a:extLst>
                <a:ext uri="{FF2B5EF4-FFF2-40B4-BE49-F238E27FC236}">
                  <a16:creationId xmlns:a16="http://schemas.microsoft.com/office/drawing/2014/main" id="{61468538-5321-7640-8FD8-A24AE9EC1ECC}"/>
                </a:ext>
              </a:extLst>
            </p:cNvPr>
            <p:cNvCxnSpPr>
              <a:cxnSpLocks/>
              <a:stCxn id="421" idx="1"/>
              <a:endCxn id="417" idx="3"/>
            </p:cNvCxnSpPr>
            <p:nvPr/>
          </p:nvCxnSpPr>
          <p:spPr>
            <a:xfrm flipH="1" flipV="1">
              <a:off x="2691114" y="2903652"/>
              <a:ext cx="253830" cy="474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直线连接符 536">
              <a:extLst>
                <a:ext uri="{FF2B5EF4-FFF2-40B4-BE49-F238E27FC236}">
                  <a16:creationId xmlns:a16="http://schemas.microsoft.com/office/drawing/2014/main" id="{4BA56B91-6439-374E-809A-56E4C291199E}"/>
                </a:ext>
              </a:extLst>
            </p:cNvPr>
            <p:cNvCxnSpPr>
              <a:cxnSpLocks/>
              <a:stCxn id="421" idx="0"/>
              <a:endCxn id="422" idx="2"/>
            </p:cNvCxnSpPr>
            <p:nvPr/>
          </p:nvCxnSpPr>
          <p:spPr>
            <a:xfrm flipV="1">
              <a:off x="3052944" y="2607329"/>
              <a:ext cx="296925" cy="271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直线连接符 537">
              <a:extLst>
                <a:ext uri="{FF2B5EF4-FFF2-40B4-BE49-F238E27FC236}">
                  <a16:creationId xmlns:a16="http://schemas.microsoft.com/office/drawing/2014/main" id="{657D1002-272D-E948-82C8-DAD9A7E56E22}"/>
                </a:ext>
              </a:extLst>
            </p:cNvPr>
            <p:cNvCxnSpPr>
              <a:cxnSpLocks/>
              <a:stCxn id="421" idx="3"/>
              <a:endCxn id="424" idx="1"/>
            </p:cNvCxnSpPr>
            <p:nvPr/>
          </p:nvCxnSpPr>
          <p:spPr>
            <a:xfrm>
              <a:off x="3160944" y="2951098"/>
              <a:ext cx="291903" cy="761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直线连接符 538">
              <a:extLst>
                <a:ext uri="{FF2B5EF4-FFF2-40B4-BE49-F238E27FC236}">
                  <a16:creationId xmlns:a16="http://schemas.microsoft.com/office/drawing/2014/main" id="{D594E8E5-AA5E-2A4C-8219-6905B0742514}"/>
                </a:ext>
              </a:extLst>
            </p:cNvPr>
            <p:cNvCxnSpPr>
              <a:cxnSpLocks/>
              <a:stCxn id="438" idx="1"/>
              <a:endCxn id="424" idx="3"/>
            </p:cNvCxnSpPr>
            <p:nvPr/>
          </p:nvCxnSpPr>
          <p:spPr>
            <a:xfrm flipH="1" flipV="1">
              <a:off x="3668847" y="3027264"/>
              <a:ext cx="278132" cy="1040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直线连接符 539">
              <a:extLst>
                <a:ext uri="{FF2B5EF4-FFF2-40B4-BE49-F238E27FC236}">
                  <a16:creationId xmlns:a16="http://schemas.microsoft.com/office/drawing/2014/main" id="{D8C13EBC-7114-FD4F-A376-9B15EDAB3BA4}"/>
                </a:ext>
              </a:extLst>
            </p:cNvPr>
            <p:cNvCxnSpPr>
              <a:cxnSpLocks/>
              <a:stCxn id="435" idx="0"/>
              <a:endCxn id="424" idx="2"/>
            </p:cNvCxnSpPr>
            <p:nvPr/>
          </p:nvCxnSpPr>
          <p:spPr>
            <a:xfrm flipH="1" flipV="1">
              <a:off x="3560847" y="3099270"/>
              <a:ext cx="176391" cy="288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直线连接符 540">
              <a:extLst>
                <a:ext uri="{FF2B5EF4-FFF2-40B4-BE49-F238E27FC236}">
                  <a16:creationId xmlns:a16="http://schemas.microsoft.com/office/drawing/2014/main" id="{E927668C-126E-1D40-AFFA-EEB461CA81C2}"/>
                </a:ext>
              </a:extLst>
            </p:cNvPr>
            <p:cNvCxnSpPr>
              <a:cxnSpLocks/>
              <a:stCxn id="435" idx="0"/>
              <a:endCxn id="438" idx="1"/>
            </p:cNvCxnSpPr>
            <p:nvPr/>
          </p:nvCxnSpPr>
          <p:spPr>
            <a:xfrm flipV="1">
              <a:off x="3737238" y="3131280"/>
              <a:ext cx="209741" cy="2567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直线连接符 541">
              <a:extLst>
                <a:ext uri="{FF2B5EF4-FFF2-40B4-BE49-F238E27FC236}">
                  <a16:creationId xmlns:a16="http://schemas.microsoft.com/office/drawing/2014/main" id="{B40F299E-4D89-384D-81B7-5DD8D11C01B3}"/>
                </a:ext>
              </a:extLst>
            </p:cNvPr>
            <p:cNvCxnSpPr>
              <a:cxnSpLocks/>
              <a:stCxn id="429" idx="0"/>
              <a:endCxn id="421" idx="2"/>
            </p:cNvCxnSpPr>
            <p:nvPr/>
          </p:nvCxnSpPr>
          <p:spPr>
            <a:xfrm flipH="1" flipV="1">
              <a:off x="3052944" y="3023104"/>
              <a:ext cx="192047" cy="3320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直线连接符 542">
              <a:extLst>
                <a:ext uri="{FF2B5EF4-FFF2-40B4-BE49-F238E27FC236}">
                  <a16:creationId xmlns:a16="http://schemas.microsoft.com/office/drawing/2014/main" id="{4477514B-67E2-3842-9009-B181E664F0E6}"/>
                </a:ext>
              </a:extLst>
            </p:cNvPr>
            <p:cNvCxnSpPr>
              <a:cxnSpLocks/>
              <a:stCxn id="420" idx="0"/>
              <a:endCxn id="421" idx="2"/>
            </p:cNvCxnSpPr>
            <p:nvPr/>
          </p:nvCxnSpPr>
          <p:spPr>
            <a:xfrm flipV="1">
              <a:off x="2730821" y="3023104"/>
              <a:ext cx="322123" cy="3606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直线连接符 543">
              <a:extLst>
                <a:ext uri="{FF2B5EF4-FFF2-40B4-BE49-F238E27FC236}">
                  <a16:creationId xmlns:a16="http://schemas.microsoft.com/office/drawing/2014/main" id="{2381AAD3-5774-9148-B28D-53F03B120BD3}"/>
                </a:ext>
              </a:extLst>
            </p:cNvPr>
            <p:cNvCxnSpPr>
              <a:cxnSpLocks/>
              <a:stCxn id="420" idx="3"/>
              <a:endCxn id="429" idx="1"/>
            </p:cNvCxnSpPr>
            <p:nvPr/>
          </p:nvCxnSpPr>
          <p:spPr>
            <a:xfrm flipV="1">
              <a:off x="2838821" y="3427139"/>
              <a:ext cx="298170" cy="286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直线连接符 544">
              <a:extLst>
                <a:ext uri="{FF2B5EF4-FFF2-40B4-BE49-F238E27FC236}">
                  <a16:creationId xmlns:a16="http://schemas.microsoft.com/office/drawing/2014/main" id="{5488956A-73D7-B948-B17B-D40549A03ECE}"/>
                </a:ext>
              </a:extLst>
            </p:cNvPr>
            <p:cNvCxnSpPr>
              <a:cxnSpLocks/>
              <a:stCxn id="429" idx="0"/>
              <a:endCxn id="424" idx="2"/>
            </p:cNvCxnSpPr>
            <p:nvPr/>
          </p:nvCxnSpPr>
          <p:spPr>
            <a:xfrm flipV="1">
              <a:off x="3244991" y="3099270"/>
              <a:ext cx="315856" cy="2558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直线连接符 545">
              <a:extLst>
                <a:ext uri="{FF2B5EF4-FFF2-40B4-BE49-F238E27FC236}">
                  <a16:creationId xmlns:a16="http://schemas.microsoft.com/office/drawing/2014/main" id="{98F8EF03-2C73-BE4F-BAB6-B17A29423150}"/>
                </a:ext>
              </a:extLst>
            </p:cNvPr>
            <p:cNvCxnSpPr>
              <a:cxnSpLocks/>
              <a:stCxn id="429" idx="3"/>
              <a:endCxn id="435" idx="1"/>
            </p:cNvCxnSpPr>
            <p:nvPr/>
          </p:nvCxnSpPr>
          <p:spPr>
            <a:xfrm>
              <a:off x="3352991" y="3427139"/>
              <a:ext cx="276247" cy="3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直线连接符 546">
              <a:extLst>
                <a:ext uri="{FF2B5EF4-FFF2-40B4-BE49-F238E27FC236}">
                  <a16:creationId xmlns:a16="http://schemas.microsoft.com/office/drawing/2014/main" id="{63D11FFC-8BE6-024B-B4DF-6A2C90CD3949}"/>
                </a:ext>
              </a:extLst>
            </p:cNvPr>
            <p:cNvCxnSpPr>
              <a:cxnSpLocks/>
              <a:stCxn id="440" idx="1"/>
              <a:endCxn id="435" idx="3"/>
            </p:cNvCxnSpPr>
            <p:nvPr/>
          </p:nvCxnSpPr>
          <p:spPr>
            <a:xfrm flipH="1" flipV="1">
              <a:off x="3845238" y="3460037"/>
              <a:ext cx="271471" cy="1409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直线连接符 547">
              <a:extLst>
                <a:ext uri="{FF2B5EF4-FFF2-40B4-BE49-F238E27FC236}">
                  <a16:creationId xmlns:a16="http://schemas.microsoft.com/office/drawing/2014/main" id="{BE215C29-9C6C-C246-945A-7136A8E37B3A}"/>
                </a:ext>
              </a:extLst>
            </p:cNvPr>
            <p:cNvCxnSpPr>
              <a:cxnSpLocks/>
              <a:stCxn id="436" idx="0"/>
              <a:endCxn id="435" idx="2"/>
            </p:cNvCxnSpPr>
            <p:nvPr/>
          </p:nvCxnSpPr>
          <p:spPr>
            <a:xfrm flipH="1" flipV="1">
              <a:off x="3737238" y="3532043"/>
              <a:ext cx="194204" cy="333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直线连接符 548">
              <a:extLst>
                <a:ext uri="{FF2B5EF4-FFF2-40B4-BE49-F238E27FC236}">
                  <a16:creationId xmlns:a16="http://schemas.microsoft.com/office/drawing/2014/main" id="{2C8FA999-DB20-E142-9A5D-E8364C7E5624}"/>
                </a:ext>
              </a:extLst>
            </p:cNvPr>
            <p:cNvCxnSpPr>
              <a:cxnSpLocks/>
              <a:stCxn id="436" idx="0"/>
              <a:endCxn id="440" idx="2"/>
            </p:cNvCxnSpPr>
            <p:nvPr/>
          </p:nvCxnSpPr>
          <p:spPr>
            <a:xfrm flipV="1">
              <a:off x="3931442" y="3673000"/>
              <a:ext cx="293267" cy="19279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直线连接符 549">
              <a:extLst>
                <a:ext uri="{FF2B5EF4-FFF2-40B4-BE49-F238E27FC236}">
                  <a16:creationId xmlns:a16="http://schemas.microsoft.com/office/drawing/2014/main" id="{903EFE45-D5D0-FB4F-B6FE-C6D80D4D1C18}"/>
                </a:ext>
              </a:extLst>
            </p:cNvPr>
            <p:cNvCxnSpPr>
              <a:cxnSpLocks/>
              <a:stCxn id="429" idx="2"/>
              <a:endCxn id="432" idx="0"/>
            </p:cNvCxnSpPr>
            <p:nvPr/>
          </p:nvCxnSpPr>
          <p:spPr>
            <a:xfrm>
              <a:off x="3244991" y="3499145"/>
              <a:ext cx="189545" cy="3014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直线连接符 550">
              <a:extLst>
                <a:ext uri="{FF2B5EF4-FFF2-40B4-BE49-F238E27FC236}">
                  <a16:creationId xmlns:a16="http://schemas.microsoft.com/office/drawing/2014/main" id="{E73F368A-FDE8-954C-BEA3-B85B13E9E4C2}"/>
                </a:ext>
              </a:extLst>
            </p:cNvPr>
            <p:cNvCxnSpPr>
              <a:cxnSpLocks/>
              <a:stCxn id="435" idx="2"/>
              <a:endCxn id="432" idx="0"/>
            </p:cNvCxnSpPr>
            <p:nvPr/>
          </p:nvCxnSpPr>
          <p:spPr>
            <a:xfrm flipH="1">
              <a:off x="3434536" y="3532043"/>
              <a:ext cx="302702" cy="2685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直线连接符 551">
              <a:extLst>
                <a:ext uri="{FF2B5EF4-FFF2-40B4-BE49-F238E27FC236}">
                  <a16:creationId xmlns:a16="http://schemas.microsoft.com/office/drawing/2014/main" id="{31B541A6-0416-124D-874D-BE306AB2AB19}"/>
                </a:ext>
              </a:extLst>
            </p:cNvPr>
            <p:cNvCxnSpPr>
              <a:cxnSpLocks/>
              <a:stCxn id="420" idx="2"/>
              <a:endCxn id="430" idx="0"/>
            </p:cNvCxnSpPr>
            <p:nvPr/>
          </p:nvCxnSpPr>
          <p:spPr>
            <a:xfrm>
              <a:off x="2730821" y="3527813"/>
              <a:ext cx="270521" cy="211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直线连接符 552">
              <a:extLst>
                <a:ext uri="{FF2B5EF4-FFF2-40B4-BE49-F238E27FC236}">
                  <a16:creationId xmlns:a16="http://schemas.microsoft.com/office/drawing/2014/main" id="{C379EC9F-BDF3-A343-A9A5-0D905CC2A40C}"/>
                </a:ext>
              </a:extLst>
            </p:cNvPr>
            <p:cNvCxnSpPr>
              <a:cxnSpLocks/>
              <a:stCxn id="420" idx="2"/>
              <a:endCxn id="425" idx="0"/>
            </p:cNvCxnSpPr>
            <p:nvPr/>
          </p:nvCxnSpPr>
          <p:spPr>
            <a:xfrm flipH="1">
              <a:off x="2648494" y="3527813"/>
              <a:ext cx="82327" cy="4554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直线连接符 553">
              <a:extLst>
                <a:ext uri="{FF2B5EF4-FFF2-40B4-BE49-F238E27FC236}">
                  <a16:creationId xmlns:a16="http://schemas.microsoft.com/office/drawing/2014/main" id="{A8C9A099-2DB4-5B48-92B1-EC61ADF58494}"/>
                </a:ext>
              </a:extLst>
            </p:cNvPr>
            <p:cNvCxnSpPr>
              <a:cxnSpLocks/>
              <a:stCxn id="419" idx="2"/>
              <a:endCxn id="425" idx="1"/>
            </p:cNvCxnSpPr>
            <p:nvPr/>
          </p:nvCxnSpPr>
          <p:spPr>
            <a:xfrm>
              <a:off x="2290230" y="3786924"/>
              <a:ext cx="250264" cy="2683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直线连接符 554">
              <a:extLst>
                <a:ext uri="{FF2B5EF4-FFF2-40B4-BE49-F238E27FC236}">
                  <a16:creationId xmlns:a16="http://schemas.microsoft.com/office/drawing/2014/main" id="{02295BB2-5EDD-D544-8B92-53991838337E}"/>
                </a:ext>
              </a:extLst>
            </p:cNvPr>
            <p:cNvCxnSpPr>
              <a:cxnSpLocks/>
              <a:stCxn id="403" idx="3"/>
              <a:endCxn id="425" idx="1"/>
            </p:cNvCxnSpPr>
            <p:nvPr/>
          </p:nvCxnSpPr>
          <p:spPr>
            <a:xfrm flipV="1">
              <a:off x="2161664" y="4055296"/>
              <a:ext cx="378830" cy="760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直线连接符 555">
              <a:extLst>
                <a:ext uri="{FF2B5EF4-FFF2-40B4-BE49-F238E27FC236}">
                  <a16:creationId xmlns:a16="http://schemas.microsoft.com/office/drawing/2014/main" id="{5D0E2541-69AC-544A-A8A2-8BA899273D2C}"/>
                </a:ext>
              </a:extLst>
            </p:cNvPr>
            <p:cNvCxnSpPr>
              <a:cxnSpLocks/>
              <a:stCxn id="430" idx="1"/>
              <a:endCxn id="425" idx="0"/>
            </p:cNvCxnSpPr>
            <p:nvPr/>
          </p:nvCxnSpPr>
          <p:spPr>
            <a:xfrm flipH="1">
              <a:off x="2648494" y="3811575"/>
              <a:ext cx="244848" cy="1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直线连接符 556">
              <a:extLst>
                <a:ext uri="{FF2B5EF4-FFF2-40B4-BE49-F238E27FC236}">
                  <a16:creationId xmlns:a16="http://schemas.microsoft.com/office/drawing/2014/main" id="{0E862E54-D595-DE42-BDDE-6531F77FE728}"/>
                </a:ext>
              </a:extLst>
            </p:cNvPr>
            <p:cNvCxnSpPr>
              <a:cxnSpLocks/>
              <a:stCxn id="429" idx="2"/>
              <a:endCxn id="430" idx="0"/>
            </p:cNvCxnSpPr>
            <p:nvPr/>
          </p:nvCxnSpPr>
          <p:spPr>
            <a:xfrm flipH="1">
              <a:off x="3001342" y="3499145"/>
              <a:ext cx="243649" cy="240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直线连接符 557">
              <a:extLst>
                <a:ext uri="{FF2B5EF4-FFF2-40B4-BE49-F238E27FC236}">
                  <a16:creationId xmlns:a16="http://schemas.microsoft.com/office/drawing/2014/main" id="{CB49595C-7465-4E42-86AB-8C0C4D0BEF20}"/>
                </a:ext>
              </a:extLst>
            </p:cNvPr>
            <p:cNvCxnSpPr>
              <a:cxnSpLocks/>
              <a:stCxn id="432" idx="1"/>
              <a:endCxn id="430" idx="3"/>
            </p:cNvCxnSpPr>
            <p:nvPr/>
          </p:nvCxnSpPr>
          <p:spPr>
            <a:xfrm flipH="1" flipV="1">
              <a:off x="3109342" y="3811575"/>
              <a:ext cx="217194" cy="609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直线连接符 558">
              <a:extLst>
                <a:ext uri="{FF2B5EF4-FFF2-40B4-BE49-F238E27FC236}">
                  <a16:creationId xmlns:a16="http://schemas.microsoft.com/office/drawing/2014/main" id="{50BB64C3-7898-494B-A131-CFB6236A4B84}"/>
                </a:ext>
              </a:extLst>
            </p:cNvPr>
            <p:cNvCxnSpPr>
              <a:cxnSpLocks/>
              <a:stCxn id="432" idx="3"/>
              <a:endCxn id="436" idx="1"/>
            </p:cNvCxnSpPr>
            <p:nvPr/>
          </p:nvCxnSpPr>
          <p:spPr>
            <a:xfrm>
              <a:off x="3542536" y="3872568"/>
              <a:ext cx="266694" cy="369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直线连接符 559">
              <a:extLst>
                <a:ext uri="{FF2B5EF4-FFF2-40B4-BE49-F238E27FC236}">
                  <a16:creationId xmlns:a16="http://schemas.microsoft.com/office/drawing/2014/main" id="{495716F1-58DB-DA49-806E-3995294C6BE7}"/>
                </a:ext>
              </a:extLst>
            </p:cNvPr>
            <p:cNvCxnSpPr>
              <a:cxnSpLocks/>
              <a:stCxn id="432" idx="2"/>
              <a:endCxn id="434" idx="0"/>
            </p:cNvCxnSpPr>
            <p:nvPr/>
          </p:nvCxnSpPr>
          <p:spPr>
            <a:xfrm>
              <a:off x="3434536" y="3944574"/>
              <a:ext cx="218108" cy="3881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直线连接符 560">
              <a:extLst>
                <a:ext uri="{FF2B5EF4-FFF2-40B4-BE49-F238E27FC236}">
                  <a16:creationId xmlns:a16="http://schemas.microsoft.com/office/drawing/2014/main" id="{F5083C84-DE48-344F-BB09-EA8F1BDFDFDA}"/>
                </a:ext>
              </a:extLst>
            </p:cNvPr>
            <p:cNvCxnSpPr>
              <a:cxnSpLocks/>
              <a:stCxn id="436" idx="2"/>
              <a:endCxn id="434" idx="0"/>
            </p:cNvCxnSpPr>
            <p:nvPr/>
          </p:nvCxnSpPr>
          <p:spPr>
            <a:xfrm flipH="1">
              <a:off x="3652644" y="4005533"/>
              <a:ext cx="243958" cy="32721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直线连接符 561">
              <a:extLst>
                <a:ext uri="{FF2B5EF4-FFF2-40B4-BE49-F238E27FC236}">
                  <a16:creationId xmlns:a16="http://schemas.microsoft.com/office/drawing/2014/main" id="{116FB05D-EDC2-E448-906F-1A110409B97C}"/>
                </a:ext>
              </a:extLst>
            </p:cNvPr>
            <p:cNvCxnSpPr>
              <a:cxnSpLocks/>
              <a:stCxn id="411" idx="0"/>
              <a:endCxn id="428" idx="2"/>
            </p:cNvCxnSpPr>
            <p:nvPr/>
          </p:nvCxnSpPr>
          <p:spPr>
            <a:xfrm flipH="1" flipV="1">
              <a:off x="3683933" y="4971631"/>
              <a:ext cx="260939" cy="26259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直线连接符 562">
              <a:extLst>
                <a:ext uri="{FF2B5EF4-FFF2-40B4-BE49-F238E27FC236}">
                  <a16:creationId xmlns:a16="http://schemas.microsoft.com/office/drawing/2014/main" id="{17704459-DD81-2548-B652-A1246A060AF9}"/>
                </a:ext>
              </a:extLst>
            </p:cNvPr>
            <p:cNvCxnSpPr>
              <a:cxnSpLocks/>
              <a:stCxn id="428" idx="0"/>
              <a:endCxn id="434" idx="2"/>
            </p:cNvCxnSpPr>
            <p:nvPr/>
          </p:nvCxnSpPr>
          <p:spPr>
            <a:xfrm flipH="1" flipV="1">
              <a:off x="3652644" y="4476756"/>
              <a:ext cx="31289" cy="35086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直线连接符 563">
              <a:extLst>
                <a:ext uri="{FF2B5EF4-FFF2-40B4-BE49-F238E27FC236}">
                  <a16:creationId xmlns:a16="http://schemas.microsoft.com/office/drawing/2014/main" id="{05EF6510-60DD-EA49-8C18-B0AEDAE36C4C}"/>
                </a:ext>
              </a:extLst>
            </p:cNvPr>
            <p:cNvCxnSpPr>
              <a:cxnSpLocks/>
              <a:stCxn id="431" idx="0"/>
              <a:endCxn id="430" idx="2"/>
            </p:cNvCxnSpPr>
            <p:nvPr/>
          </p:nvCxnSpPr>
          <p:spPr>
            <a:xfrm flipH="1" flipV="1">
              <a:off x="3001342" y="3883581"/>
              <a:ext cx="125735" cy="3058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直线连接符 564">
              <a:extLst>
                <a:ext uri="{FF2B5EF4-FFF2-40B4-BE49-F238E27FC236}">
                  <a16:creationId xmlns:a16="http://schemas.microsoft.com/office/drawing/2014/main" id="{89C0B044-693D-7C41-9C56-0DE5C1010EF8}"/>
                </a:ext>
              </a:extLst>
            </p:cNvPr>
            <p:cNvCxnSpPr>
              <a:cxnSpLocks/>
              <a:stCxn id="431" idx="0"/>
              <a:endCxn id="432" idx="2"/>
            </p:cNvCxnSpPr>
            <p:nvPr/>
          </p:nvCxnSpPr>
          <p:spPr>
            <a:xfrm flipV="1">
              <a:off x="3127077" y="3944574"/>
              <a:ext cx="307459" cy="2448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直线连接符 565">
              <a:extLst>
                <a:ext uri="{FF2B5EF4-FFF2-40B4-BE49-F238E27FC236}">
                  <a16:creationId xmlns:a16="http://schemas.microsoft.com/office/drawing/2014/main" id="{820DDD21-C9D0-404A-9AF0-9D705737CF76}"/>
                </a:ext>
              </a:extLst>
            </p:cNvPr>
            <p:cNvCxnSpPr>
              <a:cxnSpLocks/>
              <a:stCxn id="431" idx="3"/>
              <a:endCxn id="434" idx="1"/>
            </p:cNvCxnSpPr>
            <p:nvPr/>
          </p:nvCxnSpPr>
          <p:spPr>
            <a:xfrm>
              <a:off x="3235077" y="4261389"/>
              <a:ext cx="309567" cy="143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线连接符 566">
              <a:extLst>
                <a:ext uri="{FF2B5EF4-FFF2-40B4-BE49-F238E27FC236}">
                  <a16:creationId xmlns:a16="http://schemas.microsoft.com/office/drawing/2014/main" id="{AD14D08E-6BCD-1446-9C4E-227677FB3F18}"/>
                </a:ext>
              </a:extLst>
            </p:cNvPr>
            <p:cNvCxnSpPr>
              <a:cxnSpLocks/>
              <a:stCxn id="431" idx="2"/>
              <a:endCxn id="427" idx="0"/>
            </p:cNvCxnSpPr>
            <p:nvPr/>
          </p:nvCxnSpPr>
          <p:spPr>
            <a:xfrm>
              <a:off x="3127077" y="4333395"/>
              <a:ext cx="167216" cy="3207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直线连接符 567">
              <a:extLst>
                <a:ext uri="{FF2B5EF4-FFF2-40B4-BE49-F238E27FC236}">
                  <a16:creationId xmlns:a16="http://schemas.microsoft.com/office/drawing/2014/main" id="{2B6F9AE0-4760-FD4A-A753-7C901219B8F1}"/>
                </a:ext>
              </a:extLst>
            </p:cNvPr>
            <p:cNvCxnSpPr>
              <a:cxnSpLocks/>
              <a:stCxn id="434" idx="1"/>
              <a:endCxn id="427" idx="0"/>
            </p:cNvCxnSpPr>
            <p:nvPr/>
          </p:nvCxnSpPr>
          <p:spPr>
            <a:xfrm flipH="1">
              <a:off x="3294293" y="4404750"/>
              <a:ext cx="250351" cy="24938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直线连接符 568">
              <a:extLst>
                <a:ext uri="{FF2B5EF4-FFF2-40B4-BE49-F238E27FC236}">
                  <a16:creationId xmlns:a16="http://schemas.microsoft.com/office/drawing/2014/main" id="{E8133B09-8C11-4846-BA66-D884DFBADC10}"/>
                </a:ext>
              </a:extLst>
            </p:cNvPr>
            <p:cNvCxnSpPr>
              <a:cxnSpLocks/>
              <a:stCxn id="428" idx="1"/>
              <a:endCxn id="427" idx="3"/>
            </p:cNvCxnSpPr>
            <p:nvPr/>
          </p:nvCxnSpPr>
          <p:spPr>
            <a:xfrm flipH="1" flipV="1">
              <a:off x="3402293" y="4726144"/>
              <a:ext cx="173640" cy="1734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直线连接符 569">
              <a:extLst>
                <a:ext uri="{FF2B5EF4-FFF2-40B4-BE49-F238E27FC236}">
                  <a16:creationId xmlns:a16="http://schemas.microsoft.com/office/drawing/2014/main" id="{CED297C0-2FC2-3D44-B5E0-46551399D274}"/>
                </a:ext>
              </a:extLst>
            </p:cNvPr>
            <p:cNvCxnSpPr>
              <a:cxnSpLocks/>
              <a:stCxn id="412" idx="0"/>
              <a:endCxn id="427" idx="2"/>
            </p:cNvCxnSpPr>
            <p:nvPr/>
          </p:nvCxnSpPr>
          <p:spPr>
            <a:xfrm flipH="1" flipV="1">
              <a:off x="3294293" y="4798150"/>
              <a:ext cx="151834" cy="430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直线连接符 570">
              <a:extLst>
                <a:ext uri="{FF2B5EF4-FFF2-40B4-BE49-F238E27FC236}">
                  <a16:creationId xmlns:a16="http://schemas.microsoft.com/office/drawing/2014/main" id="{FF7B8EDB-A152-C544-90C1-E643414A071B}"/>
                </a:ext>
              </a:extLst>
            </p:cNvPr>
            <p:cNvCxnSpPr>
              <a:cxnSpLocks/>
              <a:stCxn id="412" idx="0"/>
              <a:endCxn id="428" idx="2"/>
            </p:cNvCxnSpPr>
            <p:nvPr/>
          </p:nvCxnSpPr>
          <p:spPr>
            <a:xfrm flipV="1">
              <a:off x="3446127" y="4971631"/>
              <a:ext cx="237806" cy="2569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" name="直线连接符 571">
              <a:extLst>
                <a:ext uri="{FF2B5EF4-FFF2-40B4-BE49-F238E27FC236}">
                  <a16:creationId xmlns:a16="http://schemas.microsoft.com/office/drawing/2014/main" id="{D684AC8D-AF3F-FB42-8D92-F90DEF202CF1}"/>
                </a:ext>
              </a:extLst>
            </p:cNvPr>
            <p:cNvCxnSpPr>
              <a:cxnSpLocks/>
              <a:stCxn id="426" idx="0"/>
              <a:endCxn id="425" idx="2"/>
            </p:cNvCxnSpPr>
            <p:nvPr/>
          </p:nvCxnSpPr>
          <p:spPr>
            <a:xfrm flipH="1" flipV="1">
              <a:off x="2648494" y="4127302"/>
              <a:ext cx="156339" cy="4040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直线连接符 572">
              <a:extLst>
                <a:ext uri="{FF2B5EF4-FFF2-40B4-BE49-F238E27FC236}">
                  <a16:creationId xmlns:a16="http://schemas.microsoft.com/office/drawing/2014/main" id="{3F9B8EFE-0853-E54E-BE3E-BEE5BA54B1FC}"/>
                </a:ext>
              </a:extLst>
            </p:cNvPr>
            <p:cNvCxnSpPr>
              <a:cxnSpLocks/>
              <a:stCxn id="405" idx="0"/>
              <a:endCxn id="425" idx="2"/>
            </p:cNvCxnSpPr>
            <p:nvPr/>
          </p:nvCxnSpPr>
          <p:spPr>
            <a:xfrm flipV="1">
              <a:off x="2419529" y="4127302"/>
              <a:ext cx="228965" cy="3043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直线连接符 573">
              <a:extLst>
                <a:ext uri="{FF2B5EF4-FFF2-40B4-BE49-F238E27FC236}">
                  <a16:creationId xmlns:a16="http://schemas.microsoft.com/office/drawing/2014/main" id="{BADFAD5A-FE74-8C42-864D-4B86D7341D98}"/>
                </a:ext>
              </a:extLst>
            </p:cNvPr>
            <p:cNvCxnSpPr>
              <a:cxnSpLocks/>
              <a:stCxn id="425" idx="3"/>
              <a:endCxn id="431" idx="1"/>
            </p:cNvCxnSpPr>
            <p:nvPr/>
          </p:nvCxnSpPr>
          <p:spPr>
            <a:xfrm>
              <a:off x="2756494" y="4055296"/>
              <a:ext cx="262583" cy="206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直线连接符 574">
              <a:extLst>
                <a:ext uri="{FF2B5EF4-FFF2-40B4-BE49-F238E27FC236}">
                  <a16:creationId xmlns:a16="http://schemas.microsoft.com/office/drawing/2014/main" id="{C019F7C7-1DC2-394A-84AE-07D2D35578AE}"/>
                </a:ext>
              </a:extLst>
            </p:cNvPr>
            <p:cNvCxnSpPr>
              <a:cxnSpLocks/>
              <a:stCxn id="405" idx="3"/>
              <a:endCxn id="426" idx="1"/>
            </p:cNvCxnSpPr>
            <p:nvPr/>
          </p:nvCxnSpPr>
          <p:spPr>
            <a:xfrm>
              <a:off x="2486979" y="4542568"/>
              <a:ext cx="209854" cy="608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直线连接符 575">
              <a:extLst>
                <a:ext uri="{FF2B5EF4-FFF2-40B4-BE49-F238E27FC236}">
                  <a16:creationId xmlns:a16="http://schemas.microsoft.com/office/drawing/2014/main" id="{22A2B471-9CB3-0840-A516-E1E65326192E}"/>
                </a:ext>
              </a:extLst>
            </p:cNvPr>
            <p:cNvCxnSpPr>
              <a:cxnSpLocks/>
              <a:stCxn id="404" idx="0"/>
              <a:endCxn id="426" idx="1"/>
            </p:cNvCxnSpPr>
            <p:nvPr/>
          </p:nvCxnSpPr>
          <p:spPr>
            <a:xfrm flipV="1">
              <a:off x="2445547" y="4603399"/>
              <a:ext cx="251286" cy="277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7" name="直线连接符 576">
              <a:extLst>
                <a:ext uri="{FF2B5EF4-FFF2-40B4-BE49-F238E27FC236}">
                  <a16:creationId xmlns:a16="http://schemas.microsoft.com/office/drawing/2014/main" id="{72C00904-8061-0C41-8274-E96EF7219130}"/>
                </a:ext>
              </a:extLst>
            </p:cNvPr>
            <p:cNvCxnSpPr>
              <a:cxnSpLocks/>
              <a:stCxn id="426" idx="3"/>
              <a:endCxn id="427" idx="1"/>
            </p:cNvCxnSpPr>
            <p:nvPr/>
          </p:nvCxnSpPr>
          <p:spPr>
            <a:xfrm>
              <a:off x="2912833" y="4603399"/>
              <a:ext cx="273460" cy="1227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直线连接符 577">
              <a:extLst>
                <a:ext uri="{FF2B5EF4-FFF2-40B4-BE49-F238E27FC236}">
                  <a16:creationId xmlns:a16="http://schemas.microsoft.com/office/drawing/2014/main" id="{53E64445-622D-5A42-91EA-91B57657C593}"/>
                </a:ext>
              </a:extLst>
            </p:cNvPr>
            <p:cNvCxnSpPr>
              <a:cxnSpLocks/>
              <a:stCxn id="431" idx="2"/>
              <a:endCxn id="426" idx="0"/>
            </p:cNvCxnSpPr>
            <p:nvPr/>
          </p:nvCxnSpPr>
          <p:spPr>
            <a:xfrm flipH="1">
              <a:off x="2804833" y="4333395"/>
              <a:ext cx="322244" cy="197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直线连接符 578">
              <a:extLst>
                <a:ext uri="{FF2B5EF4-FFF2-40B4-BE49-F238E27FC236}">
                  <a16:creationId xmlns:a16="http://schemas.microsoft.com/office/drawing/2014/main" id="{360F4130-62BD-E64B-980D-2AFB5C030A88}"/>
                </a:ext>
              </a:extLst>
            </p:cNvPr>
            <p:cNvCxnSpPr>
              <a:cxnSpLocks/>
              <a:stCxn id="426" idx="2"/>
              <a:endCxn id="410" idx="0"/>
            </p:cNvCxnSpPr>
            <p:nvPr/>
          </p:nvCxnSpPr>
          <p:spPr>
            <a:xfrm>
              <a:off x="2804833" y="4675405"/>
              <a:ext cx="150567" cy="292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线连接符 579">
              <a:extLst>
                <a:ext uri="{FF2B5EF4-FFF2-40B4-BE49-F238E27FC236}">
                  <a16:creationId xmlns:a16="http://schemas.microsoft.com/office/drawing/2014/main" id="{27BB9964-5245-A44D-B5A0-21A4CD768CC1}"/>
                </a:ext>
              </a:extLst>
            </p:cNvPr>
            <p:cNvCxnSpPr>
              <a:cxnSpLocks/>
              <a:stCxn id="427" idx="1"/>
              <a:endCxn id="410" idx="0"/>
            </p:cNvCxnSpPr>
            <p:nvPr/>
          </p:nvCxnSpPr>
          <p:spPr>
            <a:xfrm flipH="1">
              <a:off x="2955400" y="4726144"/>
              <a:ext cx="230893" cy="24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线连接符 580">
              <a:extLst>
                <a:ext uri="{FF2B5EF4-FFF2-40B4-BE49-F238E27FC236}">
                  <a16:creationId xmlns:a16="http://schemas.microsoft.com/office/drawing/2014/main" id="{A644F1E9-9DD9-7240-AC42-AD7DFF3DF403}"/>
                </a:ext>
              </a:extLst>
            </p:cNvPr>
            <p:cNvCxnSpPr>
              <a:cxnSpLocks/>
              <a:stCxn id="408" idx="0"/>
              <a:endCxn id="407" idx="1"/>
            </p:cNvCxnSpPr>
            <p:nvPr/>
          </p:nvCxnSpPr>
          <p:spPr>
            <a:xfrm flipV="1">
              <a:off x="2648494" y="1671052"/>
              <a:ext cx="238912" cy="2725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F010986-5C07-494D-B0D9-958F68E06111}"/>
              </a:ext>
            </a:extLst>
          </p:cNvPr>
          <p:cNvGrpSpPr/>
          <p:nvPr/>
        </p:nvGrpSpPr>
        <p:grpSpPr>
          <a:xfrm>
            <a:off x="4284687" y="98255"/>
            <a:ext cx="5039603" cy="3082710"/>
            <a:chOff x="3509588" y="-1188712"/>
            <a:chExt cx="5039603" cy="3082710"/>
          </a:xfrm>
        </p:grpSpPr>
        <p:sp>
          <p:nvSpPr>
            <p:cNvPr id="584" name="矩形 583">
              <a:extLst>
                <a:ext uri="{FF2B5EF4-FFF2-40B4-BE49-F238E27FC236}">
                  <a16:creationId xmlns:a16="http://schemas.microsoft.com/office/drawing/2014/main" id="{129B6B18-0BA9-3C4F-A58B-E2CE388AE9E3}"/>
                </a:ext>
              </a:extLst>
            </p:cNvPr>
            <p:cNvSpPr/>
            <p:nvPr/>
          </p:nvSpPr>
          <p:spPr>
            <a:xfrm rot="20040000">
              <a:off x="4387447" y="-86236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5" name="矩形 584">
              <a:extLst>
                <a:ext uri="{FF2B5EF4-FFF2-40B4-BE49-F238E27FC236}">
                  <a16:creationId xmlns:a16="http://schemas.microsoft.com/office/drawing/2014/main" id="{2F87A05C-4936-1847-9E33-618ED0BFEFD2}"/>
                </a:ext>
              </a:extLst>
            </p:cNvPr>
            <p:cNvSpPr/>
            <p:nvPr/>
          </p:nvSpPr>
          <p:spPr>
            <a:xfrm rot="19380000">
              <a:off x="3890144" y="-52911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6" name="矩形 585">
              <a:extLst>
                <a:ext uri="{FF2B5EF4-FFF2-40B4-BE49-F238E27FC236}">
                  <a16:creationId xmlns:a16="http://schemas.microsoft.com/office/drawing/2014/main" id="{F6367FD2-0DAD-F64F-A374-E96E9C8B875D}"/>
                </a:ext>
              </a:extLst>
            </p:cNvPr>
            <p:cNvSpPr/>
            <p:nvPr/>
          </p:nvSpPr>
          <p:spPr>
            <a:xfrm rot="18600000">
              <a:off x="3473578" y="-106791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7" name="矩形 586">
              <a:extLst>
                <a:ext uri="{FF2B5EF4-FFF2-40B4-BE49-F238E27FC236}">
                  <a16:creationId xmlns:a16="http://schemas.microsoft.com/office/drawing/2014/main" id="{9A7EEADF-5088-7D47-AF56-E329C63FAA22}"/>
                </a:ext>
              </a:extLst>
            </p:cNvPr>
            <p:cNvSpPr/>
            <p:nvPr/>
          </p:nvSpPr>
          <p:spPr>
            <a:xfrm rot="20520000">
              <a:off x="4947370" y="-10929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8" name="矩形 587">
              <a:extLst>
                <a:ext uri="{FF2B5EF4-FFF2-40B4-BE49-F238E27FC236}">
                  <a16:creationId xmlns:a16="http://schemas.microsoft.com/office/drawing/2014/main" id="{F7284990-A027-3149-AB7C-BB66C2C2079E}"/>
                </a:ext>
              </a:extLst>
            </p:cNvPr>
            <p:cNvSpPr/>
            <p:nvPr/>
          </p:nvSpPr>
          <p:spPr>
            <a:xfrm>
              <a:off x="5552329" y="-118871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9" name="矩形 588">
              <a:extLst>
                <a:ext uri="{FF2B5EF4-FFF2-40B4-BE49-F238E27FC236}">
                  <a16:creationId xmlns:a16="http://schemas.microsoft.com/office/drawing/2014/main" id="{C329C2BD-6522-B246-84BE-5151C02B400E}"/>
                </a:ext>
              </a:extLst>
            </p:cNvPr>
            <p:cNvSpPr/>
            <p:nvPr/>
          </p:nvSpPr>
          <p:spPr>
            <a:xfrm rot="720000">
              <a:off x="6169595" y="-116087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0" name="矩形 589">
              <a:extLst>
                <a:ext uri="{FF2B5EF4-FFF2-40B4-BE49-F238E27FC236}">
                  <a16:creationId xmlns:a16="http://schemas.microsoft.com/office/drawing/2014/main" id="{30C1CD79-7081-B142-B3FF-472D202251ED}"/>
                </a:ext>
              </a:extLst>
            </p:cNvPr>
            <p:cNvSpPr/>
            <p:nvPr/>
          </p:nvSpPr>
          <p:spPr>
            <a:xfrm rot="1320000">
              <a:off x="6756079" y="-97850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1" name="矩形 590">
              <a:extLst>
                <a:ext uri="{FF2B5EF4-FFF2-40B4-BE49-F238E27FC236}">
                  <a16:creationId xmlns:a16="http://schemas.microsoft.com/office/drawing/2014/main" id="{B3897B34-85FD-3F4A-81F2-1EA56BC5AFB9}"/>
                </a:ext>
              </a:extLst>
            </p:cNvPr>
            <p:cNvSpPr/>
            <p:nvPr/>
          </p:nvSpPr>
          <p:spPr>
            <a:xfrm rot="2340000">
              <a:off x="7300622" y="-69211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2" name="矩形 591">
              <a:extLst>
                <a:ext uri="{FF2B5EF4-FFF2-40B4-BE49-F238E27FC236}">
                  <a16:creationId xmlns:a16="http://schemas.microsoft.com/office/drawing/2014/main" id="{F0D18B2A-B627-E44D-B632-CCB967720D3A}"/>
                </a:ext>
              </a:extLst>
            </p:cNvPr>
            <p:cNvSpPr/>
            <p:nvPr/>
          </p:nvSpPr>
          <p:spPr>
            <a:xfrm rot="2400000">
              <a:off x="7743958" y="-3205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3" name="矩形 592">
              <a:extLst>
                <a:ext uri="{FF2B5EF4-FFF2-40B4-BE49-F238E27FC236}">
                  <a16:creationId xmlns:a16="http://schemas.microsoft.com/office/drawing/2014/main" id="{94B47563-C178-C942-A1E8-1C771CDCFBD5}"/>
                </a:ext>
              </a:extLst>
            </p:cNvPr>
            <p:cNvSpPr/>
            <p:nvPr/>
          </p:nvSpPr>
          <p:spPr>
            <a:xfrm>
              <a:off x="4387448" y="-44895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4" name="矩形 593">
              <a:extLst>
                <a:ext uri="{FF2B5EF4-FFF2-40B4-BE49-F238E27FC236}">
                  <a16:creationId xmlns:a16="http://schemas.microsoft.com/office/drawing/2014/main" id="{6E29BDF6-B418-6342-A30E-1C6AE703F7A7}"/>
                </a:ext>
              </a:extLst>
            </p:cNvPr>
            <p:cNvSpPr/>
            <p:nvPr/>
          </p:nvSpPr>
          <p:spPr>
            <a:xfrm>
              <a:off x="4839833" y="-5981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5" name="矩形 594">
              <a:extLst>
                <a:ext uri="{FF2B5EF4-FFF2-40B4-BE49-F238E27FC236}">
                  <a16:creationId xmlns:a16="http://schemas.microsoft.com/office/drawing/2014/main" id="{12B5234E-06B6-5545-AB52-1C452BAE8205}"/>
                </a:ext>
              </a:extLst>
            </p:cNvPr>
            <p:cNvSpPr/>
            <p:nvPr/>
          </p:nvSpPr>
          <p:spPr>
            <a:xfrm>
              <a:off x="5261915" y="-75679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6" name="矩形 595">
              <a:extLst>
                <a:ext uri="{FF2B5EF4-FFF2-40B4-BE49-F238E27FC236}">
                  <a16:creationId xmlns:a16="http://schemas.microsoft.com/office/drawing/2014/main" id="{54319EE6-367A-7848-8EE8-9296E99FCDBE}"/>
                </a:ext>
              </a:extLst>
            </p:cNvPr>
            <p:cNvSpPr/>
            <p:nvPr/>
          </p:nvSpPr>
          <p:spPr>
            <a:xfrm>
              <a:off x="5707121" y="-65509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7" name="矩形 596">
              <a:extLst>
                <a:ext uri="{FF2B5EF4-FFF2-40B4-BE49-F238E27FC236}">
                  <a16:creationId xmlns:a16="http://schemas.microsoft.com/office/drawing/2014/main" id="{C62BBB0A-4647-D442-AE92-658D7633B80A}"/>
                </a:ext>
              </a:extLst>
            </p:cNvPr>
            <p:cNvSpPr/>
            <p:nvPr/>
          </p:nvSpPr>
          <p:spPr>
            <a:xfrm>
              <a:off x="6372678" y="-5365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8" name="矩形 597">
              <a:extLst>
                <a:ext uri="{FF2B5EF4-FFF2-40B4-BE49-F238E27FC236}">
                  <a16:creationId xmlns:a16="http://schemas.microsoft.com/office/drawing/2014/main" id="{4B16F05B-718E-AC46-954E-6A61D176A0CB}"/>
                </a:ext>
              </a:extLst>
            </p:cNvPr>
            <p:cNvSpPr/>
            <p:nvPr/>
          </p:nvSpPr>
          <p:spPr>
            <a:xfrm>
              <a:off x="6883187" y="-55657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9" name="矩形 598">
              <a:extLst>
                <a:ext uri="{FF2B5EF4-FFF2-40B4-BE49-F238E27FC236}">
                  <a16:creationId xmlns:a16="http://schemas.microsoft.com/office/drawing/2014/main" id="{31CB087E-F5B3-DD44-BEC4-1D0B4E29231C}"/>
                </a:ext>
              </a:extLst>
            </p:cNvPr>
            <p:cNvSpPr/>
            <p:nvPr/>
          </p:nvSpPr>
          <p:spPr>
            <a:xfrm>
              <a:off x="7270071" y="-1938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0" name="矩形 599">
              <a:extLst>
                <a:ext uri="{FF2B5EF4-FFF2-40B4-BE49-F238E27FC236}">
                  <a16:creationId xmlns:a16="http://schemas.microsoft.com/office/drawing/2014/main" id="{6A80F494-2A8E-4D49-AA91-69C3BF4F32F9}"/>
                </a:ext>
              </a:extLst>
            </p:cNvPr>
            <p:cNvSpPr/>
            <p:nvPr/>
          </p:nvSpPr>
          <p:spPr>
            <a:xfrm rot="3660000">
              <a:off x="8136118" y="193503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1" name="矩形 600">
              <a:extLst>
                <a:ext uri="{FF2B5EF4-FFF2-40B4-BE49-F238E27FC236}">
                  <a16:creationId xmlns:a16="http://schemas.microsoft.com/office/drawing/2014/main" id="{D74A6958-A5D0-3444-81F6-503CE8D82F9F}"/>
                </a:ext>
              </a:extLst>
            </p:cNvPr>
            <p:cNvSpPr/>
            <p:nvPr/>
          </p:nvSpPr>
          <p:spPr>
            <a:xfrm rot="4080000">
              <a:off x="8369181" y="684447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2" name="矩形 601">
              <a:extLst>
                <a:ext uri="{FF2B5EF4-FFF2-40B4-BE49-F238E27FC236}">
                  <a16:creationId xmlns:a16="http://schemas.microsoft.com/office/drawing/2014/main" id="{4FFCC49B-6F16-3E44-BA2A-34782D247ABD}"/>
                </a:ext>
              </a:extLst>
            </p:cNvPr>
            <p:cNvSpPr/>
            <p:nvPr/>
          </p:nvSpPr>
          <p:spPr>
            <a:xfrm>
              <a:off x="4137447" y="-489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3" name="矩形 602">
              <a:extLst>
                <a:ext uri="{FF2B5EF4-FFF2-40B4-BE49-F238E27FC236}">
                  <a16:creationId xmlns:a16="http://schemas.microsoft.com/office/drawing/2014/main" id="{85364760-28C6-AC43-AD37-E6AB6E447196}"/>
                </a:ext>
              </a:extLst>
            </p:cNvPr>
            <p:cNvSpPr/>
            <p:nvPr/>
          </p:nvSpPr>
          <p:spPr>
            <a:xfrm>
              <a:off x="3753238" y="47082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4" name="矩形 603">
              <a:extLst>
                <a:ext uri="{FF2B5EF4-FFF2-40B4-BE49-F238E27FC236}">
                  <a16:creationId xmlns:a16="http://schemas.microsoft.com/office/drawing/2014/main" id="{02BA541B-0DA6-3A4B-B884-E9F35FC45771}"/>
                </a:ext>
              </a:extLst>
            </p:cNvPr>
            <p:cNvSpPr/>
            <p:nvPr/>
          </p:nvSpPr>
          <p:spPr>
            <a:xfrm>
              <a:off x="4626886" y="-19599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5" name="矩形 604">
              <a:extLst>
                <a:ext uri="{FF2B5EF4-FFF2-40B4-BE49-F238E27FC236}">
                  <a16:creationId xmlns:a16="http://schemas.microsoft.com/office/drawing/2014/main" id="{0DEE63EE-261B-2749-AD77-A268EE36B4C5}"/>
                </a:ext>
              </a:extLst>
            </p:cNvPr>
            <p:cNvSpPr/>
            <p:nvPr/>
          </p:nvSpPr>
          <p:spPr>
            <a:xfrm>
              <a:off x="5324076" y="-4323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6" name="矩形 605">
              <a:extLst>
                <a:ext uri="{FF2B5EF4-FFF2-40B4-BE49-F238E27FC236}">
                  <a16:creationId xmlns:a16="http://schemas.microsoft.com/office/drawing/2014/main" id="{72F3F0A6-CAC8-DD4B-BF49-B1A161B6A80C}"/>
                </a:ext>
              </a:extLst>
            </p:cNvPr>
            <p:cNvSpPr/>
            <p:nvPr/>
          </p:nvSpPr>
          <p:spPr>
            <a:xfrm>
              <a:off x="5000076" y="-1338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7" name="矩形 606">
              <a:extLst>
                <a:ext uri="{FF2B5EF4-FFF2-40B4-BE49-F238E27FC236}">
                  <a16:creationId xmlns:a16="http://schemas.microsoft.com/office/drawing/2014/main" id="{3E1AC191-96EC-D241-90BD-ECA463C17A51}"/>
                </a:ext>
              </a:extLst>
            </p:cNvPr>
            <p:cNvSpPr/>
            <p:nvPr/>
          </p:nvSpPr>
          <p:spPr>
            <a:xfrm rot="1260000">
              <a:off x="5921657" y="-1992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8" name="矩形 607">
              <a:extLst>
                <a:ext uri="{FF2B5EF4-FFF2-40B4-BE49-F238E27FC236}">
                  <a16:creationId xmlns:a16="http://schemas.microsoft.com/office/drawing/2014/main" id="{36A7A4FA-3A64-3F4B-9B78-20E8F8E02433}"/>
                </a:ext>
              </a:extLst>
            </p:cNvPr>
            <p:cNvSpPr/>
            <p:nvPr/>
          </p:nvSpPr>
          <p:spPr>
            <a:xfrm>
              <a:off x="5499242" y="-15675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9" name="矩形 608">
              <a:extLst>
                <a:ext uri="{FF2B5EF4-FFF2-40B4-BE49-F238E27FC236}">
                  <a16:creationId xmlns:a16="http://schemas.microsoft.com/office/drawing/2014/main" id="{0D483FEA-40F8-FD48-87F6-D2DA25D0E65C}"/>
                </a:ext>
              </a:extLst>
            </p:cNvPr>
            <p:cNvSpPr/>
            <p:nvPr/>
          </p:nvSpPr>
          <p:spPr>
            <a:xfrm>
              <a:off x="4696180" y="1735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0" name="矩形 609">
              <a:extLst>
                <a:ext uri="{FF2B5EF4-FFF2-40B4-BE49-F238E27FC236}">
                  <a16:creationId xmlns:a16="http://schemas.microsoft.com/office/drawing/2014/main" id="{CB0C6A40-B2A4-B042-A024-77EA4AB8B2C2}"/>
                </a:ext>
              </a:extLst>
            </p:cNvPr>
            <p:cNvSpPr/>
            <p:nvPr/>
          </p:nvSpPr>
          <p:spPr>
            <a:xfrm>
              <a:off x="4349268" y="51813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1" name="矩形 610">
              <a:extLst>
                <a:ext uri="{FF2B5EF4-FFF2-40B4-BE49-F238E27FC236}">
                  <a16:creationId xmlns:a16="http://schemas.microsoft.com/office/drawing/2014/main" id="{ABE6F1B3-941B-1646-AF62-3A89230C50E8}"/>
                </a:ext>
              </a:extLst>
            </p:cNvPr>
            <p:cNvSpPr/>
            <p:nvPr/>
          </p:nvSpPr>
          <p:spPr>
            <a:xfrm>
              <a:off x="6707648" y="-18544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</a:p>
          </p:txBody>
        </p:sp>
        <p:sp>
          <p:nvSpPr>
            <p:cNvPr id="612" name="矩形 611">
              <a:extLst>
                <a:ext uri="{FF2B5EF4-FFF2-40B4-BE49-F238E27FC236}">
                  <a16:creationId xmlns:a16="http://schemas.microsoft.com/office/drawing/2014/main" id="{89F7E7BC-F91B-9A4C-A05B-FE514B66FFAC}"/>
                </a:ext>
              </a:extLst>
            </p:cNvPr>
            <p:cNvSpPr/>
            <p:nvPr/>
          </p:nvSpPr>
          <p:spPr>
            <a:xfrm>
              <a:off x="7686106" y="10163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3" name="矩形 612">
              <a:extLst>
                <a:ext uri="{FF2B5EF4-FFF2-40B4-BE49-F238E27FC236}">
                  <a16:creationId xmlns:a16="http://schemas.microsoft.com/office/drawing/2014/main" id="{BFB0794E-DE36-F44F-B543-D7C5BF702159}"/>
                </a:ext>
              </a:extLst>
            </p:cNvPr>
            <p:cNvSpPr/>
            <p:nvPr/>
          </p:nvSpPr>
          <p:spPr>
            <a:xfrm>
              <a:off x="7720335" y="57302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4" name="矩形 613">
              <a:extLst>
                <a:ext uri="{FF2B5EF4-FFF2-40B4-BE49-F238E27FC236}">
                  <a16:creationId xmlns:a16="http://schemas.microsoft.com/office/drawing/2014/main" id="{27CCB07E-B533-624B-AF8E-6D5F076259D3}"/>
                </a:ext>
              </a:extLst>
            </p:cNvPr>
            <p:cNvSpPr/>
            <p:nvPr/>
          </p:nvSpPr>
          <p:spPr>
            <a:xfrm>
              <a:off x="7826065" y="1062678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5" name="矩形 614">
              <a:extLst>
                <a:ext uri="{FF2B5EF4-FFF2-40B4-BE49-F238E27FC236}">
                  <a16:creationId xmlns:a16="http://schemas.microsoft.com/office/drawing/2014/main" id="{12E8D52A-EB19-4944-A8FE-29F35DD3CA29}"/>
                </a:ext>
              </a:extLst>
            </p:cNvPr>
            <p:cNvSpPr/>
            <p:nvPr/>
          </p:nvSpPr>
          <p:spPr>
            <a:xfrm>
              <a:off x="5208034" y="2601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6" name="矩形 615">
              <a:extLst>
                <a:ext uri="{FF2B5EF4-FFF2-40B4-BE49-F238E27FC236}">
                  <a16:creationId xmlns:a16="http://schemas.microsoft.com/office/drawing/2014/main" id="{C6BD8782-CDFA-534E-AEF0-5687E182C945}"/>
                </a:ext>
              </a:extLst>
            </p:cNvPr>
            <p:cNvSpPr/>
            <p:nvPr/>
          </p:nvSpPr>
          <p:spPr>
            <a:xfrm>
              <a:off x="6379972" y="4896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7" name="矩形 616">
              <a:extLst>
                <a:ext uri="{FF2B5EF4-FFF2-40B4-BE49-F238E27FC236}">
                  <a16:creationId xmlns:a16="http://schemas.microsoft.com/office/drawing/2014/main" id="{C8A9A4E3-03F0-AA40-896C-45B0BE55D779}"/>
                </a:ext>
              </a:extLst>
            </p:cNvPr>
            <p:cNvSpPr/>
            <p:nvPr/>
          </p:nvSpPr>
          <p:spPr>
            <a:xfrm>
              <a:off x="5766982" y="2483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8" name="矩形 617">
              <a:extLst>
                <a:ext uri="{FF2B5EF4-FFF2-40B4-BE49-F238E27FC236}">
                  <a16:creationId xmlns:a16="http://schemas.microsoft.com/office/drawing/2014/main" id="{E6D2AECF-E85E-D345-9D2D-B32E35447099}"/>
                </a:ext>
              </a:extLst>
            </p:cNvPr>
            <p:cNvSpPr/>
            <p:nvPr/>
          </p:nvSpPr>
          <p:spPr>
            <a:xfrm>
              <a:off x="6913984" y="15061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9" name="矩形 618">
              <a:extLst>
                <a:ext uri="{FF2B5EF4-FFF2-40B4-BE49-F238E27FC236}">
                  <a16:creationId xmlns:a16="http://schemas.microsoft.com/office/drawing/2014/main" id="{93EB13CA-8848-954E-B3FD-ADC9A58FAA6B}"/>
                </a:ext>
              </a:extLst>
            </p:cNvPr>
            <p:cNvSpPr/>
            <p:nvPr/>
          </p:nvSpPr>
          <p:spPr>
            <a:xfrm>
              <a:off x="7353847" y="24716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0" name="矩形 619">
              <a:extLst>
                <a:ext uri="{FF2B5EF4-FFF2-40B4-BE49-F238E27FC236}">
                  <a16:creationId xmlns:a16="http://schemas.microsoft.com/office/drawing/2014/main" id="{7A4019DB-F783-CC4C-864C-816448D3FBA2}"/>
                </a:ext>
              </a:extLst>
            </p:cNvPr>
            <p:cNvSpPr/>
            <p:nvPr/>
          </p:nvSpPr>
          <p:spPr>
            <a:xfrm>
              <a:off x="7174013" y="55412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1" name="矩形 620">
              <a:extLst>
                <a:ext uri="{FF2B5EF4-FFF2-40B4-BE49-F238E27FC236}">
                  <a16:creationId xmlns:a16="http://schemas.microsoft.com/office/drawing/2014/main" id="{B81B6F4C-9D62-834D-9F3A-C2CB10C2D3F5}"/>
                </a:ext>
              </a:extLst>
            </p:cNvPr>
            <p:cNvSpPr/>
            <p:nvPr/>
          </p:nvSpPr>
          <p:spPr>
            <a:xfrm>
              <a:off x="6716790" y="5319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2" name="矩形 621">
              <a:extLst>
                <a:ext uri="{FF2B5EF4-FFF2-40B4-BE49-F238E27FC236}">
                  <a16:creationId xmlns:a16="http://schemas.microsoft.com/office/drawing/2014/main" id="{411B9956-5D7D-B643-9CE8-4AE3C5F2AB76}"/>
                </a:ext>
              </a:extLst>
            </p:cNvPr>
            <p:cNvSpPr/>
            <p:nvPr/>
          </p:nvSpPr>
          <p:spPr>
            <a:xfrm>
              <a:off x="6239351" y="50694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3" name="矩形 622">
              <a:extLst>
                <a:ext uri="{FF2B5EF4-FFF2-40B4-BE49-F238E27FC236}">
                  <a16:creationId xmlns:a16="http://schemas.microsoft.com/office/drawing/2014/main" id="{A1260D4C-AA44-D845-A1B5-3159B402DF5A}"/>
                </a:ext>
              </a:extLst>
            </p:cNvPr>
            <p:cNvSpPr/>
            <p:nvPr/>
          </p:nvSpPr>
          <p:spPr>
            <a:xfrm>
              <a:off x="4896364" y="62530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4" name="矩形 623">
              <a:extLst>
                <a:ext uri="{FF2B5EF4-FFF2-40B4-BE49-F238E27FC236}">
                  <a16:creationId xmlns:a16="http://schemas.microsoft.com/office/drawing/2014/main" id="{92E0EF78-53BB-734D-89C5-A29C78D3599D}"/>
                </a:ext>
              </a:extLst>
            </p:cNvPr>
            <p:cNvSpPr/>
            <p:nvPr/>
          </p:nvSpPr>
          <p:spPr>
            <a:xfrm rot="1140000">
              <a:off x="4550573" y="96206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5" name="矩形 624">
              <a:extLst>
                <a:ext uri="{FF2B5EF4-FFF2-40B4-BE49-F238E27FC236}">
                  <a16:creationId xmlns:a16="http://schemas.microsoft.com/office/drawing/2014/main" id="{39DC8156-E24B-2143-B14B-0DDD013AD736}"/>
                </a:ext>
              </a:extLst>
            </p:cNvPr>
            <p:cNvSpPr/>
            <p:nvPr/>
          </p:nvSpPr>
          <p:spPr>
            <a:xfrm rot="660000">
              <a:off x="5064382" y="1039193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6" name="矩形 625">
              <a:extLst>
                <a:ext uri="{FF2B5EF4-FFF2-40B4-BE49-F238E27FC236}">
                  <a16:creationId xmlns:a16="http://schemas.microsoft.com/office/drawing/2014/main" id="{3D4E6580-AC66-3D4B-8168-AB92A9D544F5}"/>
                </a:ext>
              </a:extLst>
            </p:cNvPr>
            <p:cNvSpPr/>
            <p:nvPr/>
          </p:nvSpPr>
          <p:spPr>
            <a:xfrm rot="1200000">
              <a:off x="5435568" y="6715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7" name="矩形 626">
              <a:extLst>
                <a:ext uri="{FF2B5EF4-FFF2-40B4-BE49-F238E27FC236}">
                  <a16:creationId xmlns:a16="http://schemas.microsoft.com/office/drawing/2014/main" id="{6A041BB8-9D10-9044-8E9C-74BABF90EAE8}"/>
                </a:ext>
              </a:extLst>
            </p:cNvPr>
            <p:cNvSpPr/>
            <p:nvPr/>
          </p:nvSpPr>
          <p:spPr>
            <a:xfrm>
              <a:off x="5261621" y="1529812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8" name="矩形 627">
              <a:extLst>
                <a:ext uri="{FF2B5EF4-FFF2-40B4-BE49-F238E27FC236}">
                  <a16:creationId xmlns:a16="http://schemas.microsoft.com/office/drawing/2014/main" id="{76B884B1-C311-E847-81BC-8AB3F554F848}"/>
                </a:ext>
              </a:extLst>
            </p:cNvPr>
            <p:cNvSpPr/>
            <p:nvPr/>
          </p:nvSpPr>
          <p:spPr>
            <a:xfrm>
              <a:off x="7414889" y="8636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9" name="矩形 628">
              <a:extLst>
                <a:ext uri="{FF2B5EF4-FFF2-40B4-BE49-F238E27FC236}">
                  <a16:creationId xmlns:a16="http://schemas.microsoft.com/office/drawing/2014/main" id="{6AF7F37D-6FAA-9344-9C82-588C82BDD2C4}"/>
                </a:ext>
              </a:extLst>
            </p:cNvPr>
            <p:cNvSpPr/>
            <p:nvPr/>
          </p:nvSpPr>
          <p:spPr>
            <a:xfrm rot="1860000">
              <a:off x="7346346" y="1292598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0" name="矩形 629">
              <a:extLst>
                <a:ext uri="{FF2B5EF4-FFF2-40B4-BE49-F238E27FC236}">
                  <a16:creationId xmlns:a16="http://schemas.microsoft.com/office/drawing/2014/main" id="{7EBDCD3F-0962-3E4C-8BB8-7E8B7AA7B258}"/>
                </a:ext>
              </a:extLst>
            </p:cNvPr>
            <p:cNvSpPr/>
            <p:nvPr/>
          </p:nvSpPr>
          <p:spPr>
            <a:xfrm rot="1020000">
              <a:off x="5939383" y="8101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1" name="矩形 630">
              <a:extLst>
                <a:ext uri="{FF2B5EF4-FFF2-40B4-BE49-F238E27FC236}">
                  <a16:creationId xmlns:a16="http://schemas.microsoft.com/office/drawing/2014/main" id="{0BCA00B7-3969-D94E-AE49-ED61342BEDE7}"/>
                </a:ext>
              </a:extLst>
            </p:cNvPr>
            <p:cNvSpPr/>
            <p:nvPr/>
          </p:nvSpPr>
          <p:spPr>
            <a:xfrm rot="480000">
              <a:off x="6452393" y="8971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2" name="矩形 631">
              <a:extLst>
                <a:ext uri="{FF2B5EF4-FFF2-40B4-BE49-F238E27FC236}">
                  <a16:creationId xmlns:a16="http://schemas.microsoft.com/office/drawing/2014/main" id="{8766E824-C7CE-D54C-A2AB-4541F739840B}"/>
                </a:ext>
              </a:extLst>
            </p:cNvPr>
            <p:cNvSpPr/>
            <p:nvPr/>
          </p:nvSpPr>
          <p:spPr>
            <a:xfrm rot="960000">
              <a:off x="5576296" y="118095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3" name="矩形 632">
              <a:extLst>
                <a:ext uri="{FF2B5EF4-FFF2-40B4-BE49-F238E27FC236}">
                  <a16:creationId xmlns:a16="http://schemas.microsoft.com/office/drawing/2014/main" id="{F2A64B49-9487-1442-9292-BFA16C9C5887}"/>
                </a:ext>
              </a:extLst>
            </p:cNvPr>
            <p:cNvSpPr/>
            <p:nvPr/>
          </p:nvSpPr>
          <p:spPr>
            <a:xfrm>
              <a:off x="6950921" y="89207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4" name="矩形 633">
              <a:extLst>
                <a:ext uri="{FF2B5EF4-FFF2-40B4-BE49-F238E27FC236}">
                  <a16:creationId xmlns:a16="http://schemas.microsoft.com/office/drawing/2014/main" id="{527182B3-7787-3A49-A189-326BA0E6D71A}"/>
                </a:ext>
              </a:extLst>
            </p:cNvPr>
            <p:cNvSpPr/>
            <p:nvPr/>
          </p:nvSpPr>
          <p:spPr>
            <a:xfrm>
              <a:off x="6730962" y="140620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5" name="矩形 634">
              <a:extLst>
                <a:ext uri="{FF2B5EF4-FFF2-40B4-BE49-F238E27FC236}">
                  <a16:creationId xmlns:a16="http://schemas.microsoft.com/office/drawing/2014/main" id="{D40036C8-3587-6740-89D5-FC585A214576}"/>
                </a:ext>
              </a:extLst>
            </p:cNvPr>
            <p:cNvSpPr/>
            <p:nvPr/>
          </p:nvSpPr>
          <p:spPr>
            <a:xfrm rot="660000">
              <a:off x="6096250" y="127517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6" name="矩形 635">
              <a:extLst>
                <a:ext uri="{FF2B5EF4-FFF2-40B4-BE49-F238E27FC236}">
                  <a16:creationId xmlns:a16="http://schemas.microsoft.com/office/drawing/2014/main" id="{27FD9DC9-3477-0E43-8FE0-F8F087854AB4}"/>
                </a:ext>
              </a:extLst>
            </p:cNvPr>
            <p:cNvSpPr/>
            <p:nvPr/>
          </p:nvSpPr>
          <p:spPr>
            <a:xfrm>
              <a:off x="5755753" y="1633827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7" name="矩形 636">
              <a:extLst>
                <a:ext uri="{FF2B5EF4-FFF2-40B4-BE49-F238E27FC236}">
                  <a16:creationId xmlns:a16="http://schemas.microsoft.com/office/drawing/2014/main" id="{12C71D30-F6BC-6241-A922-1872306345E4}"/>
                </a:ext>
              </a:extLst>
            </p:cNvPr>
            <p:cNvSpPr/>
            <p:nvPr/>
          </p:nvSpPr>
          <p:spPr>
            <a:xfrm rot="1320000">
              <a:off x="6255766" y="174998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cxnSp>
          <p:nvCxnSpPr>
            <p:cNvPr id="638" name="直线连接符 637">
              <a:extLst>
                <a:ext uri="{FF2B5EF4-FFF2-40B4-BE49-F238E27FC236}">
                  <a16:creationId xmlns:a16="http://schemas.microsoft.com/office/drawing/2014/main" id="{98414827-6307-1742-B8D6-B8ED3F853F21}"/>
                </a:ext>
              </a:extLst>
            </p:cNvPr>
            <p:cNvCxnSpPr>
              <a:cxnSpLocks/>
              <a:stCxn id="588" idx="3"/>
              <a:endCxn id="589" idx="1"/>
            </p:cNvCxnSpPr>
            <p:nvPr/>
          </p:nvCxnSpPr>
          <p:spPr>
            <a:xfrm>
              <a:off x="5768329" y="-1116705"/>
              <a:ext cx="403626" cy="53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9" name="直线连接符 638">
              <a:extLst>
                <a:ext uri="{FF2B5EF4-FFF2-40B4-BE49-F238E27FC236}">
                  <a16:creationId xmlns:a16="http://schemas.microsoft.com/office/drawing/2014/main" id="{4CC621B5-1BBD-5B48-97FC-4C20D5FBC344}"/>
                </a:ext>
              </a:extLst>
            </p:cNvPr>
            <p:cNvCxnSpPr>
              <a:cxnSpLocks/>
              <a:stCxn id="590" idx="3"/>
              <a:endCxn id="591" idx="1"/>
            </p:cNvCxnSpPr>
            <p:nvPr/>
          </p:nvCxnSpPr>
          <p:spPr>
            <a:xfrm>
              <a:off x="6964215" y="-866039"/>
              <a:ext cx="360475" cy="177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0" name="直线连接符 639">
              <a:extLst>
                <a:ext uri="{FF2B5EF4-FFF2-40B4-BE49-F238E27FC236}">
                  <a16:creationId xmlns:a16="http://schemas.microsoft.com/office/drawing/2014/main" id="{597EFBC5-1DAE-6642-BA65-CA9AD5E490A2}"/>
                </a:ext>
              </a:extLst>
            </p:cNvPr>
            <p:cNvCxnSpPr>
              <a:cxnSpLocks/>
              <a:stCxn id="589" idx="3"/>
              <a:endCxn id="590" idx="1"/>
            </p:cNvCxnSpPr>
            <p:nvPr/>
          </p:nvCxnSpPr>
          <p:spPr>
            <a:xfrm>
              <a:off x="6383235" y="-1066416"/>
              <a:ext cx="380708" cy="1194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" name="直线连接符 640">
              <a:extLst>
                <a:ext uri="{FF2B5EF4-FFF2-40B4-BE49-F238E27FC236}">
                  <a16:creationId xmlns:a16="http://schemas.microsoft.com/office/drawing/2014/main" id="{BFA32EE3-3DF4-D04B-8143-C6C55F834C9F}"/>
                </a:ext>
              </a:extLst>
            </p:cNvPr>
            <p:cNvCxnSpPr>
              <a:cxnSpLocks/>
              <a:stCxn id="591" idx="3"/>
              <a:endCxn id="592" idx="1"/>
            </p:cNvCxnSpPr>
            <p:nvPr/>
          </p:nvCxnSpPr>
          <p:spPr>
            <a:xfrm>
              <a:off x="7492553" y="-552144"/>
              <a:ext cx="276672" cy="2341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直线连接符 641">
              <a:extLst>
                <a:ext uri="{FF2B5EF4-FFF2-40B4-BE49-F238E27FC236}">
                  <a16:creationId xmlns:a16="http://schemas.microsoft.com/office/drawing/2014/main" id="{729A985D-06A5-1047-8EF6-4B6CBA6C02CE}"/>
                </a:ext>
              </a:extLst>
            </p:cNvPr>
            <p:cNvCxnSpPr>
              <a:cxnSpLocks/>
              <a:stCxn id="592" idx="3"/>
              <a:endCxn id="600" idx="1"/>
            </p:cNvCxnSpPr>
            <p:nvPr/>
          </p:nvCxnSpPr>
          <p:spPr>
            <a:xfrm>
              <a:off x="7934690" y="-179150"/>
              <a:ext cx="257074" cy="3501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直线连接符 642">
              <a:extLst>
                <a:ext uri="{FF2B5EF4-FFF2-40B4-BE49-F238E27FC236}">
                  <a16:creationId xmlns:a16="http://schemas.microsoft.com/office/drawing/2014/main" id="{9A257F95-CA55-9240-BA31-4F41B51DD4B5}"/>
                </a:ext>
              </a:extLst>
            </p:cNvPr>
            <p:cNvCxnSpPr>
              <a:cxnSpLocks/>
              <a:stCxn id="600" idx="3"/>
              <a:endCxn id="601" idx="1"/>
            </p:cNvCxnSpPr>
            <p:nvPr/>
          </p:nvCxnSpPr>
          <p:spPr>
            <a:xfrm>
              <a:off x="8296492" y="359970"/>
              <a:ext cx="140238" cy="296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直线连接符 643">
              <a:extLst>
                <a:ext uri="{FF2B5EF4-FFF2-40B4-BE49-F238E27FC236}">
                  <a16:creationId xmlns:a16="http://schemas.microsoft.com/office/drawing/2014/main" id="{75AF796C-FC1A-1845-9E64-0B38027ACFB7}"/>
                </a:ext>
              </a:extLst>
            </p:cNvPr>
            <p:cNvCxnSpPr>
              <a:cxnSpLocks/>
              <a:stCxn id="587" idx="3"/>
              <a:endCxn id="588" idx="1"/>
            </p:cNvCxnSpPr>
            <p:nvPr/>
          </p:nvCxnSpPr>
          <p:spPr>
            <a:xfrm flipV="1">
              <a:off x="5158084" y="-1116705"/>
              <a:ext cx="394245" cy="623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直线连接符 644">
              <a:extLst>
                <a:ext uri="{FF2B5EF4-FFF2-40B4-BE49-F238E27FC236}">
                  <a16:creationId xmlns:a16="http://schemas.microsoft.com/office/drawing/2014/main" id="{54D1AD69-E382-2B40-BC68-7F9CA992166B}"/>
                </a:ext>
              </a:extLst>
            </p:cNvPr>
            <p:cNvCxnSpPr>
              <a:cxnSpLocks/>
              <a:stCxn id="588" idx="2"/>
              <a:endCxn id="595" idx="0"/>
            </p:cNvCxnSpPr>
            <p:nvPr/>
          </p:nvCxnSpPr>
          <p:spPr>
            <a:xfrm flipH="1">
              <a:off x="5369915" y="-1044699"/>
              <a:ext cx="290414" cy="2879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直线连接符 645">
              <a:extLst>
                <a:ext uri="{FF2B5EF4-FFF2-40B4-BE49-F238E27FC236}">
                  <a16:creationId xmlns:a16="http://schemas.microsoft.com/office/drawing/2014/main" id="{71DC9913-0BDF-B146-8E56-0711D4508B5E}"/>
                </a:ext>
              </a:extLst>
            </p:cNvPr>
            <p:cNvCxnSpPr>
              <a:cxnSpLocks/>
              <a:stCxn id="585" idx="3"/>
              <a:endCxn id="584" idx="1"/>
            </p:cNvCxnSpPr>
            <p:nvPr/>
          </p:nvCxnSpPr>
          <p:spPr>
            <a:xfrm flipV="1">
              <a:off x="4084397" y="-743013"/>
              <a:ext cx="313980" cy="2209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直线连接符 646">
              <a:extLst>
                <a:ext uri="{FF2B5EF4-FFF2-40B4-BE49-F238E27FC236}">
                  <a16:creationId xmlns:a16="http://schemas.microsoft.com/office/drawing/2014/main" id="{026E9C32-A8F0-9B4D-9A12-8ECF1F9EA1B0}"/>
                </a:ext>
              </a:extLst>
            </p:cNvPr>
            <p:cNvCxnSpPr>
              <a:cxnSpLocks/>
              <a:stCxn id="584" idx="3"/>
              <a:endCxn id="587" idx="1"/>
            </p:cNvCxnSpPr>
            <p:nvPr/>
          </p:nvCxnSpPr>
          <p:spPr>
            <a:xfrm flipV="1">
              <a:off x="4592517" y="-987618"/>
              <a:ext cx="360139" cy="1499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直线连接符 647">
              <a:extLst>
                <a:ext uri="{FF2B5EF4-FFF2-40B4-BE49-F238E27FC236}">
                  <a16:creationId xmlns:a16="http://schemas.microsoft.com/office/drawing/2014/main" id="{A735085A-4B55-2945-9C8F-E2DD3172E4C7}"/>
                </a:ext>
              </a:extLst>
            </p:cNvPr>
            <p:cNvCxnSpPr>
              <a:cxnSpLocks/>
              <a:stCxn id="586" idx="3"/>
              <a:endCxn id="585" idx="1"/>
            </p:cNvCxnSpPr>
            <p:nvPr/>
          </p:nvCxnSpPr>
          <p:spPr>
            <a:xfrm flipV="1">
              <a:off x="3651015" y="-392111"/>
              <a:ext cx="260877" cy="27458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直线连接符 648">
              <a:extLst>
                <a:ext uri="{FF2B5EF4-FFF2-40B4-BE49-F238E27FC236}">
                  <a16:creationId xmlns:a16="http://schemas.microsoft.com/office/drawing/2014/main" id="{BABE5B13-DB6F-7246-91D5-354D82F7C4FB}"/>
                </a:ext>
              </a:extLst>
            </p:cNvPr>
            <p:cNvCxnSpPr>
              <a:cxnSpLocks/>
              <a:stCxn id="587" idx="2"/>
              <a:endCxn id="595" idx="0"/>
            </p:cNvCxnSpPr>
            <p:nvPr/>
          </p:nvCxnSpPr>
          <p:spPr>
            <a:xfrm>
              <a:off x="5077621" y="-952510"/>
              <a:ext cx="292294" cy="19571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直线连接符 649">
              <a:extLst>
                <a:ext uri="{FF2B5EF4-FFF2-40B4-BE49-F238E27FC236}">
                  <a16:creationId xmlns:a16="http://schemas.microsoft.com/office/drawing/2014/main" id="{19ACBC5E-CB1C-F241-A218-6E910CFFB6A2}"/>
                </a:ext>
              </a:extLst>
            </p:cNvPr>
            <p:cNvCxnSpPr>
              <a:cxnSpLocks/>
              <a:stCxn id="587" idx="2"/>
              <a:endCxn id="594" idx="0"/>
            </p:cNvCxnSpPr>
            <p:nvPr/>
          </p:nvCxnSpPr>
          <p:spPr>
            <a:xfrm flipH="1">
              <a:off x="4947833" y="-952510"/>
              <a:ext cx="129788" cy="354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直线连接符 650">
              <a:extLst>
                <a:ext uri="{FF2B5EF4-FFF2-40B4-BE49-F238E27FC236}">
                  <a16:creationId xmlns:a16="http://schemas.microsoft.com/office/drawing/2014/main" id="{2D0D5410-D503-6A47-BBB3-A81BE66CAFDA}"/>
                </a:ext>
              </a:extLst>
            </p:cNvPr>
            <p:cNvCxnSpPr>
              <a:cxnSpLocks/>
              <a:stCxn id="588" idx="2"/>
              <a:endCxn id="596" idx="0"/>
            </p:cNvCxnSpPr>
            <p:nvPr/>
          </p:nvCxnSpPr>
          <p:spPr>
            <a:xfrm>
              <a:off x="5660329" y="-1044699"/>
              <a:ext cx="154792" cy="3896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直线连接符 651">
              <a:extLst>
                <a:ext uri="{FF2B5EF4-FFF2-40B4-BE49-F238E27FC236}">
                  <a16:creationId xmlns:a16="http://schemas.microsoft.com/office/drawing/2014/main" id="{485E2DF7-136D-1048-8EC4-D2ECD2F06DC3}"/>
                </a:ext>
              </a:extLst>
            </p:cNvPr>
            <p:cNvCxnSpPr>
              <a:cxnSpLocks/>
              <a:stCxn id="589" idx="2"/>
              <a:endCxn id="596" idx="0"/>
            </p:cNvCxnSpPr>
            <p:nvPr/>
          </p:nvCxnSpPr>
          <p:spPr>
            <a:xfrm flipH="1">
              <a:off x="5815121" y="-1018438"/>
              <a:ext cx="447503" cy="3633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3" name="直线连接符 652">
              <a:extLst>
                <a:ext uri="{FF2B5EF4-FFF2-40B4-BE49-F238E27FC236}">
                  <a16:creationId xmlns:a16="http://schemas.microsoft.com/office/drawing/2014/main" id="{39DF3FE6-4824-CE45-A165-E16F6AED1F03}"/>
                </a:ext>
              </a:extLst>
            </p:cNvPr>
            <p:cNvCxnSpPr>
              <a:cxnSpLocks/>
              <a:stCxn id="589" idx="2"/>
              <a:endCxn id="597" idx="0"/>
            </p:cNvCxnSpPr>
            <p:nvPr/>
          </p:nvCxnSpPr>
          <p:spPr>
            <a:xfrm>
              <a:off x="6262624" y="-1018438"/>
              <a:ext cx="218054" cy="4818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4" name="直线连接符 653">
              <a:extLst>
                <a:ext uri="{FF2B5EF4-FFF2-40B4-BE49-F238E27FC236}">
                  <a16:creationId xmlns:a16="http://schemas.microsoft.com/office/drawing/2014/main" id="{9F1ACDF6-DFF5-8E43-8B4E-AE8ADD917FB9}"/>
                </a:ext>
              </a:extLst>
            </p:cNvPr>
            <p:cNvCxnSpPr>
              <a:cxnSpLocks/>
              <a:stCxn id="590" idx="2"/>
              <a:endCxn id="597" idx="0"/>
            </p:cNvCxnSpPr>
            <p:nvPr/>
          </p:nvCxnSpPr>
          <p:spPr>
            <a:xfrm flipH="1">
              <a:off x="6480678" y="-839733"/>
              <a:ext cx="356427" cy="303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5" name="直线连接符 654">
              <a:extLst>
                <a:ext uri="{FF2B5EF4-FFF2-40B4-BE49-F238E27FC236}">
                  <a16:creationId xmlns:a16="http://schemas.microsoft.com/office/drawing/2014/main" id="{A2A3A505-3281-3D4E-BC52-7E18F5B12FAB}"/>
                </a:ext>
              </a:extLst>
            </p:cNvPr>
            <p:cNvCxnSpPr>
              <a:cxnSpLocks/>
              <a:stCxn id="590" idx="2"/>
              <a:endCxn id="598" idx="0"/>
            </p:cNvCxnSpPr>
            <p:nvPr/>
          </p:nvCxnSpPr>
          <p:spPr>
            <a:xfrm>
              <a:off x="6837105" y="-839733"/>
              <a:ext cx="154082" cy="2831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6" name="直线连接符 655">
              <a:extLst>
                <a:ext uri="{FF2B5EF4-FFF2-40B4-BE49-F238E27FC236}">
                  <a16:creationId xmlns:a16="http://schemas.microsoft.com/office/drawing/2014/main" id="{310554D1-C0C1-D84D-AE93-07B921ACD9DD}"/>
                </a:ext>
              </a:extLst>
            </p:cNvPr>
            <p:cNvCxnSpPr>
              <a:cxnSpLocks/>
              <a:stCxn id="591" idx="2"/>
              <a:endCxn id="598" idx="3"/>
            </p:cNvCxnSpPr>
            <p:nvPr/>
          </p:nvCxnSpPr>
          <p:spPr>
            <a:xfrm flipH="1">
              <a:off x="7099187" y="-564151"/>
              <a:ext cx="264120" cy="795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7" name="直线连接符 656">
              <a:extLst>
                <a:ext uri="{FF2B5EF4-FFF2-40B4-BE49-F238E27FC236}">
                  <a16:creationId xmlns:a16="http://schemas.microsoft.com/office/drawing/2014/main" id="{1B99E574-D25E-7647-B747-174571235038}"/>
                </a:ext>
              </a:extLst>
            </p:cNvPr>
            <p:cNvCxnSpPr>
              <a:cxnSpLocks/>
              <a:endCxn id="599" idx="0"/>
            </p:cNvCxnSpPr>
            <p:nvPr/>
          </p:nvCxnSpPr>
          <p:spPr>
            <a:xfrm>
              <a:off x="7376484" y="-540456"/>
              <a:ext cx="1587" cy="346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直线连接符 657">
              <a:extLst>
                <a:ext uri="{FF2B5EF4-FFF2-40B4-BE49-F238E27FC236}">
                  <a16:creationId xmlns:a16="http://schemas.microsoft.com/office/drawing/2014/main" id="{0C1147DB-668D-0F41-839F-CD7510472D2E}"/>
                </a:ext>
              </a:extLst>
            </p:cNvPr>
            <p:cNvCxnSpPr>
              <a:cxnSpLocks/>
              <a:stCxn id="592" idx="2"/>
            </p:cNvCxnSpPr>
            <p:nvPr/>
          </p:nvCxnSpPr>
          <p:spPr>
            <a:xfrm flipH="1">
              <a:off x="7484483" y="-193411"/>
              <a:ext cx="321190" cy="621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9" name="直线连接符 658">
              <a:extLst>
                <a:ext uri="{FF2B5EF4-FFF2-40B4-BE49-F238E27FC236}">
                  <a16:creationId xmlns:a16="http://schemas.microsoft.com/office/drawing/2014/main" id="{ECC944B2-A2D2-BD4A-95DB-217FBD70A4CE}"/>
                </a:ext>
              </a:extLst>
            </p:cNvPr>
            <p:cNvCxnSpPr>
              <a:cxnSpLocks/>
              <a:stCxn id="592" idx="2"/>
              <a:endCxn id="612" idx="0"/>
            </p:cNvCxnSpPr>
            <p:nvPr/>
          </p:nvCxnSpPr>
          <p:spPr>
            <a:xfrm flipH="1">
              <a:off x="7794106" y="-193411"/>
              <a:ext cx="11567" cy="2950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0" name="直线连接符 659">
              <a:extLst>
                <a:ext uri="{FF2B5EF4-FFF2-40B4-BE49-F238E27FC236}">
                  <a16:creationId xmlns:a16="http://schemas.microsoft.com/office/drawing/2014/main" id="{D958D962-DFF5-4741-B047-D2DADA88D199}"/>
                </a:ext>
              </a:extLst>
            </p:cNvPr>
            <p:cNvCxnSpPr>
              <a:cxnSpLocks/>
              <a:stCxn id="600" idx="2"/>
              <a:endCxn id="612" idx="3"/>
            </p:cNvCxnSpPr>
            <p:nvPr/>
          </p:nvCxnSpPr>
          <p:spPr>
            <a:xfrm flipH="1" flipV="1">
              <a:off x="7902106" y="173638"/>
              <a:ext cx="279049" cy="1267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1" name="直线连接符 660">
              <a:extLst>
                <a:ext uri="{FF2B5EF4-FFF2-40B4-BE49-F238E27FC236}">
                  <a16:creationId xmlns:a16="http://schemas.microsoft.com/office/drawing/2014/main" id="{CF3E5C2B-9951-F842-A3E5-A3C27FEFF9B5}"/>
                </a:ext>
              </a:extLst>
            </p:cNvPr>
            <p:cNvCxnSpPr>
              <a:cxnSpLocks/>
              <a:stCxn id="600" idx="2"/>
            </p:cNvCxnSpPr>
            <p:nvPr/>
          </p:nvCxnSpPr>
          <p:spPr>
            <a:xfrm flipH="1">
              <a:off x="7819705" y="300408"/>
              <a:ext cx="361450" cy="272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2" name="直线连接符 661">
              <a:extLst>
                <a:ext uri="{FF2B5EF4-FFF2-40B4-BE49-F238E27FC236}">
                  <a16:creationId xmlns:a16="http://schemas.microsoft.com/office/drawing/2014/main" id="{5853FE2A-1C94-9145-8616-6D4161FB6ABD}"/>
                </a:ext>
              </a:extLst>
            </p:cNvPr>
            <p:cNvCxnSpPr>
              <a:cxnSpLocks/>
              <a:stCxn id="601" idx="2"/>
              <a:endCxn id="613" idx="3"/>
            </p:cNvCxnSpPr>
            <p:nvPr/>
          </p:nvCxnSpPr>
          <p:spPr>
            <a:xfrm flipH="1" flipV="1">
              <a:off x="7936335" y="645033"/>
              <a:ext cx="474099" cy="138386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3" name="直线连接符 662">
              <a:extLst>
                <a:ext uri="{FF2B5EF4-FFF2-40B4-BE49-F238E27FC236}">
                  <a16:creationId xmlns:a16="http://schemas.microsoft.com/office/drawing/2014/main" id="{FE94C962-13AD-774D-806D-FD38FA49F152}"/>
                </a:ext>
              </a:extLst>
            </p:cNvPr>
            <p:cNvCxnSpPr>
              <a:cxnSpLocks/>
              <a:stCxn id="601" idx="2"/>
              <a:endCxn id="614" idx="0"/>
            </p:cNvCxnSpPr>
            <p:nvPr/>
          </p:nvCxnSpPr>
          <p:spPr>
            <a:xfrm flipH="1">
              <a:off x="7934065" y="783419"/>
              <a:ext cx="476369" cy="27925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4" name="直线连接符 663">
              <a:extLst>
                <a:ext uri="{FF2B5EF4-FFF2-40B4-BE49-F238E27FC236}">
                  <a16:creationId xmlns:a16="http://schemas.microsoft.com/office/drawing/2014/main" id="{E8923CD9-1EAA-B443-811E-31B4A571D17D}"/>
                </a:ext>
              </a:extLst>
            </p:cNvPr>
            <p:cNvCxnSpPr>
              <a:cxnSpLocks/>
              <a:stCxn id="602" idx="0"/>
              <a:endCxn id="585" idx="2"/>
            </p:cNvCxnSpPr>
            <p:nvPr/>
          </p:nvCxnSpPr>
          <p:spPr>
            <a:xfrm flipH="1" flipV="1">
              <a:off x="4041479" y="-399601"/>
              <a:ext cx="203968" cy="3506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直线连接符 664">
              <a:extLst>
                <a:ext uri="{FF2B5EF4-FFF2-40B4-BE49-F238E27FC236}">
                  <a16:creationId xmlns:a16="http://schemas.microsoft.com/office/drawing/2014/main" id="{1C60DC58-3B00-E94D-93BB-EE4AA1CB716E}"/>
                </a:ext>
              </a:extLst>
            </p:cNvPr>
            <p:cNvCxnSpPr>
              <a:cxnSpLocks/>
              <a:stCxn id="593" idx="1"/>
              <a:endCxn id="585" idx="2"/>
            </p:cNvCxnSpPr>
            <p:nvPr/>
          </p:nvCxnSpPr>
          <p:spPr>
            <a:xfrm flipH="1" flipV="1">
              <a:off x="4041479" y="-399601"/>
              <a:ext cx="345969" cy="226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6" name="直线连接符 665">
              <a:extLst>
                <a:ext uri="{FF2B5EF4-FFF2-40B4-BE49-F238E27FC236}">
                  <a16:creationId xmlns:a16="http://schemas.microsoft.com/office/drawing/2014/main" id="{2A628700-4F21-674E-A438-527F5876A896}"/>
                </a:ext>
              </a:extLst>
            </p:cNvPr>
            <p:cNvCxnSpPr>
              <a:cxnSpLocks/>
              <a:stCxn id="594" idx="0"/>
              <a:endCxn id="584" idx="2"/>
            </p:cNvCxnSpPr>
            <p:nvPr/>
          </p:nvCxnSpPr>
          <p:spPr>
            <a:xfrm flipH="1" flipV="1">
              <a:off x="4527013" y="-725638"/>
              <a:ext cx="420820" cy="1274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直线连接符 666">
              <a:extLst>
                <a:ext uri="{FF2B5EF4-FFF2-40B4-BE49-F238E27FC236}">
                  <a16:creationId xmlns:a16="http://schemas.microsoft.com/office/drawing/2014/main" id="{56505C55-DA9F-2D46-9D98-B2E5C49CE89D}"/>
                </a:ext>
              </a:extLst>
            </p:cNvPr>
            <p:cNvCxnSpPr>
              <a:cxnSpLocks/>
              <a:stCxn id="593" idx="0"/>
              <a:endCxn id="584" idx="2"/>
            </p:cNvCxnSpPr>
            <p:nvPr/>
          </p:nvCxnSpPr>
          <p:spPr>
            <a:xfrm flipV="1">
              <a:off x="4495448" y="-725638"/>
              <a:ext cx="31565" cy="27668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直线连接符 667">
              <a:extLst>
                <a:ext uri="{FF2B5EF4-FFF2-40B4-BE49-F238E27FC236}">
                  <a16:creationId xmlns:a16="http://schemas.microsoft.com/office/drawing/2014/main" id="{3D1E0014-ABE1-D54F-BB36-920C0C1E6A50}"/>
                </a:ext>
              </a:extLst>
            </p:cNvPr>
            <p:cNvCxnSpPr>
              <a:cxnSpLocks/>
              <a:stCxn id="602" idx="1"/>
              <a:endCxn id="586" idx="2"/>
            </p:cNvCxnSpPr>
            <p:nvPr/>
          </p:nvCxnSpPr>
          <p:spPr>
            <a:xfrm flipH="1" flipV="1">
              <a:off x="3636743" y="11490"/>
              <a:ext cx="500704" cy="1152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9" name="直线连接符 668">
              <a:extLst>
                <a:ext uri="{FF2B5EF4-FFF2-40B4-BE49-F238E27FC236}">
                  <a16:creationId xmlns:a16="http://schemas.microsoft.com/office/drawing/2014/main" id="{82EAD88A-CE8D-6B42-8D9A-F3AD1AE160D5}"/>
                </a:ext>
              </a:extLst>
            </p:cNvPr>
            <p:cNvCxnSpPr>
              <a:cxnSpLocks/>
              <a:stCxn id="603" idx="0"/>
              <a:endCxn id="586" idx="2"/>
            </p:cNvCxnSpPr>
            <p:nvPr/>
          </p:nvCxnSpPr>
          <p:spPr>
            <a:xfrm flipH="1" flipV="1">
              <a:off x="3636743" y="11490"/>
              <a:ext cx="224495" cy="459330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0" name="直线连接符 669">
              <a:extLst>
                <a:ext uri="{FF2B5EF4-FFF2-40B4-BE49-F238E27FC236}">
                  <a16:creationId xmlns:a16="http://schemas.microsoft.com/office/drawing/2014/main" id="{9468B7DB-C11F-554F-AC08-C36892767F41}"/>
                </a:ext>
              </a:extLst>
            </p:cNvPr>
            <p:cNvCxnSpPr>
              <a:cxnSpLocks/>
              <a:stCxn id="594" idx="1"/>
              <a:endCxn id="593" idx="3"/>
            </p:cNvCxnSpPr>
            <p:nvPr/>
          </p:nvCxnSpPr>
          <p:spPr>
            <a:xfrm flipH="1">
              <a:off x="4603448" y="-526171"/>
              <a:ext cx="236385" cy="1492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直线连接符 670">
              <a:extLst>
                <a:ext uri="{FF2B5EF4-FFF2-40B4-BE49-F238E27FC236}">
                  <a16:creationId xmlns:a16="http://schemas.microsoft.com/office/drawing/2014/main" id="{8DBA73E3-C6E0-A244-835D-6E8AC4A43160}"/>
                </a:ext>
              </a:extLst>
            </p:cNvPr>
            <p:cNvCxnSpPr>
              <a:cxnSpLocks/>
              <a:stCxn id="595" idx="1"/>
              <a:endCxn id="594" idx="3"/>
            </p:cNvCxnSpPr>
            <p:nvPr/>
          </p:nvCxnSpPr>
          <p:spPr>
            <a:xfrm flipH="1">
              <a:off x="5055833" y="-684790"/>
              <a:ext cx="206082" cy="1586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2" name="直线连接符 671">
              <a:extLst>
                <a:ext uri="{FF2B5EF4-FFF2-40B4-BE49-F238E27FC236}">
                  <a16:creationId xmlns:a16="http://schemas.microsoft.com/office/drawing/2014/main" id="{35E162F7-0181-1A46-9595-3FB2643F473B}"/>
                </a:ext>
              </a:extLst>
            </p:cNvPr>
            <p:cNvCxnSpPr>
              <a:cxnSpLocks/>
              <a:stCxn id="596" idx="1"/>
              <a:endCxn id="595" idx="3"/>
            </p:cNvCxnSpPr>
            <p:nvPr/>
          </p:nvCxnSpPr>
          <p:spPr>
            <a:xfrm flipH="1" flipV="1">
              <a:off x="5477915" y="-684790"/>
              <a:ext cx="229206" cy="1017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3" name="直线连接符 672">
              <a:extLst>
                <a:ext uri="{FF2B5EF4-FFF2-40B4-BE49-F238E27FC236}">
                  <a16:creationId xmlns:a16="http://schemas.microsoft.com/office/drawing/2014/main" id="{AA4658F3-EFDB-164D-8C65-D88ED3788E7A}"/>
                </a:ext>
              </a:extLst>
            </p:cNvPr>
            <p:cNvCxnSpPr>
              <a:cxnSpLocks/>
              <a:stCxn id="597" idx="1"/>
              <a:endCxn id="596" idx="3"/>
            </p:cNvCxnSpPr>
            <p:nvPr/>
          </p:nvCxnSpPr>
          <p:spPr>
            <a:xfrm flipH="1" flipV="1">
              <a:off x="5923121" y="-583087"/>
              <a:ext cx="449557" cy="1185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4" name="直线连接符 673">
              <a:extLst>
                <a:ext uri="{FF2B5EF4-FFF2-40B4-BE49-F238E27FC236}">
                  <a16:creationId xmlns:a16="http://schemas.microsoft.com/office/drawing/2014/main" id="{77A9D2D3-1CEB-4C4D-93BC-D970C11E1490}"/>
                </a:ext>
              </a:extLst>
            </p:cNvPr>
            <p:cNvCxnSpPr>
              <a:cxnSpLocks/>
              <a:stCxn id="598" idx="1"/>
              <a:endCxn id="597" idx="3"/>
            </p:cNvCxnSpPr>
            <p:nvPr/>
          </p:nvCxnSpPr>
          <p:spPr>
            <a:xfrm flipH="1">
              <a:off x="6588678" y="-484570"/>
              <a:ext cx="294509" cy="199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直线连接符 674">
              <a:extLst>
                <a:ext uri="{FF2B5EF4-FFF2-40B4-BE49-F238E27FC236}">
                  <a16:creationId xmlns:a16="http://schemas.microsoft.com/office/drawing/2014/main" id="{A02FC472-EF49-634B-AC95-225D134382F9}"/>
                </a:ext>
              </a:extLst>
            </p:cNvPr>
            <p:cNvCxnSpPr>
              <a:cxnSpLocks/>
              <a:stCxn id="599" idx="1"/>
              <a:endCxn id="598" idx="2"/>
            </p:cNvCxnSpPr>
            <p:nvPr/>
          </p:nvCxnSpPr>
          <p:spPr>
            <a:xfrm flipH="1" flipV="1">
              <a:off x="6991187" y="-412564"/>
              <a:ext cx="278884" cy="290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6" name="直线连接符 675">
              <a:extLst>
                <a:ext uri="{FF2B5EF4-FFF2-40B4-BE49-F238E27FC236}">
                  <a16:creationId xmlns:a16="http://schemas.microsoft.com/office/drawing/2014/main" id="{F40AD265-F58D-664F-AB8B-EDC50EFE505E}"/>
                </a:ext>
              </a:extLst>
            </p:cNvPr>
            <p:cNvCxnSpPr>
              <a:cxnSpLocks/>
              <a:stCxn id="602" idx="2"/>
              <a:endCxn id="603" idx="0"/>
            </p:cNvCxnSpPr>
            <p:nvPr/>
          </p:nvCxnSpPr>
          <p:spPr>
            <a:xfrm flipH="1">
              <a:off x="3861238" y="95020"/>
              <a:ext cx="384209" cy="37580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7" name="直线连接符 676">
              <a:extLst>
                <a:ext uri="{FF2B5EF4-FFF2-40B4-BE49-F238E27FC236}">
                  <a16:creationId xmlns:a16="http://schemas.microsoft.com/office/drawing/2014/main" id="{C37914A0-10AE-4A4F-B11F-F8A089F1C4B0}"/>
                </a:ext>
              </a:extLst>
            </p:cNvPr>
            <p:cNvCxnSpPr>
              <a:cxnSpLocks/>
              <a:stCxn id="599" idx="3"/>
              <a:endCxn id="612" idx="0"/>
            </p:cNvCxnSpPr>
            <p:nvPr/>
          </p:nvCxnSpPr>
          <p:spPr>
            <a:xfrm>
              <a:off x="7486071" y="-121816"/>
              <a:ext cx="308035" cy="2234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直线连接符 677">
              <a:extLst>
                <a:ext uri="{FF2B5EF4-FFF2-40B4-BE49-F238E27FC236}">
                  <a16:creationId xmlns:a16="http://schemas.microsoft.com/office/drawing/2014/main" id="{62C03B2D-D311-8B46-9EBA-8939D02D0443}"/>
                </a:ext>
              </a:extLst>
            </p:cNvPr>
            <p:cNvCxnSpPr>
              <a:cxnSpLocks/>
              <a:endCxn id="613" idx="0"/>
            </p:cNvCxnSpPr>
            <p:nvPr/>
          </p:nvCxnSpPr>
          <p:spPr>
            <a:xfrm>
              <a:off x="7793903" y="295143"/>
              <a:ext cx="34432" cy="277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9" name="直线连接符 678">
              <a:extLst>
                <a:ext uri="{FF2B5EF4-FFF2-40B4-BE49-F238E27FC236}">
                  <a16:creationId xmlns:a16="http://schemas.microsoft.com/office/drawing/2014/main" id="{E6BCD10D-118A-AA49-9DEB-4305E7298606}"/>
                </a:ext>
              </a:extLst>
            </p:cNvPr>
            <p:cNvCxnSpPr>
              <a:cxnSpLocks/>
              <a:stCxn id="613" idx="2"/>
              <a:endCxn id="614" idx="0"/>
            </p:cNvCxnSpPr>
            <p:nvPr/>
          </p:nvCxnSpPr>
          <p:spPr>
            <a:xfrm>
              <a:off x="7828335" y="717039"/>
              <a:ext cx="105730" cy="34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0" name="直线连接符 679">
              <a:extLst>
                <a:ext uri="{FF2B5EF4-FFF2-40B4-BE49-F238E27FC236}">
                  <a16:creationId xmlns:a16="http://schemas.microsoft.com/office/drawing/2014/main" id="{DD0AAF18-6D59-C649-BC30-C96B49565B18}"/>
                </a:ext>
              </a:extLst>
            </p:cNvPr>
            <p:cNvCxnSpPr>
              <a:cxnSpLocks/>
              <a:stCxn id="602" idx="0"/>
              <a:endCxn id="593" idx="2"/>
            </p:cNvCxnSpPr>
            <p:nvPr/>
          </p:nvCxnSpPr>
          <p:spPr>
            <a:xfrm flipV="1">
              <a:off x="4245447" y="-304937"/>
              <a:ext cx="250001" cy="2559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直线连接符 680">
              <a:extLst>
                <a:ext uri="{FF2B5EF4-FFF2-40B4-BE49-F238E27FC236}">
                  <a16:creationId xmlns:a16="http://schemas.microsoft.com/office/drawing/2014/main" id="{9D7DC078-04EF-074D-AB7A-0F49B8BCA55C}"/>
                </a:ext>
              </a:extLst>
            </p:cNvPr>
            <p:cNvCxnSpPr>
              <a:cxnSpLocks/>
              <a:stCxn id="604" idx="0"/>
              <a:endCxn id="594" idx="2"/>
            </p:cNvCxnSpPr>
            <p:nvPr/>
          </p:nvCxnSpPr>
          <p:spPr>
            <a:xfrm flipV="1">
              <a:off x="4734886" y="-454165"/>
              <a:ext cx="212947" cy="2581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2" name="直线连接符 681">
              <a:extLst>
                <a:ext uri="{FF2B5EF4-FFF2-40B4-BE49-F238E27FC236}">
                  <a16:creationId xmlns:a16="http://schemas.microsoft.com/office/drawing/2014/main" id="{65E98D3B-4A83-0C4C-B6A9-EB6417B2B966}"/>
                </a:ext>
              </a:extLst>
            </p:cNvPr>
            <p:cNvCxnSpPr>
              <a:cxnSpLocks/>
              <a:stCxn id="604" idx="0"/>
              <a:endCxn id="593" idx="2"/>
            </p:cNvCxnSpPr>
            <p:nvPr/>
          </p:nvCxnSpPr>
          <p:spPr>
            <a:xfrm flipH="1" flipV="1">
              <a:off x="4495448" y="-304937"/>
              <a:ext cx="239438" cy="1089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直线连接符 682">
              <a:extLst>
                <a:ext uri="{FF2B5EF4-FFF2-40B4-BE49-F238E27FC236}">
                  <a16:creationId xmlns:a16="http://schemas.microsoft.com/office/drawing/2014/main" id="{BD5E44E5-49AC-CC4F-B788-538B6ED46AD7}"/>
                </a:ext>
              </a:extLst>
            </p:cNvPr>
            <p:cNvCxnSpPr>
              <a:cxnSpLocks/>
              <a:stCxn id="606" idx="0"/>
              <a:endCxn id="594" idx="2"/>
            </p:cNvCxnSpPr>
            <p:nvPr/>
          </p:nvCxnSpPr>
          <p:spPr>
            <a:xfrm flipH="1" flipV="1">
              <a:off x="4947833" y="-454165"/>
              <a:ext cx="160243" cy="3202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直线连接符 683">
              <a:extLst>
                <a:ext uri="{FF2B5EF4-FFF2-40B4-BE49-F238E27FC236}">
                  <a16:creationId xmlns:a16="http://schemas.microsoft.com/office/drawing/2014/main" id="{A53DDF45-5441-EF48-A020-9E5355C436D9}"/>
                </a:ext>
              </a:extLst>
            </p:cNvPr>
            <p:cNvCxnSpPr>
              <a:cxnSpLocks/>
              <a:stCxn id="605" idx="1"/>
              <a:endCxn id="594" idx="2"/>
            </p:cNvCxnSpPr>
            <p:nvPr/>
          </p:nvCxnSpPr>
          <p:spPr>
            <a:xfrm flipH="1" flipV="1">
              <a:off x="4947833" y="-454165"/>
              <a:ext cx="376243" cy="93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5" name="直线连接符 684">
              <a:extLst>
                <a:ext uri="{FF2B5EF4-FFF2-40B4-BE49-F238E27FC236}">
                  <a16:creationId xmlns:a16="http://schemas.microsoft.com/office/drawing/2014/main" id="{3C495878-C463-B346-A638-79C273BE29FD}"/>
                </a:ext>
              </a:extLst>
            </p:cNvPr>
            <p:cNvCxnSpPr>
              <a:cxnSpLocks/>
              <a:stCxn id="605" idx="0"/>
            </p:cNvCxnSpPr>
            <p:nvPr/>
          </p:nvCxnSpPr>
          <p:spPr>
            <a:xfrm flipH="1" flipV="1">
              <a:off x="5355838" y="-616045"/>
              <a:ext cx="76238" cy="1836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直线连接符 685">
              <a:extLst>
                <a:ext uri="{FF2B5EF4-FFF2-40B4-BE49-F238E27FC236}">
                  <a16:creationId xmlns:a16="http://schemas.microsoft.com/office/drawing/2014/main" id="{4D2A21F9-EDC9-B749-86B5-48FCA56D3839}"/>
                </a:ext>
              </a:extLst>
            </p:cNvPr>
            <p:cNvCxnSpPr>
              <a:cxnSpLocks/>
              <a:stCxn id="605" idx="0"/>
              <a:endCxn id="596" idx="1"/>
            </p:cNvCxnSpPr>
            <p:nvPr/>
          </p:nvCxnSpPr>
          <p:spPr>
            <a:xfrm flipV="1">
              <a:off x="5432076" y="-583087"/>
              <a:ext cx="275045" cy="150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7" name="直线连接符 686">
              <a:extLst>
                <a:ext uri="{FF2B5EF4-FFF2-40B4-BE49-F238E27FC236}">
                  <a16:creationId xmlns:a16="http://schemas.microsoft.com/office/drawing/2014/main" id="{B8D131A1-4932-1F44-A7D3-BBEC4D71E304}"/>
                </a:ext>
              </a:extLst>
            </p:cNvPr>
            <p:cNvCxnSpPr>
              <a:cxnSpLocks/>
              <a:stCxn id="608" idx="0"/>
              <a:endCxn id="596" idx="2"/>
            </p:cNvCxnSpPr>
            <p:nvPr/>
          </p:nvCxnSpPr>
          <p:spPr>
            <a:xfrm flipV="1">
              <a:off x="5607242" y="-511081"/>
              <a:ext cx="207879" cy="3543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8" name="直线连接符 687">
              <a:extLst>
                <a:ext uri="{FF2B5EF4-FFF2-40B4-BE49-F238E27FC236}">
                  <a16:creationId xmlns:a16="http://schemas.microsoft.com/office/drawing/2014/main" id="{95F9D5D8-5BB6-D44E-91FB-F3E6E6F13CC0}"/>
                </a:ext>
              </a:extLst>
            </p:cNvPr>
            <p:cNvCxnSpPr>
              <a:cxnSpLocks/>
              <a:stCxn id="607" idx="0"/>
              <a:endCxn id="596" idx="2"/>
            </p:cNvCxnSpPr>
            <p:nvPr/>
          </p:nvCxnSpPr>
          <p:spPr>
            <a:xfrm flipH="1" flipV="1">
              <a:off x="5815121" y="-511081"/>
              <a:ext cx="240341" cy="3165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直线连接符 688">
              <a:extLst>
                <a:ext uri="{FF2B5EF4-FFF2-40B4-BE49-F238E27FC236}">
                  <a16:creationId xmlns:a16="http://schemas.microsoft.com/office/drawing/2014/main" id="{7E9FDBB4-3393-DB40-9C4F-7B5E341B9BC2}"/>
                </a:ext>
              </a:extLst>
            </p:cNvPr>
            <p:cNvCxnSpPr>
              <a:cxnSpLocks/>
              <a:stCxn id="607" idx="0"/>
              <a:endCxn id="597" idx="1"/>
            </p:cNvCxnSpPr>
            <p:nvPr/>
          </p:nvCxnSpPr>
          <p:spPr>
            <a:xfrm flipV="1">
              <a:off x="6055462" y="-464584"/>
              <a:ext cx="317216" cy="2700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0" name="直线连接符 689">
              <a:extLst>
                <a:ext uri="{FF2B5EF4-FFF2-40B4-BE49-F238E27FC236}">
                  <a16:creationId xmlns:a16="http://schemas.microsoft.com/office/drawing/2014/main" id="{2C0841F8-5732-B740-99E2-E8510D64046E}"/>
                </a:ext>
              </a:extLst>
            </p:cNvPr>
            <p:cNvCxnSpPr>
              <a:cxnSpLocks/>
              <a:stCxn id="607" idx="2"/>
              <a:endCxn id="617" idx="0"/>
            </p:cNvCxnSpPr>
            <p:nvPr/>
          </p:nvCxnSpPr>
          <p:spPr>
            <a:xfrm flipH="1">
              <a:off x="5874982" y="-60062"/>
              <a:ext cx="128870" cy="308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直线连接符 690">
              <a:extLst>
                <a:ext uri="{FF2B5EF4-FFF2-40B4-BE49-F238E27FC236}">
                  <a16:creationId xmlns:a16="http://schemas.microsoft.com/office/drawing/2014/main" id="{FE2AAB81-D7F2-CA4E-868B-781E990C42D9}"/>
                </a:ext>
              </a:extLst>
            </p:cNvPr>
            <p:cNvCxnSpPr>
              <a:cxnSpLocks/>
              <a:stCxn id="617" idx="2"/>
              <a:endCxn id="626" idx="0"/>
            </p:cNvCxnSpPr>
            <p:nvPr/>
          </p:nvCxnSpPr>
          <p:spPr>
            <a:xfrm flipH="1">
              <a:off x="5568196" y="392401"/>
              <a:ext cx="306786" cy="2835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直线连接符 691">
              <a:extLst>
                <a:ext uri="{FF2B5EF4-FFF2-40B4-BE49-F238E27FC236}">
                  <a16:creationId xmlns:a16="http://schemas.microsoft.com/office/drawing/2014/main" id="{7B2F3D59-2130-424A-9B85-30D83AB53472}"/>
                </a:ext>
              </a:extLst>
            </p:cNvPr>
            <p:cNvCxnSpPr>
              <a:cxnSpLocks/>
              <a:stCxn id="626" idx="2"/>
              <a:endCxn id="632" idx="0"/>
            </p:cNvCxnSpPr>
            <p:nvPr/>
          </p:nvCxnSpPr>
          <p:spPr>
            <a:xfrm>
              <a:off x="5518940" y="811247"/>
              <a:ext cx="185204" cy="372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3" name="直线连接符 692">
              <a:extLst>
                <a:ext uri="{FF2B5EF4-FFF2-40B4-BE49-F238E27FC236}">
                  <a16:creationId xmlns:a16="http://schemas.microsoft.com/office/drawing/2014/main" id="{34D53B62-C36C-534A-BB2C-033308D1ACA2}"/>
                </a:ext>
              </a:extLst>
            </p:cNvPr>
            <p:cNvCxnSpPr>
              <a:cxnSpLocks/>
              <a:stCxn id="632" idx="2"/>
              <a:endCxn id="636" idx="0"/>
            </p:cNvCxnSpPr>
            <p:nvPr/>
          </p:nvCxnSpPr>
          <p:spPr>
            <a:xfrm>
              <a:off x="5664448" y="1322179"/>
              <a:ext cx="199305" cy="31164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4" name="直线连接符 693">
              <a:extLst>
                <a:ext uri="{FF2B5EF4-FFF2-40B4-BE49-F238E27FC236}">
                  <a16:creationId xmlns:a16="http://schemas.microsoft.com/office/drawing/2014/main" id="{503E90E4-AC36-264E-8CEC-D897CE8C4E14}"/>
                </a:ext>
              </a:extLst>
            </p:cNvPr>
            <p:cNvCxnSpPr>
              <a:cxnSpLocks/>
              <a:stCxn id="607" idx="1"/>
              <a:endCxn id="608" idx="3"/>
            </p:cNvCxnSpPr>
            <p:nvPr/>
          </p:nvCxnSpPr>
          <p:spPr>
            <a:xfrm flipH="1">
              <a:off x="5715242" y="-165989"/>
              <a:ext cx="213588" cy="812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直线连接符 694">
              <a:extLst>
                <a:ext uri="{FF2B5EF4-FFF2-40B4-BE49-F238E27FC236}">
                  <a16:creationId xmlns:a16="http://schemas.microsoft.com/office/drawing/2014/main" id="{F4C191E9-1B47-7A4F-9246-E71E6A2021CE}"/>
                </a:ext>
              </a:extLst>
            </p:cNvPr>
            <p:cNvCxnSpPr>
              <a:cxnSpLocks/>
              <a:stCxn id="605" idx="2"/>
              <a:endCxn id="608" idx="0"/>
            </p:cNvCxnSpPr>
            <p:nvPr/>
          </p:nvCxnSpPr>
          <p:spPr>
            <a:xfrm>
              <a:off x="5432076" y="-288375"/>
              <a:ext cx="175166" cy="13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6" name="直线连接符 695">
              <a:extLst>
                <a:ext uri="{FF2B5EF4-FFF2-40B4-BE49-F238E27FC236}">
                  <a16:creationId xmlns:a16="http://schemas.microsoft.com/office/drawing/2014/main" id="{A2AD0004-AC78-5B41-B579-2D466B620574}"/>
                </a:ext>
              </a:extLst>
            </p:cNvPr>
            <p:cNvCxnSpPr>
              <a:cxnSpLocks/>
              <a:stCxn id="606" idx="3"/>
              <a:endCxn id="608" idx="1"/>
            </p:cNvCxnSpPr>
            <p:nvPr/>
          </p:nvCxnSpPr>
          <p:spPr>
            <a:xfrm flipV="1">
              <a:off x="5216076" y="-84746"/>
              <a:ext cx="283166" cy="22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7" name="直线连接符 696">
              <a:extLst>
                <a:ext uri="{FF2B5EF4-FFF2-40B4-BE49-F238E27FC236}">
                  <a16:creationId xmlns:a16="http://schemas.microsoft.com/office/drawing/2014/main" id="{A402A1FF-FEBB-B447-9240-118045E89FDD}"/>
                </a:ext>
              </a:extLst>
            </p:cNvPr>
            <p:cNvCxnSpPr>
              <a:cxnSpLocks/>
              <a:stCxn id="606" idx="0"/>
              <a:endCxn id="605" idx="1"/>
            </p:cNvCxnSpPr>
            <p:nvPr/>
          </p:nvCxnSpPr>
          <p:spPr>
            <a:xfrm flipV="1">
              <a:off x="5108076" y="-360381"/>
              <a:ext cx="216000" cy="2265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直线连接符 697">
              <a:extLst>
                <a:ext uri="{FF2B5EF4-FFF2-40B4-BE49-F238E27FC236}">
                  <a16:creationId xmlns:a16="http://schemas.microsoft.com/office/drawing/2014/main" id="{9E53DAFA-9F11-EC49-98FB-6D8461398CB5}"/>
                </a:ext>
              </a:extLst>
            </p:cNvPr>
            <p:cNvCxnSpPr>
              <a:cxnSpLocks/>
              <a:stCxn id="606" idx="1"/>
              <a:endCxn id="604" idx="3"/>
            </p:cNvCxnSpPr>
            <p:nvPr/>
          </p:nvCxnSpPr>
          <p:spPr>
            <a:xfrm flipH="1" flipV="1">
              <a:off x="4842886" y="-123983"/>
              <a:ext cx="157190" cy="62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9" name="直线连接符 698">
              <a:extLst>
                <a:ext uri="{FF2B5EF4-FFF2-40B4-BE49-F238E27FC236}">
                  <a16:creationId xmlns:a16="http://schemas.microsoft.com/office/drawing/2014/main" id="{358D6E85-A2E9-ED43-9FC6-6B3AA3DB86F9}"/>
                </a:ext>
              </a:extLst>
            </p:cNvPr>
            <p:cNvCxnSpPr>
              <a:cxnSpLocks/>
              <a:stCxn id="604" idx="1"/>
              <a:endCxn id="602" idx="3"/>
            </p:cNvCxnSpPr>
            <p:nvPr/>
          </p:nvCxnSpPr>
          <p:spPr>
            <a:xfrm flipH="1">
              <a:off x="4353447" y="-123983"/>
              <a:ext cx="273439" cy="146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0" name="直线连接符 699">
              <a:extLst>
                <a:ext uri="{FF2B5EF4-FFF2-40B4-BE49-F238E27FC236}">
                  <a16:creationId xmlns:a16="http://schemas.microsoft.com/office/drawing/2014/main" id="{FDDCCDE7-C4B9-A040-A469-06A3FF297CA7}"/>
                </a:ext>
              </a:extLst>
            </p:cNvPr>
            <p:cNvCxnSpPr>
              <a:cxnSpLocks/>
              <a:stCxn id="609" idx="1"/>
              <a:endCxn id="602" idx="3"/>
            </p:cNvCxnSpPr>
            <p:nvPr/>
          </p:nvCxnSpPr>
          <p:spPr>
            <a:xfrm flipH="1" flipV="1">
              <a:off x="4353447" y="23014"/>
              <a:ext cx="342733" cy="22259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直线连接符 700">
              <a:extLst>
                <a:ext uri="{FF2B5EF4-FFF2-40B4-BE49-F238E27FC236}">
                  <a16:creationId xmlns:a16="http://schemas.microsoft.com/office/drawing/2014/main" id="{134550EA-18E6-9D44-B6E9-FDD6AA4754F7}"/>
                </a:ext>
              </a:extLst>
            </p:cNvPr>
            <p:cNvCxnSpPr>
              <a:cxnSpLocks/>
              <a:stCxn id="610" idx="0"/>
              <a:endCxn id="602" idx="2"/>
            </p:cNvCxnSpPr>
            <p:nvPr/>
          </p:nvCxnSpPr>
          <p:spPr>
            <a:xfrm flipH="1" flipV="1">
              <a:off x="4245447" y="95020"/>
              <a:ext cx="211821" cy="42311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2" name="直线连接符 701">
              <a:extLst>
                <a:ext uri="{FF2B5EF4-FFF2-40B4-BE49-F238E27FC236}">
                  <a16:creationId xmlns:a16="http://schemas.microsoft.com/office/drawing/2014/main" id="{A74ADB62-9107-B242-BAFD-C5BF22B2A37B}"/>
                </a:ext>
              </a:extLst>
            </p:cNvPr>
            <p:cNvCxnSpPr>
              <a:cxnSpLocks/>
              <a:stCxn id="610" idx="1"/>
              <a:endCxn id="603" idx="3"/>
            </p:cNvCxnSpPr>
            <p:nvPr/>
          </p:nvCxnSpPr>
          <p:spPr>
            <a:xfrm flipH="1" flipV="1">
              <a:off x="3969238" y="542827"/>
              <a:ext cx="380030" cy="4731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3" name="直线连接符 702">
              <a:extLst>
                <a:ext uri="{FF2B5EF4-FFF2-40B4-BE49-F238E27FC236}">
                  <a16:creationId xmlns:a16="http://schemas.microsoft.com/office/drawing/2014/main" id="{DED34CE0-8CDB-E342-A712-963CEF636038}"/>
                </a:ext>
              </a:extLst>
            </p:cNvPr>
            <p:cNvCxnSpPr>
              <a:cxnSpLocks/>
              <a:stCxn id="609" idx="0"/>
              <a:endCxn id="604" idx="2"/>
            </p:cNvCxnSpPr>
            <p:nvPr/>
          </p:nvCxnSpPr>
          <p:spPr>
            <a:xfrm flipH="1" flipV="1">
              <a:off x="4734886" y="-51977"/>
              <a:ext cx="69294" cy="2255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直线连接符 703">
              <a:extLst>
                <a:ext uri="{FF2B5EF4-FFF2-40B4-BE49-F238E27FC236}">
                  <a16:creationId xmlns:a16="http://schemas.microsoft.com/office/drawing/2014/main" id="{D47BF62C-8D79-774C-8925-21998728C9E8}"/>
                </a:ext>
              </a:extLst>
            </p:cNvPr>
            <p:cNvCxnSpPr>
              <a:cxnSpLocks/>
              <a:stCxn id="609" idx="0"/>
              <a:endCxn id="606" idx="2"/>
            </p:cNvCxnSpPr>
            <p:nvPr/>
          </p:nvCxnSpPr>
          <p:spPr>
            <a:xfrm flipV="1">
              <a:off x="4804180" y="10143"/>
              <a:ext cx="303896" cy="1634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5" name="直线连接符 704">
              <a:extLst>
                <a:ext uri="{FF2B5EF4-FFF2-40B4-BE49-F238E27FC236}">
                  <a16:creationId xmlns:a16="http://schemas.microsoft.com/office/drawing/2014/main" id="{8C2544B9-A332-5A41-9BB9-15D86EE5BDCB}"/>
                </a:ext>
              </a:extLst>
            </p:cNvPr>
            <p:cNvCxnSpPr>
              <a:cxnSpLocks/>
              <a:stCxn id="611" idx="0"/>
              <a:endCxn id="597" idx="3"/>
            </p:cNvCxnSpPr>
            <p:nvPr/>
          </p:nvCxnSpPr>
          <p:spPr>
            <a:xfrm flipH="1" flipV="1">
              <a:off x="6588678" y="-464584"/>
              <a:ext cx="226970" cy="2791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6" name="直线连接符 705">
              <a:extLst>
                <a:ext uri="{FF2B5EF4-FFF2-40B4-BE49-F238E27FC236}">
                  <a16:creationId xmlns:a16="http://schemas.microsoft.com/office/drawing/2014/main" id="{BF76E478-68BE-8F49-BCE9-B2D915A84CD1}"/>
                </a:ext>
              </a:extLst>
            </p:cNvPr>
            <p:cNvCxnSpPr>
              <a:cxnSpLocks/>
              <a:stCxn id="611" idx="0"/>
              <a:endCxn id="598" idx="2"/>
            </p:cNvCxnSpPr>
            <p:nvPr/>
          </p:nvCxnSpPr>
          <p:spPr>
            <a:xfrm flipV="1">
              <a:off x="6815648" y="-412564"/>
              <a:ext cx="175539" cy="227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直线连接符 706">
              <a:extLst>
                <a:ext uri="{FF2B5EF4-FFF2-40B4-BE49-F238E27FC236}">
                  <a16:creationId xmlns:a16="http://schemas.microsoft.com/office/drawing/2014/main" id="{387523F2-A909-F94D-AC6B-6E517B8F99E8}"/>
                </a:ext>
              </a:extLst>
            </p:cNvPr>
            <p:cNvCxnSpPr>
              <a:cxnSpLocks/>
              <a:stCxn id="611" idx="3"/>
              <a:endCxn id="599" idx="1"/>
            </p:cNvCxnSpPr>
            <p:nvPr/>
          </p:nvCxnSpPr>
          <p:spPr>
            <a:xfrm flipV="1">
              <a:off x="6923648" y="-121816"/>
              <a:ext cx="346423" cy="83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8" name="直线连接符 707">
              <a:extLst>
                <a:ext uri="{FF2B5EF4-FFF2-40B4-BE49-F238E27FC236}">
                  <a16:creationId xmlns:a16="http://schemas.microsoft.com/office/drawing/2014/main" id="{78A009F8-7D98-C447-B749-D0F3E77ED597}"/>
                </a:ext>
              </a:extLst>
            </p:cNvPr>
            <p:cNvCxnSpPr>
              <a:cxnSpLocks/>
              <a:stCxn id="611" idx="3"/>
              <a:endCxn id="618" idx="0"/>
            </p:cNvCxnSpPr>
            <p:nvPr/>
          </p:nvCxnSpPr>
          <p:spPr>
            <a:xfrm>
              <a:off x="6923648" y="-113437"/>
              <a:ext cx="98336" cy="2640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9" name="直线连接符 708">
              <a:extLst>
                <a:ext uri="{FF2B5EF4-FFF2-40B4-BE49-F238E27FC236}">
                  <a16:creationId xmlns:a16="http://schemas.microsoft.com/office/drawing/2014/main" id="{DC2C89E0-273C-934E-A3CC-7903479EC541}"/>
                </a:ext>
              </a:extLst>
            </p:cNvPr>
            <p:cNvCxnSpPr>
              <a:cxnSpLocks/>
              <a:stCxn id="599" idx="2"/>
              <a:endCxn id="618" idx="0"/>
            </p:cNvCxnSpPr>
            <p:nvPr/>
          </p:nvCxnSpPr>
          <p:spPr>
            <a:xfrm flipH="1">
              <a:off x="7021984" y="-49810"/>
              <a:ext cx="356087" cy="2004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直线连接符 709">
              <a:extLst>
                <a:ext uri="{FF2B5EF4-FFF2-40B4-BE49-F238E27FC236}">
                  <a16:creationId xmlns:a16="http://schemas.microsoft.com/office/drawing/2014/main" id="{E865442C-9907-CA43-BF57-EEEA49C7C9E8}"/>
                </a:ext>
              </a:extLst>
            </p:cNvPr>
            <p:cNvCxnSpPr>
              <a:cxnSpLocks/>
              <a:stCxn id="599" idx="2"/>
              <a:endCxn id="619" idx="0"/>
            </p:cNvCxnSpPr>
            <p:nvPr/>
          </p:nvCxnSpPr>
          <p:spPr>
            <a:xfrm>
              <a:off x="7378071" y="-49810"/>
              <a:ext cx="83776" cy="2969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1" name="直线连接符 710">
              <a:extLst>
                <a:ext uri="{FF2B5EF4-FFF2-40B4-BE49-F238E27FC236}">
                  <a16:creationId xmlns:a16="http://schemas.microsoft.com/office/drawing/2014/main" id="{DAA5D307-8F70-C248-9BC7-7773291095CD}"/>
                </a:ext>
              </a:extLst>
            </p:cNvPr>
            <p:cNvCxnSpPr>
              <a:cxnSpLocks/>
              <a:stCxn id="612" idx="1"/>
              <a:endCxn id="619" idx="3"/>
            </p:cNvCxnSpPr>
            <p:nvPr/>
          </p:nvCxnSpPr>
          <p:spPr>
            <a:xfrm flipH="1">
              <a:off x="7569847" y="173638"/>
              <a:ext cx="116259" cy="1455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2" name="直线连接符 711">
              <a:extLst>
                <a:ext uri="{FF2B5EF4-FFF2-40B4-BE49-F238E27FC236}">
                  <a16:creationId xmlns:a16="http://schemas.microsoft.com/office/drawing/2014/main" id="{9001CD92-13AA-2348-8B16-F1A4A32E5A90}"/>
                </a:ext>
              </a:extLst>
            </p:cNvPr>
            <p:cNvCxnSpPr>
              <a:cxnSpLocks/>
              <a:stCxn id="616" idx="0"/>
              <a:endCxn id="597" idx="2"/>
            </p:cNvCxnSpPr>
            <p:nvPr/>
          </p:nvCxnSpPr>
          <p:spPr>
            <a:xfrm flipH="1" flipV="1">
              <a:off x="6480678" y="-392578"/>
              <a:ext cx="7294" cy="4415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直线连接符 712">
              <a:extLst>
                <a:ext uri="{FF2B5EF4-FFF2-40B4-BE49-F238E27FC236}">
                  <a16:creationId xmlns:a16="http://schemas.microsoft.com/office/drawing/2014/main" id="{CD7092A5-AE28-6F49-B386-58087CA3BA67}"/>
                </a:ext>
              </a:extLst>
            </p:cNvPr>
            <p:cNvCxnSpPr>
              <a:cxnSpLocks/>
              <a:stCxn id="616" idx="0"/>
              <a:endCxn id="607" idx="3"/>
            </p:cNvCxnSpPr>
            <p:nvPr/>
          </p:nvCxnSpPr>
          <p:spPr>
            <a:xfrm flipH="1" flipV="1">
              <a:off x="6130484" y="-88581"/>
              <a:ext cx="357488" cy="1375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直线连接符 713">
              <a:extLst>
                <a:ext uri="{FF2B5EF4-FFF2-40B4-BE49-F238E27FC236}">
                  <a16:creationId xmlns:a16="http://schemas.microsoft.com/office/drawing/2014/main" id="{BE3ACFAE-FBD4-D046-BE13-9AD485D952A4}"/>
                </a:ext>
              </a:extLst>
            </p:cNvPr>
            <p:cNvCxnSpPr>
              <a:cxnSpLocks/>
              <a:stCxn id="616" idx="1"/>
              <a:endCxn id="617" idx="3"/>
            </p:cNvCxnSpPr>
            <p:nvPr/>
          </p:nvCxnSpPr>
          <p:spPr>
            <a:xfrm flipH="1">
              <a:off x="5982982" y="120972"/>
              <a:ext cx="396990" cy="199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5" name="直线连接符 714">
              <a:extLst>
                <a:ext uri="{FF2B5EF4-FFF2-40B4-BE49-F238E27FC236}">
                  <a16:creationId xmlns:a16="http://schemas.microsoft.com/office/drawing/2014/main" id="{075C3980-6661-354A-9F36-0AE5EFEEF3C5}"/>
                </a:ext>
              </a:extLst>
            </p:cNvPr>
            <p:cNvCxnSpPr>
              <a:cxnSpLocks/>
              <a:stCxn id="616" idx="2"/>
              <a:endCxn id="622" idx="0"/>
            </p:cNvCxnSpPr>
            <p:nvPr/>
          </p:nvCxnSpPr>
          <p:spPr>
            <a:xfrm flipH="1">
              <a:off x="6347351" y="192978"/>
              <a:ext cx="140621" cy="3139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直线连接符 715">
              <a:extLst>
                <a:ext uri="{FF2B5EF4-FFF2-40B4-BE49-F238E27FC236}">
                  <a16:creationId xmlns:a16="http://schemas.microsoft.com/office/drawing/2014/main" id="{5F5ADF30-DB34-9A45-94FE-19FEE9669CFE}"/>
                </a:ext>
              </a:extLst>
            </p:cNvPr>
            <p:cNvCxnSpPr>
              <a:cxnSpLocks/>
              <a:stCxn id="616" idx="2"/>
              <a:endCxn id="621" idx="0"/>
            </p:cNvCxnSpPr>
            <p:nvPr/>
          </p:nvCxnSpPr>
          <p:spPr>
            <a:xfrm>
              <a:off x="6487972" y="192978"/>
              <a:ext cx="336818" cy="3390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" name="直线连接符 716">
              <a:extLst>
                <a:ext uri="{FF2B5EF4-FFF2-40B4-BE49-F238E27FC236}">
                  <a16:creationId xmlns:a16="http://schemas.microsoft.com/office/drawing/2014/main" id="{A7BF6A83-3B22-5C41-8298-D696738E5794}"/>
                </a:ext>
              </a:extLst>
            </p:cNvPr>
            <p:cNvCxnSpPr>
              <a:cxnSpLocks/>
              <a:stCxn id="616" idx="3"/>
              <a:endCxn id="618" idx="1"/>
            </p:cNvCxnSpPr>
            <p:nvPr/>
          </p:nvCxnSpPr>
          <p:spPr>
            <a:xfrm>
              <a:off x="6595972" y="120972"/>
              <a:ext cx="318012" cy="1016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" name="直线连接符 717">
              <a:extLst>
                <a:ext uri="{FF2B5EF4-FFF2-40B4-BE49-F238E27FC236}">
                  <a16:creationId xmlns:a16="http://schemas.microsoft.com/office/drawing/2014/main" id="{E4D16E41-76FF-1B40-9185-ADD9E7A1E645}"/>
                </a:ext>
              </a:extLst>
            </p:cNvPr>
            <p:cNvCxnSpPr>
              <a:cxnSpLocks/>
              <a:stCxn id="621" idx="0"/>
              <a:endCxn id="618" idx="2"/>
            </p:cNvCxnSpPr>
            <p:nvPr/>
          </p:nvCxnSpPr>
          <p:spPr>
            <a:xfrm flipV="1">
              <a:off x="6824790" y="294623"/>
              <a:ext cx="197194" cy="2373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直线连接符 718">
              <a:extLst>
                <a:ext uri="{FF2B5EF4-FFF2-40B4-BE49-F238E27FC236}">
                  <a16:creationId xmlns:a16="http://schemas.microsoft.com/office/drawing/2014/main" id="{3A72E7BF-94A8-6746-ABC7-A3799C211403}"/>
                </a:ext>
              </a:extLst>
            </p:cNvPr>
            <p:cNvCxnSpPr>
              <a:cxnSpLocks/>
              <a:stCxn id="620" idx="0"/>
              <a:endCxn id="618" idx="2"/>
            </p:cNvCxnSpPr>
            <p:nvPr/>
          </p:nvCxnSpPr>
          <p:spPr>
            <a:xfrm flipH="1" flipV="1">
              <a:off x="7021984" y="294623"/>
              <a:ext cx="260029" cy="259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" name="直线连接符 719">
              <a:extLst>
                <a:ext uri="{FF2B5EF4-FFF2-40B4-BE49-F238E27FC236}">
                  <a16:creationId xmlns:a16="http://schemas.microsoft.com/office/drawing/2014/main" id="{A6C6E99A-4E2D-1445-94FA-6E029B641A46}"/>
                </a:ext>
              </a:extLst>
            </p:cNvPr>
            <p:cNvCxnSpPr>
              <a:cxnSpLocks/>
              <a:stCxn id="619" idx="1"/>
              <a:endCxn id="618" idx="3"/>
            </p:cNvCxnSpPr>
            <p:nvPr/>
          </p:nvCxnSpPr>
          <p:spPr>
            <a:xfrm flipH="1" flipV="1">
              <a:off x="7129984" y="222617"/>
              <a:ext cx="223863" cy="965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" name="直线连接符 720">
              <a:extLst>
                <a:ext uri="{FF2B5EF4-FFF2-40B4-BE49-F238E27FC236}">
                  <a16:creationId xmlns:a16="http://schemas.microsoft.com/office/drawing/2014/main" id="{F7927F34-C531-1049-AB75-F98F73502FA8}"/>
                </a:ext>
              </a:extLst>
            </p:cNvPr>
            <p:cNvCxnSpPr>
              <a:cxnSpLocks/>
              <a:stCxn id="613" idx="0"/>
              <a:endCxn id="619" idx="3"/>
            </p:cNvCxnSpPr>
            <p:nvPr/>
          </p:nvCxnSpPr>
          <p:spPr>
            <a:xfrm flipH="1" flipV="1">
              <a:off x="7569847" y="319173"/>
              <a:ext cx="258488" cy="2538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" name="直线连接符 721">
              <a:extLst>
                <a:ext uri="{FF2B5EF4-FFF2-40B4-BE49-F238E27FC236}">
                  <a16:creationId xmlns:a16="http://schemas.microsoft.com/office/drawing/2014/main" id="{5F42D19D-20F1-8A4B-B388-CE3079728E0B}"/>
                </a:ext>
              </a:extLst>
            </p:cNvPr>
            <p:cNvCxnSpPr>
              <a:cxnSpLocks/>
              <a:stCxn id="620" idx="0"/>
              <a:endCxn id="619" idx="2"/>
            </p:cNvCxnSpPr>
            <p:nvPr/>
          </p:nvCxnSpPr>
          <p:spPr>
            <a:xfrm flipV="1">
              <a:off x="7282013" y="391179"/>
              <a:ext cx="179834" cy="1629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" name="直线连接符 722">
              <a:extLst>
                <a:ext uri="{FF2B5EF4-FFF2-40B4-BE49-F238E27FC236}">
                  <a16:creationId xmlns:a16="http://schemas.microsoft.com/office/drawing/2014/main" id="{8EDE08FE-1C2E-834D-9F6C-16B33B40A069}"/>
                </a:ext>
              </a:extLst>
            </p:cNvPr>
            <p:cNvCxnSpPr>
              <a:cxnSpLocks/>
              <a:stCxn id="620" idx="3"/>
              <a:endCxn id="613" idx="1"/>
            </p:cNvCxnSpPr>
            <p:nvPr/>
          </p:nvCxnSpPr>
          <p:spPr>
            <a:xfrm>
              <a:off x="7390013" y="626127"/>
              <a:ext cx="330322" cy="189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4" name="直线连接符 723">
              <a:extLst>
                <a:ext uri="{FF2B5EF4-FFF2-40B4-BE49-F238E27FC236}">
                  <a16:creationId xmlns:a16="http://schemas.microsoft.com/office/drawing/2014/main" id="{5609BCB9-0BBB-7549-842D-104FB5222EFD}"/>
                </a:ext>
              </a:extLst>
            </p:cNvPr>
            <p:cNvCxnSpPr>
              <a:cxnSpLocks/>
              <a:stCxn id="620" idx="2"/>
              <a:endCxn id="628" idx="0"/>
            </p:cNvCxnSpPr>
            <p:nvPr/>
          </p:nvCxnSpPr>
          <p:spPr>
            <a:xfrm>
              <a:off x="7282013" y="698133"/>
              <a:ext cx="240876" cy="165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5" name="直线连接符 724">
              <a:extLst>
                <a:ext uri="{FF2B5EF4-FFF2-40B4-BE49-F238E27FC236}">
                  <a16:creationId xmlns:a16="http://schemas.microsoft.com/office/drawing/2014/main" id="{6CAA4B24-DF2A-DF4D-8640-FD2295233CCB}"/>
                </a:ext>
              </a:extLst>
            </p:cNvPr>
            <p:cNvCxnSpPr>
              <a:cxnSpLocks/>
              <a:stCxn id="613" idx="1"/>
              <a:endCxn id="628" idx="0"/>
            </p:cNvCxnSpPr>
            <p:nvPr/>
          </p:nvCxnSpPr>
          <p:spPr>
            <a:xfrm flipH="1">
              <a:off x="7522889" y="645033"/>
              <a:ext cx="197446" cy="2186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6" name="直线连接符 725">
              <a:extLst>
                <a:ext uri="{FF2B5EF4-FFF2-40B4-BE49-F238E27FC236}">
                  <a16:creationId xmlns:a16="http://schemas.microsoft.com/office/drawing/2014/main" id="{F3352875-314C-BB4B-9E57-39F04F22C5FE}"/>
                </a:ext>
              </a:extLst>
            </p:cNvPr>
            <p:cNvCxnSpPr>
              <a:cxnSpLocks/>
              <a:stCxn id="614" idx="0"/>
              <a:endCxn id="628" idx="3"/>
            </p:cNvCxnSpPr>
            <p:nvPr/>
          </p:nvCxnSpPr>
          <p:spPr>
            <a:xfrm flipH="1" flipV="1">
              <a:off x="7630889" y="935699"/>
              <a:ext cx="303176" cy="1269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7" name="直线连接符 726">
              <a:extLst>
                <a:ext uri="{FF2B5EF4-FFF2-40B4-BE49-F238E27FC236}">
                  <a16:creationId xmlns:a16="http://schemas.microsoft.com/office/drawing/2014/main" id="{F2DC9F57-CC18-B44B-A088-E10AE54FA533}"/>
                </a:ext>
              </a:extLst>
            </p:cNvPr>
            <p:cNvCxnSpPr>
              <a:cxnSpLocks/>
              <a:stCxn id="629" idx="0"/>
              <a:endCxn id="628" idx="2"/>
            </p:cNvCxnSpPr>
            <p:nvPr/>
          </p:nvCxnSpPr>
          <p:spPr>
            <a:xfrm flipV="1">
              <a:off x="7491432" y="1007705"/>
              <a:ext cx="31457" cy="2951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8" name="直线连接符 727">
              <a:extLst>
                <a:ext uri="{FF2B5EF4-FFF2-40B4-BE49-F238E27FC236}">
                  <a16:creationId xmlns:a16="http://schemas.microsoft.com/office/drawing/2014/main" id="{397B6F34-6CA4-ED47-9E52-29ACA03999F7}"/>
                </a:ext>
              </a:extLst>
            </p:cNvPr>
            <p:cNvCxnSpPr>
              <a:cxnSpLocks/>
              <a:stCxn id="629" idx="0"/>
              <a:endCxn id="614" idx="1"/>
            </p:cNvCxnSpPr>
            <p:nvPr/>
          </p:nvCxnSpPr>
          <p:spPr>
            <a:xfrm flipV="1">
              <a:off x="7491432" y="1134685"/>
              <a:ext cx="334633" cy="16819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9" name="直线连接符 728">
              <a:extLst>
                <a:ext uri="{FF2B5EF4-FFF2-40B4-BE49-F238E27FC236}">
                  <a16:creationId xmlns:a16="http://schemas.microsoft.com/office/drawing/2014/main" id="{627D542C-751D-CC46-A098-6B60F6A38D73}"/>
                </a:ext>
              </a:extLst>
            </p:cNvPr>
            <p:cNvCxnSpPr>
              <a:cxnSpLocks/>
              <a:stCxn id="617" idx="3"/>
              <a:endCxn id="622" idx="1"/>
            </p:cNvCxnSpPr>
            <p:nvPr/>
          </p:nvCxnSpPr>
          <p:spPr>
            <a:xfrm>
              <a:off x="5982982" y="320395"/>
              <a:ext cx="256369" cy="258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0" name="直线连接符 729">
              <a:extLst>
                <a:ext uri="{FF2B5EF4-FFF2-40B4-BE49-F238E27FC236}">
                  <a16:creationId xmlns:a16="http://schemas.microsoft.com/office/drawing/2014/main" id="{764E1827-ECC9-FC4C-8264-8755683060CA}"/>
                </a:ext>
              </a:extLst>
            </p:cNvPr>
            <p:cNvCxnSpPr>
              <a:cxnSpLocks/>
              <a:stCxn id="617" idx="2"/>
              <a:endCxn id="630" idx="0"/>
            </p:cNvCxnSpPr>
            <p:nvPr/>
          </p:nvCxnSpPr>
          <p:spPr>
            <a:xfrm>
              <a:off x="5874982" y="392401"/>
              <a:ext cx="193454" cy="4208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1" name="直线连接符 730">
              <a:extLst>
                <a:ext uri="{FF2B5EF4-FFF2-40B4-BE49-F238E27FC236}">
                  <a16:creationId xmlns:a16="http://schemas.microsoft.com/office/drawing/2014/main" id="{5E1C085A-9819-7244-B780-C4A1905C7DD5}"/>
                </a:ext>
              </a:extLst>
            </p:cNvPr>
            <p:cNvCxnSpPr>
              <a:cxnSpLocks/>
              <a:stCxn id="626" idx="3"/>
              <a:endCxn id="630" idx="1"/>
            </p:cNvCxnSpPr>
            <p:nvPr/>
          </p:nvCxnSpPr>
          <p:spPr>
            <a:xfrm>
              <a:off x="5645055" y="780522"/>
              <a:ext cx="299047" cy="700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2" name="直线连接符 731">
              <a:extLst>
                <a:ext uri="{FF2B5EF4-FFF2-40B4-BE49-F238E27FC236}">
                  <a16:creationId xmlns:a16="http://schemas.microsoft.com/office/drawing/2014/main" id="{708607F2-BC28-F249-A01E-116344E44B01}"/>
                </a:ext>
              </a:extLst>
            </p:cNvPr>
            <p:cNvCxnSpPr>
              <a:cxnSpLocks/>
              <a:stCxn id="632" idx="0"/>
              <a:endCxn id="630" idx="2"/>
            </p:cNvCxnSpPr>
            <p:nvPr/>
          </p:nvCxnSpPr>
          <p:spPr>
            <a:xfrm flipV="1">
              <a:off x="5704144" y="950990"/>
              <a:ext cx="322186" cy="2327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3" name="直线连接符 732">
              <a:extLst>
                <a:ext uri="{FF2B5EF4-FFF2-40B4-BE49-F238E27FC236}">
                  <a16:creationId xmlns:a16="http://schemas.microsoft.com/office/drawing/2014/main" id="{8E6AE105-0464-C546-ABA9-C8D89941C1F1}"/>
                </a:ext>
              </a:extLst>
            </p:cNvPr>
            <p:cNvCxnSpPr>
              <a:cxnSpLocks/>
              <a:stCxn id="635" idx="0"/>
              <a:endCxn id="630" idx="2"/>
            </p:cNvCxnSpPr>
            <p:nvPr/>
          </p:nvCxnSpPr>
          <p:spPr>
            <a:xfrm flipH="1" flipV="1">
              <a:off x="6026330" y="950990"/>
              <a:ext cx="191659" cy="325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4" name="直线连接符 733">
              <a:extLst>
                <a:ext uri="{FF2B5EF4-FFF2-40B4-BE49-F238E27FC236}">
                  <a16:creationId xmlns:a16="http://schemas.microsoft.com/office/drawing/2014/main" id="{696F91C5-67E0-0747-842A-B7AA82FA112E}"/>
                </a:ext>
              </a:extLst>
            </p:cNvPr>
            <p:cNvCxnSpPr>
              <a:cxnSpLocks/>
              <a:stCxn id="630" idx="0"/>
              <a:endCxn id="622" idx="1"/>
            </p:cNvCxnSpPr>
            <p:nvPr/>
          </p:nvCxnSpPr>
          <p:spPr>
            <a:xfrm flipV="1">
              <a:off x="6068436" y="578954"/>
              <a:ext cx="170915" cy="234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5" name="直线连接符 734">
              <a:extLst>
                <a:ext uri="{FF2B5EF4-FFF2-40B4-BE49-F238E27FC236}">
                  <a16:creationId xmlns:a16="http://schemas.microsoft.com/office/drawing/2014/main" id="{B059ADBA-8B22-3145-BCBE-EC767E6E415B}"/>
                </a:ext>
              </a:extLst>
            </p:cNvPr>
            <p:cNvCxnSpPr>
              <a:cxnSpLocks/>
              <a:stCxn id="631" idx="0"/>
              <a:endCxn id="622" idx="2"/>
            </p:cNvCxnSpPr>
            <p:nvPr/>
          </p:nvCxnSpPr>
          <p:spPr>
            <a:xfrm flipH="1" flipV="1">
              <a:off x="6347351" y="650960"/>
              <a:ext cx="223063" cy="2468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6" name="直线连接符 735">
              <a:extLst>
                <a:ext uri="{FF2B5EF4-FFF2-40B4-BE49-F238E27FC236}">
                  <a16:creationId xmlns:a16="http://schemas.microsoft.com/office/drawing/2014/main" id="{6B670F0F-C84A-C145-B9E2-3B411310EFDF}"/>
                </a:ext>
              </a:extLst>
            </p:cNvPr>
            <p:cNvCxnSpPr>
              <a:cxnSpLocks/>
              <a:stCxn id="621" idx="1"/>
              <a:endCxn id="622" idx="3"/>
            </p:cNvCxnSpPr>
            <p:nvPr/>
          </p:nvCxnSpPr>
          <p:spPr>
            <a:xfrm flipH="1" flipV="1">
              <a:off x="6455351" y="578954"/>
              <a:ext cx="261439" cy="250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7" name="直线连接符 736">
              <a:extLst>
                <a:ext uri="{FF2B5EF4-FFF2-40B4-BE49-F238E27FC236}">
                  <a16:creationId xmlns:a16="http://schemas.microsoft.com/office/drawing/2014/main" id="{BDB206F2-3F7C-DD44-8C86-0953A709EC25}"/>
                </a:ext>
              </a:extLst>
            </p:cNvPr>
            <p:cNvCxnSpPr>
              <a:cxnSpLocks/>
              <a:stCxn id="620" idx="1"/>
              <a:endCxn id="621" idx="3"/>
            </p:cNvCxnSpPr>
            <p:nvPr/>
          </p:nvCxnSpPr>
          <p:spPr>
            <a:xfrm flipH="1" flipV="1">
              <a:off x="6932790" y="603999"/>
              <a:ext cx="241223" cy="22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8" name="直线连接符 737">
              <a:extLst>
                <a:ext uri="{FF2B5EF4-FFF2-40B4-BE49-F238E27FC236}">
                  <a16:creationId xmlns:a16="http://schemas.microsoft.com/office/drawing/2014/main" id="{9DDF33C0-8F75-E942-9D03-5407C2AB6DC1}"/>
                </a:ext>
              </a:extLst>
            </p:cNvPr>
            <p:cNvCxnSpPr>
              <a:cxnSpLocks/>
              <a:stCxn id="633" idx="0"/>
              <a:endCxn id="621" idx="2"/>
            </p:cNvCxnSpPr>
            <p:nvPr/>
          </p:nvCxnSpPr>
          <p:spPr>
            <a:xfrm flipH="1" flipV="1">
              <a:off x="6824790" y="676005"/>
              <a:ext cx="234131" cy="21606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9" name="直线连接符 738">
              <a:extLst>
                <a:ext uri="{FF2B5EF4-FFF2-40B4-BE49-F238E27FC236}">
                  <a16:creationId xmlns:a16="http://schemas.microsoft.com/office/drawing/2014/main" id="{AFBDA127-C4B6-2442-8D7E-8E3877767BF9}"/>
                </a:ext>
              </a:extLst>
            </p:cNvPr>
            <p:cNvCxnSpPr>
              <a:cxnSpLocks/>
              <a:stCxn id="631" idx="0"/>
              <a:endCxn id="621" idx="1"/>
            </p:cNvCxnSpPr>
            <p:nvPr/>
          </p:nvCxnSpPr>
          <p:spPr>
            <a:xfrm flipV="1">
              <a:off x="6570414" y="603999"/>
              <a:ext cx="146376" cy="2938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0" name="直线连接符 739">
              <a:extLst>
                <a:ext uri="{FF2B5EF4-FFF2-40B4-BE49-F238E27FC236}">
                  <a16:creationId xmlns:a16="http://schemas.microsoft.com/office/drawing/2014/main" id="{B6CD6718-BCED-1C45-B899-95038F2BB764}"/>
                </a:ext>
              </a:extLst>
            </p:cNvPr>
            <p:cNvCxnSpPr>
              <a:cxnSpLocks/>
              <a:stCxn id="631" idx="3"/>
              <a:endCxn id="633" idx="1"/>
            </p:cNvCxnSpPr>
            <p:nvPr/>
          </p:nvCxnSpPr>
          <p:spPr>
            <a:xfrm flipV="1">
              <a:off x="6667342" y="964077"/>
              <a:ext cx="283579" cy="200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" name="直线连接符 740">
              <a:extLst>
                <a:ext uri="{FF2B5EF4-FFF2-40B4-BE49-F238E27FC236}">
                  <a16:creationId xmlns:a16="http://schemas.microsoft.com/office/drawing/2014/main" id="{20EAB6A5-961A-FE4A-8BBA-145BB191D0A6}"/>
                </a:ext>
              </a:extLst>
            </p:cNvPr>
            <p:cNvCxnSpPr>
              <a:cxnSpLocks/>
              <a:stCxn id="633" idx="0"/>
              <a:endCxn id="620" idx="2"/>
            </p:cNvCxnSpPr>
            <p:nvPr/>
          </p:nvCxnSpPr>
          <p:spPr>
            <a:xfrm flipV="1">
              <a:off x="7058921" y="698133"/>
              <a:ext cx="223092" cy="1939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2" name="直线连接符 741">
              <a:extLst>
                <a:ext uri="{FF2B5EF4-FFF2-40B4-BE49-F238E27FC236}">
                  <a16:creationId xmlns:a16="http://schemas.microsoft.com/office/drawing/2014/main" id="{C404C94D-E01E-1247-9BE4-009375BD66CC}"/>
                </a:ext>
              </a:extLst>
            </p:cNvPr>
            <p:cNvCxnSpPr>
              <a:cxnSpLocks/>
              <a:stCxn id="633" idx="3"/>
              <a:endCxn id="628" idx="1"/>
            </p:cNvCxnSpPr>
            <p:nvPr/>
          </p:nvCxnSpPr>
          <p:spPr>
            <a:xfrm flipV="1">
              <a:off x="7166921" y="935699"/>
              <a:ext cx="247968" cy="283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3" name="直线连接符 742">
              <a:extLst>
                <a:ext uri="{FF2B5EF4-FFF2-40B4-BE49-F238E27FC236}">
                  <a16:creationId xmlns:a16="http://schemas.microsoft.com/office/drawing/2014/main" id="{DB4D41D1-E4B5-3746-A9C4-484CA408DE0D}"/>
                </a:ext>
              </a:extLst>
            </p:cNvPr>
            <p:cNvCxnSpPr>
              <a:cxnSpLocks/>
              <a:stCxn id="633" idx="2"/>
              <a:endCxn id="629" idx="1"/>
            </p:cNvCxnSpPr>
            <p:nvPr/>
          </p:nvCxnSpPr>
          <p:spPr>
            <a:xfrm>
              <a:off x="7058921" y="1036083"/>
              <a:ext cx="302851" cy="27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直线连接符 743">
              <a:extLst>
                <a:ext uri="{FF2B5EF4-FFF2-40B4-BE49-F238E27FC236}">
                  <a16:creationId xmlns:a16="http://schemas.microsoft.com/office/drawing/2014/main" id="{134AC9DB-BEBA-954E-A1ED-C785F5378553}"/>
                </a:ext>
              </a:extLst>
            </p:cNvPr>
            <p:cNvCxnSpPr>
              <a:cxnSpLocks/>
              <a:stCxn id="633" idx="2"/>
              <a:endCxn id="634" idx="0"/>
            </p:cNvCxnSpPr>
            <p:nvPr/>
          </p:nvCxnSpPr>
          <p:spPr>
            <a:xfrm flipH="1">
              <a:off x="6838962" y="1036083"/>
              <a:ext cx="219959" cy="3701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5" name="直线连接符 744">
              <a:extLst>
                <a:ext uri="{FF2B5EF4-FFF2-40B4-BE49-F238E27FC236}">
                  <a16:creationId xmlns:a16="http://schemas.microsoft.com/office/drawing/2014/main" id="{A5C3B3F1-66D5-F144-8002-36DE28C90245}"/>
                </a:ext>
              </a:extLst>
            </p:cNvPr>
            <p:cNvCxnSpPr>
              <a:cxnSpLocks/>
              <a:stCxn id="631" idx="2"/>
              <a:endCxn id="634" idx="0"/>
            </p:cNvCxnSpPr>
            <p:nvPr/>
          </p:nvCxnSpPr>
          <p:spPr>
            <a:xfrm>
              <a:off x="6550372" y="1040435"/>
              <a:ext cx="288590" cy="365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6" name="直线连接符 745">
              <a:extLst>
                <a:ext uri="{FF2B5EF4-FFF2-40B4-BE49-F238E27FC236}">
                  <a16:creationId xmlns:a16="http://schemas.microsoft.com/office/drawing/2014/main" id="{FDC73EA2-B0A7-7B42-9A71-4E5CAE203360}"/>
                </a:ext>
              </a:extLst>
            </p:cNvPr>
            <p:cNvCxnSpPr>
              <a:cxnSpLocks/>
              <a:stCxn id="631" idx="2"/>
              <a:endCxn id="635" idx="0"/>
            </p:cNvCxnSpPr>
            <p:nvPr/>
          </p:nvCxnSpPr>
          <p:spPr>
            <a:xfrm flipH="1">
              <a:off x="6217989" y="1040435"/>
              <a:ext cx="332383" cy="2360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直线连接符 746">
              <a:extLst>
                <a:ext uri="{FF2B5EF4-FFF2-40B4-BE49-F238E27FC236}">
                  <a16:creationId xmlns:a16="http://schemas.microsoft.com/office/drawing/2014/main" id="{5B0F82D5-58BC-944F-96A7-BC6E23C46CCD}"/>
                </a:ext>
              </a:extLst>
            </p:cNvPr>
            <p:cNvCxnSpPr>
              <a:cxnSpLocks/>
              <a:stCxn id="634" idx="1"/>
              <a:endCxn id="635" idx="3"/>
            </p:cNvCxnSpPr>
            <p:nvPr/>
          </p:nvCxnSpPr>
          <p:spPr>
            <a:xfrm flipH="1" flipV="1">
              <a:off x="6310266" y="1367788"/>
              <a:ext cx="420696" cy="1104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8" name="直线连接符 747">
              <a:extLst>
                <a:ext uri="{FF2B5EF4-FFF2-40B4-BE49-F238E27FC236}">
                  <a16:creationId xmlns:a16="http://schemas.microsoft.com/office/drawing/2014/main" id="{4AF875E2-8F50-4446-8410-DD88D0887D78}"/>
                </a:ext>
              </a:extLst>
            </p:cNvPr>
            <p:cNvCxnSpPr>
              <a:cxnSpLocks/>
              <a:stCxn id="629" idx="1"/>
              <a:endCxn id="634" idx="3"/>
            </p:cNvCxnSpPr>
            <p:nvPr/>
          </p:nvCxnSpPr>
          <p:spPr>
            <a:xfrm flipH="1">
              <a:off x="6946962" y="1308981"/>
              <a:ext cx="414810" cy="16922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9" name="直线连接符 748">
              <a:extLst>
                <a:ext uri="{FF2B5EF4-FFF2-40B4-BE49-F238E27FC236}">
                  <a16:creationId xmlns:a16="http://schemas.microsoft.com/office/drawing/2014/main" id="{D03AF34E-A878-F641-87CE-F93E68ED93C4}"/>
                </a:ext>
              </a:extLst>
            </p:cNvPr>
            <p:cNvCxnSpPr>
              <a:cxnSpLocks/>
              <a:stCxn id="632" idx="3"/>
              <a:endCxn id="635" idx="1"/>
            </p:cNvCxnSpPr>
            <p:nvPr/>
          </p:nvCxnSpPr>
          <p:spPr>
            <a:xfrm>
              <a:off x="5788112" y="1282731"/>
              <a:ext cx="310122" cy="438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0" name="直线连接符 749">
              <a:extLst>
                <a:ext uri="{FF2B5EF4-FFF2-40B4-BE49-F238E27FC236}">
                  <a16:creationId xmlns:a16="http://schemas.microsoft.com/office/drawing/2014/main" id="{BBD3CBAF-FE48-5C45-8EE9-841DB9C96AE9}"/>
                </a:ext>
              </a:extLst>
            </p:cNvPr>
            <p:cNvCxnSpPr>
              <a:cxnSpLocks/>
              <a:stCxn id="636" idx="0"/>
              <a:endCxn id="635" idx="2"/>
            </p:cNvCxnSpPr>
            <p:nvPr/>
          </p:nvCxnSpPr>
          <p:spPr>
            <a:xfrm flipV="1">
              <a:off x="5863753" y="1417864"/>
              <a:ext cx="326758" cy="21596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1" name="直线连接符 750">
              <a:extLst>
                <a:ext uri="{FF2B5EF4-FFF2-40B4-BE49-F238E27FC236}">
                  <a16:creationId xmlns:a16="http://schemas.microsoft.com/office/drawing/2014/main" id="{57BF4A9F-86D3-0943-8799-F84582C98534}"/>
                </a:ext>
              </a:extLst>
            </p:cNvPr>
            <p:cNvCxnSpPr>
              <a:cxnSpLocks/>
              <a:stCxn id="631" idx="1"/>
              <a:endCxn id="630" idx="3"/>
            </p:cNvCxnSpPr>
            <p:nvPr/>
          </p:nvCxnSpPr>
          <p:spPr>
            <a:xfrm flipH="1" flipV="1">
              <a:off x="6150664" y="913706"/>
              <a:ext cx="302780" cy="403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2" name="直线连接符 751">
              <a:extLst>
                <a:ext uri="{FF2B5EF4-FFF2-40B4-BE49-F238E27FC236}">
                  <a16:creationId xmlns:a16="http://schemas.microsoft.com/office/drawing/2014/main" id="{C41E2CC6-E1CE-A549-84EE-B407FA00269A}"/>
                </a:ext>
              </a:extLst>
            </p:cNvPr>
            <p:cNvCxnSpPr>
              <a:cxnSpLocks/>
              <a:stCxn id="637" idx="0"/>
              <a:endCxn id="635" idx="2"/>
            </p:cNvCxnSpPr>
            <p:nvPr/>
          </p:nvCxnSpPr>
          <p:spPr>
            <a:xfrm flipH="1" flipV="1">
              <a:off x="6190511" y="1417864"/>
              <a:ext cx="200229" cy="3373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3" name="直线连接符 752">
              <a:extLst>
                <a:ext uri="{FF2B5EF4-FFF2-40B4-BE49-F238E27FC236}">
                  <a16:creationId xmlns:a16="http://schemas.microsoft.com/office/drawing/2014/main" id="{86190BCE-323E-7148-9945-3FEE2CB97A5F}"/>
                </a:ext>
              </a:extLst>
            </p:cNvPr>
            <p:cNvCxnSpPr>
              <a:cxnSpLocks/>
              <a:stCxn id="637" idx="0"/>
              <a:endCxn id="634" idx="1"/>
            </p:cNvCxnSpPr>
            <p:nvPr/>
          </p:nvCxnSpPr>
          <p:spPr>
            <a:xfrm flipV="1">
              <a:off x="6390740" y="1478206"/>
              <a:ext cx="340222" cy="27702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4" name="直线连接符 753">
              <a:extLst>
                <a:ext uri="{FF2B5EF4-FFF2-40B4-BE49-F238E27FC236}">
                  <a16:creationId xmlns:a16="http://schemas.microsoft.com/office/drawing/2014/main" id="{E67A54DE-45CD-7F45-8B49-5ED5E4CB04A0}"/>
                </a:ext>
              </a:extLst>
            </p:cNvPr>
            <p:cNvCxnSpPr>
              <a:cxnSpLocks/>
              <a:stCxn id="637" idx="1"/>
              <a:endCxn id="636" idx="3"/>
            </p:cNvCxnSpPr>
            <p:nvPr/>
          </p:nvCxnSpPr>
          <p:spPr>
            <a:xfrm flipH="1" flipV="1">
              <a:off x="5971753" y="1705834"/>
              <a:ext cx="291877" cy="7569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5" name="直线连接符 754">
              <a:extLst>
                <a:ext uri="{FF2B5EF4-FFF2-40B4-BE49-F238E27FC236}">
                  <a16:creationId xmlns:a16="http://schemas.microsoft.com/office/drawing/2014/main" id="{E5BB7B99-3745-1541-B4D5-7CA035506771}"/>
                </a:ext>
              </a:extLst>
            </p:cNvPr>
            <p:cNvCxnSpPr>
              <a:cxnSpLocks/>
              <a:stCxn id="608" idx="2"/>
              <a:endCxn id="617" idx="0"/>
            </p:cNvCxnSpPr>
            <p:nvPr/>
          </p:nvCxnSpPr>
          <p:spPr>
            <a:xfrm>
              <a:off x="5607242" y="-12740"/>
              <a:ext cx="267740" cy="261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6" name="直线连接符 755">
              <a:extLst>
                <a:ext uri="{FF2B5EF4-FFF2-40B4-BE49-F238E27FC236}">
                  <a16:creationId xmlns:a16="http://schemas.microsoft.com/office/drawing/2014/main" id="{1EC1A631-F3A8-9B41-BB00-2C5E60F0C1D5}"/>
                </a:ext>
              </a:extLst>
            </p:cNvPr>
            <p:cNvCxnSpPr>
              <a:cxnSpLocks/>
              <a:stCxn id="606" idx="2"/>
              <a:endCxn id="615" idx="0"/>
            </p:cNvCxnSpPr>
            <p:nvPr/>
          </p:nvCxnSpPr>
          <p:spPr>
            <a:xfrm>
              <a:off x="5108076" y="10143"/>
              <a:ext cx="207958" cy="2500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7" name="直线连接符 756">
              <a:extLst>
                <a:ext uri="{FF2B5EF4-FFF2-40B4-BE49-F238E27FC236}">
                  <a16:creationId xmlns:a16="http://schemas.microsoft.com/office/drawing/2014/main" id="{20412DD0-86AE-224C-B687-79DA7310524D}"/>
                </a:ext>
              </a:extLst>
            </p:cNvPr>
            <p:cNvCxnSpPr>
              <a:cxnSpLocks/>
              <a:stCxn id="608" idx="1"/>
              <a:endCxn id="615" idx="0"/>
            </p:cNvCxnSpPr>
            <p:nvPr/>
          </p:nvCxnSpPr>
          <p:spPr>
            <a:xfrm flipH="1">
              <a:off x="5316034" y="-84746"/>
              <a:ext cx="183208" cy="3449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8" name="直线连接符 757">
              <a:extLst>
                <a:ext uri="{FF2B5EF4-FFF2-40B4-BE49-F238E27FC236}">
                  <a16:creationId xmlns:a16="http://schemas.microsoft.com/office/drawing/2014/main" id="{BC27E479-7EC2-134E-9E1D-6A7177D63EDA}"/>
                </a:ext>
              </a:extLst>
            </p:cNvPr>
            <p:cNvCxnSpPr>
              <a:cxnSpLocks/>
              <a:stCxn id="617" idx="1"/>
              <a:endCxn id="615" idx="3"/>
            </p:cNvCxnSpPr>
            <p:nvPr/>
          </p:nvCxnSpPr>
          <p:spPr>
            <a:xfrm flipH="1">
              <a:off x="5424034" y="320395"/>
              <a:ext cx="342948" cy="118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9" name="直线连接符 758">
              <a:extLst>
                <a:ext uri="{FF2B5EF4-FFF2-40B4-BE49-F238E27FC236}">
                  <a16:creationId xmlns:a16="http://schemas.microsoft.com/office/drawing/2014/main" id="{E9FB726F-A6A6-DB47-9596-10B5D5B7DF95}"/>
                </a:ext>
              </a:extLst>
            </p:cNvPr>
            <p:cNvCxnSpPr>
              <a:cxnSpLocks/>
              <a:stCxn id="626" idx="0"/>
              <a:endCxn id="615" idx="2"/>
            </p:cNvCxnSpPr>
            <p:nvPr/>
          </p:nvCxnSpPr>
          <p:spPr>
            <a:xfrm flipH="1" flipV="1">
              <a:off x="5316034" y="404206"/>
              <a:ext cx="252162" cy="2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0" name="直线连接符 759">
              <a:extLst>
                <a:ext uri="{FF2B5EF4-FFF2-40B4-BE49-F238E27FC236}">
                  <a16:creationId xmlns:a16="http://schemas.microsoft.com/office/drawing/2014/main" id="{846D907D-2A8B-1640-92F3-92578E90BBB6}"/>
                </a:ext>
              </a:extLst>
            </p:cNvPr>
            <p:cNvCxnSpPr>
              <a:cxnSpLocks/>
              <a:stCxn id="615" idx="1"/>
              <a:endCxn id="609" idx="3"/>
            </p:cNvCxnSpPr>
            <p:nvPr/>
          </p:nvCxnSpPr>
          <p:spPr>
            <a:xfrm flipH="1" flipV="1">
              <a:off x="4912180" y="245606"/>
              <a:ext cx="295854" cy="86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1" name="直线连接符 760">
              <a:extLst>
                <a:ext uri="{FF2B5EF4-FFF2-40B4-BE49-F238E27FC236}">
                  <a16:creationId xmlns:a16="http://schemas.microsoft.com/office/drawing/2014/main" id="{80D2330F-FB8F-CF4A-9D25-EA6CEE3518AF}"/>
                </a:ext>
              </a:extLst>
            </p:cNvPr>
            <p:cNvCxnSpPr>
              <a:cxnSpLocks/>
              <a:stCxn id="623" idx="0"/>
              <a:endCxn id="609" idx="2"/>
            </p:cNvCxnSpPr>
            <p:nvPr/>
          </p:nvCxnSpPr>
          <p:spPr>
            <a:xfrm flipH="1" flipV="1">
              <a:off x="4804180" y="317612"/>
              <a:ext cx="200184" cy="3076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2" name="直线连接符 761">
              <a:extLst>
                <a:ext uri="{FF2B5EF4-FFF2-40B4-BE49-F238E27FC236}">
                  <a16:creationId xmlns:a16="http://schemas.microsoft.com/office/drawing/2014/main" id="{53559DDA-4ABC-3542-BFA3-47556D6234F8}"/>
                </a:ext>
              </a:extLst>
            </p:cNvPr>
            <p:cNvCxnSpPr>
              <a:cxnSpLocks/>
              <a:stCxn id="623" idx="0"/>
              <a:endCxn id="615" idx="2"/>
            </p:cNvCxnSpPr>
            <p:nvPr/>
          </p:nvCxnSpPr>
          <p:spPr>
            <a:xfrm flipV="1">
              <a:off x="5004364" y="404206"/>
              <a:ext cx="311670" cy="2211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3" name="直线连接符 762">
              <a:extLst>
                <a:ext uri="{FF2B5EF4-FFF2-40B4-BE49-F238E27FC236}">
                  <a16:creationId xmlns:a16="http://schemas.microsoft.com/office/drawing/2014/main" id="{1CE75E80-C9BA-E04D-A1C4-6871866D0732}"/>
                </a:ext>
              </a:extLst>
            </p:cNvPr>
            <p:cNvCxnSpPr>
              <a:cxnSpLocks/>
              <a:stCxn id="623" idx="1"/>
              <a:endCxn id="610" idx="3"/>
            </p:cNvCxnSpPr>
            <p:nvPr/>
          </p:nvCxnSpPr>
          <p:spPr>
            <a:xfrm flipH="1" flipV="1">
              <a:off x="4565268" y="590145"/>
              <a:ext cx="331096" cy="107171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4" name="直线连接符 763">
              <a:extLst>
                <a:ext uri="{FF2B5EF4-FFF2-40B4-BE49-F238E27FC236}">
                  <a16:creationId xmlns:a16="http://schemas.microsoft.com/office/drawing/2014/main" id="{A2F3146F-7F17-7744-8872-42871B507270}"/>
                </a:ext>
              </a:extLst>
            </p:cNvPr>
            <p:cNvCxnSpPr>
              <a:cxnSpLocks/>
              <a:stCxn id="624" idx="1"/>
              <a:endCxn id="610" idx="2"/>
            </p:cNvCxnSpPr>
            <p:nvPr/>
          </p:nvCxnSpPr>
          <p:spPr>
            <a:xfrm flipH="1" flipV="1">
              <a:off x="4457268" y="662151"/>
              <a:ext cx="99189" cy="33676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5" name="直线连接符 764">
              <a:extLst>
                <a:ext uri="{FF2B5EF4-FFF2-40B4-BE49-F238E27FC236}">
                  <a16:creationId xmlns:a16="http://schemas.microsoft.com/office/drawing/2014/main" id="{64D0272E-68D1-2340-98A1-7FFF17FC8F9C}"/>
                </a:ext>
              </a:extLst>
            </p:cNvPr>
            <p:cNvCxnSpPr>
              <a:cxnSpLocks/>
              <a:stCxn id="624" idx="0"/>
              <a:endCxn id="623" idx="1"/>
            </p:cNvCxnSpPr>
            <p:nvPr/>
          </p:nvCxnSpPr>
          <p:spPr>
            <a:xfrm flipV="1">
              <a:off x="4682016" y="697316"/>
              <a:ext cx="214348" cy="26867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6" name="直线连接符 765">
              <a:extLst>
                <a:ext uri="{FF2B5EF4-FFF2-40B4-BE49-F238E27FC236}">
                  <a16:creationId xmlns:a16="http://schemas.microsoft.com/office/drawing/2014/main" id="{01A5836A-B561-A445-BF5A-E87BC281FE18}"/>
                </a:ext>
              </a:extLst>
            </p:cNvPr>
            <p:cNvCxnSpPr>
              <a:cxnSpLocks/>
              <a:stCxn id="623" idx="3"/>
              <a:endCxn id="626" idx="1"/>
            </p:cNvCxnSpPr>
            <p:nvPr/>
          </p:nvCxnSpPr>
          <p:spPr>
            <a:xfrm>
              <a:off x="5112364" y="697316"/>
              <a:ext cx="329717" cy="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7" name="直线连接符 766">
              <a:extLst>
                <a:ext uri="{FF2B5EF4-FFF2-40B4-BE49-F238E27FC236}">
                  <a16:creationId xmlns:a16="http://schemas.microsoft.com/office/drawing/2014/main" id="{79BC40DE-0D72-3448-B072-1F40A9E20E8B}"/>
                </a:ext>
              </a:extLst>
            </p:cNvPr>
            <p:cNvCxnSpPr>
              <a:cxnSpLocks/>
              <a:stCxn id="623" idx="2"/>
              <a:endCxn id="625" idx="0"/>
            </p:cNvCxnSpPr>
            <p:nvPr/>
          </p:nvCxnSpPr>
          <p:spPr>
            <a:xfrm>
              <a:off x="5004364" y="769322"/>
              <a:ext cx="181757" cy="27119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8" name="直线连接符 767">
              <a:extLst>
                <a:ext uri="{FF2B5EF4-FFF2-40B4-BE49-F238E27FC236}">
                  <a16:creationId xmlns:a16="http://schemas.microsoft.com/office/drawing/2014/main" id="{4DEC23BF-2FA2-E740-8824-E046C162B2DB}"/>
                </a:ext>
              </a:extLst>
            </p:cNvPr>
            <p:cNvCxnSpPr>
              <a:cxnSpLocks/>
              <a:stCxn id="626" idx="2"/>
              <a:endCxn id="625" idx="0"/>
            </p:cNvCxnSpPr>
            <p:nvPr/>
          </p:nvCxnSpPr>
          <p:spPr>
            <a:xfrm flipH="1">
              <a:off x="5186121" y="811247"/>
              <a:ext cx="332819" cy="229269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" name="直线连接符 768">
              <a:extLst>
                <a:ext uri="{FF2B5EF4-FFF2-40B4-BE49-F238E27FC236}">
                  <a16:creationId xmlns:a16="http://schemas.microsoft.com/office/drawing/2014/main" id="{6FD5BEF5-BC65-C84A-B3B1-8D1BECAA9248}"/>
                </a:ext>
              </a:extLst>
            </p:cNvPr>
            <p:cNvCxnSpPr>
              <a:cxnSpLocks/>
              <a:stCxn id="632" idx="1"/>
              <a:endCxn id="625" idx="3"/>
            </p:cNvCxnSpPr>
            <p:nvPr/>
          </p:nvCxnSpPr>
          <p:spPr>
            <a:xfrm flipH="1" flipV="1">
              <a:off x="5278398" y="1131807"/>
              <a:ext cx="302082" cy="9138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0" name="直线连接符 769">
              <a:extLst>
                <a:ext uri="{FF2B5EF4-FFF2-40B4-BE49-F238E27FC236}">
                  <a16:creationId xmlns:a16="http://schemas.microsoft.com/office/drawing/2014/main" id="{1B6BC7DE-CF22-D14B-8874-4E83302E5EDF}"/>
                </a:ext>
              </a:extLst>
            </p:cNvPr>
            <p:cNvCxnSpPr>
              <a:cxnSpLocks/>
              <a:stCxn id="627" idx="0"/>
              <a:endCxn id="625" idx="2"/>
            </p:cNvCxnSpPr>
            <p:nvPr/>
          </p:nvCxnSpPr>
          <p:spPr>
            <a:xfrm flipH="1" flipV="1">
              <a:off x="5158643" y="1181883"/>
              <a:ext cx="210978" cy="34792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1" name="直线连接符 770">
              <a:extLst>
                <a:ext uri="{FF2B5EF4-FFF2-40B4-BE49-F238E27FC236}">
                  <a16:creationId xmlns:a16="http://schemas.microsoft.com/office/drawing/2014/main" id="{79A94931-EC6D-BD4A-ACEE-9201ADC2DD2C}"/>
                </a:ext>
              </a:extLst>
            </p:cNvPr>
            <p:cNvCxnSpPr>
              <a:cxnSpLocks/>
              <a:stCxn id="627" idx="0"/>
              <a:endCxn id="632" idx="2"/>
            </p:cNvCxnSpPr>
            <p:nvPr/>
          </p:nvCxnSpPr>
          <p:spPr>
            <a:xfrm flipV="1">
              <a:off x="5369621" y="1322179"/>
              <a:ext cx="294827" cy="20763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2" name="直线连接符 771">
              <a:extLst>
                <a:ext uri="{FF2B5EF4-FFF2-40B4-BE49-F238E27FC236}">
                  <a16:creationId xmlns:a16="http://schemas.microsoft.com/office/drawing/2014/main" id="{E2480E80-CE16-064C-B53B-0DC56EB7DEFD}"/>
                </a:ext>
              </a:extLst>
            </p:cNvPr>
            <p:cNvCxnSpPr>
              <a:cxnSpLocks/>
              <a:stCxn id="625" idx="1"/>
              <a:endCxn id="624" idx="3"/>
            </p:cNvCxnSpPr>
            <p:nvPr/>
          </p:nvCxnSpPr>
          <p:spPr>
            <a:xfrm flipH="1" flipV="1">
              <a:off x="4760689" y="1069237"/>
              <a:ext cx="305677" cy="2135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3" name="直线连接符 772">
              <a:extLst>
                <a:ext uri="{FF2B5EF4-FFF2-40B4-BE49-F238E27FC236}">
                  <a16:creationId xmlns:a16="http://schemas.microsoft.com/office/drawing/2014/main" id="{CD1EA85D-4F06-B343-8EC3-5301D181AD74}"/>
                </a:ext>
              </a:extLst>
            </p:cNvPr>
            <p:cNvCxnSpPr>
              <a:cxnSpLocks/>
              <a:stCxn id="636" idx="1"/>
              <a:endCxn id="627" idx="3"/>
            </p:cNvCxnSpPr>
            <p:nvPr/>
          </p:nvCxnSpPr>
          <p:spPr>
            <a:xfrm flipH="1" flipV="1">
              <a:off x="5477621" y="1601818"/>
              <a:ext cx="278132" cy="104016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4" name="直线连接符 773">
              <a:extLst>
                <a:ext uri="{FF2B5EF4-FFF2-40B4-BE49-F238E27FC236}">
                  <a16:creationId xmlns:a16="http://schemas.microsoft.com/office/drawing/2014/main" id="{C20B2188-F0A3-6346-A47B-D73870279F96}"/>
                </a:ext>
              </a:extLst>
            </p:cNvPr>
            <p:cNvCxnSpPr>
              <a:cxnSpLocks/>
              <a:stCxn id="616" idx="0"/>
              <a:endCxn id="611" idx="1"/>
            </p:cNvCxnSpPr>
            <p:nvPr/>
          </p:nvCxnSpPr>
          <p:spPr>
            <a:xfrm flipV="1">
              <a:off x="6487972" y="-113437"/>
              <a:ext cx="219676" cy="1624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5" name="直线连接符 774">
              <a:extLst>
                <a:ext uri="{FF2B5EF4-FFF2-40B4-BE49-F238E27FC236}">
                  <a16:creationId xmlns:a16="http://schemas.microsoft.com/office/drawing/2014/main" id="{87EE33DB-0073-F143-8236-D529B16E7648}"/>
                </a:ext>
              </a:extLst>
            </p:cNvPr>
            <p:cNvCxnSpPr>
              <a:cxnSpLocks/>
              <a:stCxn id="610" idx="0"/>
              <a:endCxn id="609" idx="1"/>
            </p:cNvCxnSpPr>
            <p:nvPr/>
          </p:nvCxnSpPr>
          <p:spPr>
            <a:xfrm flipV="1">
              <a:off x="4457268" y="245606"/>
              <a:ext cx="238912" cy="27253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EB4A7AC3-B15B-9144-940E-567000DE2A3E}"/>
              </a:ext>
            </a:extLst>
          </p:cNvPr>
          <p:cNvGrpSpPr/>
          <p:nvPr/>
        </p:nvGrpSpPr>
        <p:grpSpPr>
          <a:xfrm>
            <a:off x="5613573" y="1436842"/>
            <a:ext cx="3861184" cy="4366995"/>
            <a:chOff x="1183953" y="1337906"/>
            <a:chExt cx="3861184" cy="4366995"/>
          </a:xfrm>
        </p:grpSpPr>
        <p:sp>
          <p:nvSpPr>
            <p:cNvPr id="776" name="矩形 775">
              <a:extLst>
                <a:ext uri="{FF2B5EF4-FFF2-40B4-BE49-F238E27FC236}">
                  <a16:creationId xmlns:a16="http://schemas.microsoft.com/office/drawing/2014/main" id="{4C49656E-109F-B141-A3D2-197B2AABA256}"/>
                </a:ext>
              </a:extLst>
            </p:cNvPr>
            <p:cNvSpPr/>
            <p:nvPr/>
          </p:nvSpPr>
          <p:spPr>
            <a:xfrm rot="3660000">
              <a:off x="4492220" y="1373916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7" name="矩形 776">
              <a:extLst>
                <a:ext uri="{FF2B5EF4-FFF2-40B4-BE49-F238E27FC236}">
                  <a16:creationId xmlns:a16="http://schemas.microsoft.com/office/drawing/2014/main" id="{1DB7E743-8BCE-D347-A4B3-5B0DF5196748}"/>
                </a:ext>
              </a:extLst>
            </p:cNvPr>
            <p:cNvSpPr/>
            <p:nvPr/>
          </p:nvSpPr>
          <p:spPr>
            <a:xfrm rot="4080000">
              <a:off x="4725283" y="186486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8" name="矩形 777">
              <a:extLst>
                <a:ext uri="{FF2B5EF4-FFF2-40B4-BE49-F238E27FC236}">
                  <a16:creationId xmlns:a16="http://schemas.microsoft.com/office/drawing/2014/main" id="{5F2412D5-0B69-0B48-AE90-6E45ED37372E}"/>
                </a:ext>
              </a:extLst>
            </p:cNvPr>
            <p:cNvSpPr/>
            <p:nvPr/>
          </p:nvSpPr>
          <p:spPr>
            <a:xfrm rot="4920000">
              <a:off x="4865127" y="2529268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9" name="矩形 778">
              <a:extLst>
                <a:ext uri="{FF2B5EF4-FFF2-40B4-BE49-F238E27FC236}">
                  <a16:creationId xmlns:a16="http://schemas.microsoft.com/office/drawing/2014/main" id="{A1F15DE0-FEDE-FD4F-A295-CCF8015C354E}"/>
                </a:ext>
              </a:extLst>
            </p:cNvPr>
            <p:cNvSpPr/>
            <p:nvPr/>
          </p:nvSpPr>
          <p:spPr>
            <a:xfrm rot="6000000">
              <a:off x="4845611" y="311231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0" name="矩形 779">
              <a:extLst>
                <a:ext uri="{FF2B5EF4-FFF2-40B4-BE49-F238E27FC236}">
                  <a16:creationId xmlns:a16="http://schemas.microsoft.com/office/drawing/2014/main" id="{5A227268-9131-2A40-A7C4-85AEFBE0CEAB}"/>
                </a:ext>
              </a:extLst>
            </p:cNvPr>
            <p:cNvSpPr/>
            <p:nvPr/>
          </p:nvSpPr>
          <p:spPr>
            <a:xfrm rot="6480000">
              <a:off x="4706154" y="3727469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1" name="矩形 780">
              <a:extLst>
                <a:ext uri="{FF2B5EF4-FFF2-40B4-BE49-F238E27FC236}">
                  <a16:creationId xmlns:a16="http://schemas.microsoft.com/office/drawing/2014/main" id="{E96931EE-ACEA-E34E-BEF2-A04AE1C9E1DE}"/>
                </a:ext>
              </a:extLst>
            </p:cNvPr>
            <p:cNvSpPr/>
            <p:nvPr/>
          </p:nvSpPr>
          <p:spPr>
            <a:xfrm rot="-3420000">
              <a:off x="4475045" y="4222151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2" name="矩形 781">
              <a:extLst>
                <a:ext uri="{FF2B5EF4-FFF2-40B4-BE49-F238E27FC236}">
                  <a16:creationId xmlns:a16="http://schemas.microsoft.com/office/drawing/2014/main" id="{DF998988-9D1E-3444-8AF5-F64681A048E1}"/>
                </a:ext>
              </a:extLst>
            </p:cNvPr>
            <p:cNvSpPr/>
            <p:nvPr/>
          </p:nvSpPr>
          <p:spPr>
            <a:xfrm rot="-2820000">
              <a:off x="4102751" y="4710694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3" name="矩形 782">
              <a:extLst>
                <a:ext uri="{FF2B5EF4-FFF2-40B4-BE49-F238E27FC236}">
                  <a16:creationId xmlns:a16="http://schemas.microsoft.com/office/drawing/2014/main" id="{409A58D1-2A2E-0543-A961-81ADEC7AFF3E}"/>
                </a:ext>
              </a:extLst>
            </p:cNvPr>
            <p:cNvSpPr/>
            <p:nvPr/>
          </p:nvSpPr>
          <p:spPr>
            <a:xfrm rot="19440000">
              <a:off x="3617167" y="51017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4" name="矩形 783">
              <a:extLst>
                <a:ext uri="{FF2B5EF4-FFF2-40B4-BE49-F238E27FC236}">
                  <a16:creationId xmlns:a16="http://schemas.microsoft.com/office/drawing/2014/main" id="{1929D2FC-6265-2446-88CE-F6A06A6657D9}"/>
                </a:ext>
              </a:extLst>
            </p:cNvPr>
            <p:cNvSpPr/>
            <p:nvPr/>
          </p:nvSpPr>
          <p:spPr>
            <a:xfrm rot="20640000">
              <a:off x="3102727" y="53647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5" name="矩形 784">
              <a:extLst>
                <a:ext uri="{FF2B5EF4-FFF2-40B4-BE49-F238E27FC236}">
                  <a16:creationId xmlns:a16="http://schemas.microsoft.com/office/drawing/2014/main" id="{677E5219-DB21-2F4C-9E12-F74813AD6FC5}"/>
                </a:ext>
              </a:extLst>
            </p:cNvPr>
            <p:cNvSpPr/>
            <p:nvPr/>
          </p:nvSpPr>
          <p:spPr>
            <a:xfrm rot="21360000">
              <a:off x="2499108" y="55317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6" name="矩形 785">
              <a:extLst>
                <a:ext uri="{FF2B5EF4-FFF2-40B4-BE49-F238E27FC236}">
                  <a16:creationId xmlns:a16="http://schemas.microsoft.com/office/drawing/2014/main" id="{8A6DF3DE-0A47-2141-9B72-4F4E76C9C9FC}"/>
                </a:ext>
              </a:extLst>
            </p:cNvPr>
            <p:cNvSpPr/>
            <p:nvPr/>
          </p:nvSpPr>
          <p:spPr>
            <a:xfrm rot="780000">
              <a:off x="1318295" y="546642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7" name="矩形 786">
              <a:extLst>
                <a:ext uri="{FF2B5EF4-FFF2-40B4-BE49-F238E27FC236}">
                  <a16:creationId xmlns:a16="http://schemas.microsoft.com/office/drawing/2014/main" id="{498E5B26-3215-2742-8BA8-2F65310497C9}"/>
                </a:ext>
              </a:extLst>
            </p:cNvPr>
            <p:cNvSpPr/>
            <p:nvPr/>
          </p:nvSpPr>
          <p:spPr>
            <a:xfrm>
              <a:off x="1911396" y="55608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8" name="矩形 787">
              <a:extLst>
                <a:ext uri="{FF2B5EF4-FFF2-40B4-BE49-F238E27FC236}">
                  <a16:creationId xmlns:a16="http://schemas.microsoft.com/office/drawing/2014/main" id="{F33A5A8D-5ABB-D64E-9B96-74987B496017}"/>
                </a:ext>
              </a:extLst>
            </p:cNvPr>
            <p:cNvSpPr/>
            <p:nvPr/>
          </p:nvSpPr>
          <p:spPr>
            <a:xfrm>
              <a:off x="4076437" y="175344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9" name="矩形 788">
              <a:extLst>
                <a:ext uri="{FF2B5EF4-FFF2-40B4-BE49-F238E27FC236}">
                  <a16:creationId xmlns:a16="http://schemas.microsoft.com/office/drawing/2014/main" id="{CEE5E851-72BD-BB4C-A5E8-793BED1CF2AA}"/>
                </a:ext>
              </a:extLst>
            </p:cNvPr>
            <p:cNvSpPr/>
            <p:nvPr/>
          </p:nvSpPr>
          <p:spPr>
            <a:xfrm>
              <a:off x="4182167" y="22430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0" name="矩形 789">
              <a:extLst>
                <a:ext uri="{FF2B5EF4-FFF2-40B4-BE49-F238E27FC236}">
                  <a16:creationId xmlns:a16="http://schemas.microsoft.com/office/drawing/2014/main" id="{E4A8853C-6FBE-D24A-94D8-D935D99972FD}"/>
                </a:ext>
              </a:extLst>
            </p:cNvPr>
            <p:cNvSpPr/>
            <p:nvPr/>
          </p:nvSpPr>
          <p:spPr>
            <a:xfrm>
              <a:off x="4070507" y="353048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1" name="矩形 790">
              <a:extLst>
                <a:ext uri="{FF2B5EF4-FFF2-40B4-BE49-F238E27FC236}">
                  <a16:creationId xmlns:a16="http://schemas.microsoft.com/office/drawing/2014/main" id="{0E87CF6E-C77B-9E4B-82E9-1D1EB622BCE4}"/>
                </a:ext>
              </a:extLst>
            </p:cNvPr>
            <p:cNvSpPr/>
            <p:nvPr/>
          </p:nvSpPr>
          <p:spPr>
            <a:xfrm rot="900000">
              <a:off x="4196669" y="26440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2" name="矩形 791">
              <a:extLst>
                <a:ext uri="{FF2B5EF4-FFF2-40B4-BE49-F238E27FC236}">
                  <a16:creationId xmlns:a16="http://schemas.microsoft.com/office/drawing/2014/main" id="{F2224766-9E59-D240-9BA4-742B2FD64798}"/>
                </a:ext>
              </a:extLst>
            </p:cNvPr>
            <p:cNvSpPr/>
            <p:nvPr/>
          </p:nvSpPr>
          <p:spPr>
            <a:xfrm>
              <a:off x="4370035" y="31100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3" name="矩形 792">
              <a:extLst>
                <a:ext uri="{FF2B5EF4-FFF2-40B4-BE49-F238E27FC236}">
                  <a16:creationId xmlns:a16="http://schemas.microsoft.com/office/drawing/2014/main" id="{8621930C-4961-C943-A473-781D829DC071}"/>
                </a:ext>
              </a:extLst>
            </p:cNvPr>
            <p:cNvSpPr/>
            <p:nvPr/>
          </p:nvSpPr>
          <p:spPr>
            <a:xfrm>
              <a:off x="4079046" y="409896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4" name="矩形 793">
              <a:extLst>
                <a:ext uri="{FF2B5EF4-FFF2-40B4-BE49-F238E27FC236}">
                  <a16:creationId xmlns:a16="http://schemas.microsoft.com/office/drawing/2014/main" id="{1266447C-CC93-0345-9554-A01A2BF335EE}"/>
                </a:ext>
              </a:extLst>
            </p:cNvPr>
            <p:cNvSpPr/>
            <p:nvPr/>
          </p:nvSpPr>
          <p:spPr>
            <a:xfrm>
              <a:off x="3651950" y="437393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5" name="矩形 794">
              <a:extLst>
                <a:ext uri="{FF2B5EF4-FFF2-40B4-BE49-F238E27FC236}">
                  <a16:creationId xmlns:a16="http://schemas.microsoft.com/office/drawing/2014/main" id="{B174B886-4077-FA41-849E-9EE175065B69}"/>
                </a:ext>
              </a:extLst>
            </p:cNvPr>
            <p:cNvSpPr/>
            <p:nvPr/>
          </p:nvSpPr>
          <p:spPr>
            <a:xfrm>
              <a:off x="3195195" y="456648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6" name="矩形 795">
              <a:extLst>
                <a:ext uri="{FF2B5EF4-FFF2-40B4-BE49-F238E27FC236}">
                  <a16:creationId xmlns:a16="http://schemas.microsoft.com/office/drawing/2014/main" id="{0FE62198-13AC-B847-ADED-CC6F25734D2C}"/>
                </a:ext>
              </a:extLst>
            </p:cNvPr>
            <p:cNvSpPr/>
            <p:nvPr/>
          </p:nvSpPr>
          <p:spPr>
            <a:xfrm>
              <a:off x="2904045" y="495019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7" name="矩形 796">
              <a:extLst>
                <a:ext uri="{FF2B5EF4-FFF2-40B4-BE49-F238E27FC236}">
                  <a16:creationId xmlns:a16="http://schemas.microsoft.com/office/drawing/2014/main" id="{2E13C690-570E-C446-858A-64D8F2BD4FC5}"/>
                </a:ext>
              </a:extLst>
            </p:cNvPr>
            <p:cNvSpPr/>
            <p:nvPr/>
          </p:nvSpPr>
          <p:spPr>
            <a:xfrm>
              <a:off x="2460359" y="48906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8" name="矩形 797">
              <a:extLst>
                <a:ext uri="{FF2B5EF4-FFF2-40B4-BE49-F238E27FC236}">
                  <a16:creationId xmlns:a16="http://schemas.microsoft.com/office/drawing/2014/main" id="{D9B983E7-DFE8-BE4D-93A7-BA7731B43A88}"/>
                </a:ext>
              </a:extLst>
            </p:cNvPr>
            <p:cNvSpPr/>
            <p:nvPr/>
          </p:nvSpPr>
          <p:spPr>
            <a:xfrm rot="20520000">
              <a:off x="2023999" y="498567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9" name="矩形 798">
              <a:extLst>
                <a:ext uri="{FF2B5EF4-FFF2-40B4-BE49-F238E27FC236}">
                  <a16:creationId xmlns:a16="http://schemas.microsoft.com/office/drawing/2014/main" id="{2D2343C0-E88C-D94F-8C7F-60967BA68214}"/>
                </a:ext>
              </a:extLst>
            </p:cNvPr>
            <p:cNvSpPr/>
            <p:nvPr/>
          </p:nvSpPr>
          <p:spPr>
            <a:xfrm rot="1080000">
              <a:off x="1480752" y="4980051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0" name="矩形 799">
              <a:extLst>
                <a:ext uri="{FF2B5EF4-FFF2-40B4-BE49-F238E27FC236}">
                  <a16:creationId xmlns:a16="http://schemas.microsoft.com/office/drawing/2014/main" id="{D05AB47C-A92A-BF4D-98B2-FC98691C957D}"/>
                </a:ext>
              </a:extLst>
            </p:cNvPr>
            <p:cNvSpPr/>
            <p:nvPr/>
          </p:nvSpPr>
          <p:spPr>
            <a:xfrm>
              <a:off x="1351169" y="440910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1" name="矩形 800">
              <a:extLst>
                <a:ext uri="{FF2B5EF4-FFF2-40B4-BE49-F238E27FC236}">
                  <a16:creationId xmlns:a16="http://schemas.microsoft.com/office/drawing/2014/main" id="{CD3F467C-83CE-D143-825C-ADFF6D82FA08}"/>
                </a:ext>
              </a:extLst>
            </p:cNvPr>
            <p:cNvSpPr/>
            <p:nvPr/>
          </p:nvSpPr>
          <p:spPr>
            <a:xfrm>
              <a:off x="1740809" y="458258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2" name="矩形 801">
              <a:extLst>
                <a:ext uri="{FF2B5EF4-FFF2-40B4-BE49-F238E27FC236}">
                  <a16:creationId xmlns:a16="http://schemas.microsoft.com/office/drawing/2014/main" id="{DF4E0746-FCEA-8342-B81D-374ED653FA4E}"/>
                </a:ext>
              </a:extLst>
            </p:cNvPr>
            <p:cNvSpPr/>
            <p:nvPr/>
          </p:nvSpPr>
          <p:spPr>
            <a:xfrm rot="20760000">
              <a:off x="2122833" y="44756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3" name="矩形 802">
              <a:extLst>
                <a:ext uri="{FF2B5EF4-FFF2-40B4-BE49-F238E27FC236}">
                  <a16:creationId xmlns:a16="http://schemas.microsoft.com/office/drawing/2014/main" id="{FC2966A3-C218-C849-929E-4FE8A778EF52}"/>
                </a:ext>
              </a:extLst>
            </p:cNvPr>
            <p:cNvSpPr/>
            <p:nvPr/>
          </p:nvSpPr>
          <p:spPr>
            <a:xfrm>
              <a:off x="2668533" y="430892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4" name="矩形 803">
              <a:extLst>
                <a:ext uri="{FF2B5EF4-FFF2-40B4-BE49-F238E27FC236}">
                  <a16:creationId xmlns:a16="http://schemas.microsoft.com/office/drawing/2014/main" id="{09640878-2F6F-E44E-942E-82B82D19AE21}"/>
                </a:ext>
              </a:extLst>
            </p:cNvPr>
            <p:cNvSpPr/>
            <p:nvPr/>
          </p:nvSpPr>
          <p:spPr>
            <a:xfrm>
              <a:off x="3210728" y="40961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5" name="矩形 804">
              <a:extLst>
                <a:ext uri="{FF2B5EF4-FFF2-40B4-BE49-F238E27FC236}">
                  <a16:creationId xmlns:a16="http://schemas.microsoft.com/office/drawing/2014/main" id="{D31E0BC2-7863-6842-B466-19776975C993}"/>
                </a:ext>
              </a:extLst>
            </p:cNvPr>
            <p:cNvSpPr/>
            <p:nvPr/>
          </p:nvSpPr>
          <p:spPr>
            <a:xfrm>
              <a:off x="3656723" y="38614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6" name="矩形 805">
              <a:extLst>
                <a:ext uri="{FF2B5EF4-FFF2-40B4-BE49-F238E27FC236}">
                  <a16:creationId xmlns:a16="http://schemas.microsoft.com/office/drawing/2014/main" id="{7625D84D-80CE-D246-84A4-56AB09A0128A}"/>
                </a:ext>
              </a:extLst>
            </p:cNvPr>
            <p:cNvSpPr/>
            <p:nvPr/>
          </p:nvSpPr>
          <p:spPr>
            <a:xfrm>
              <a:off x="3770991" y="204410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7" name="矩形 806">
              <a:extLst>
                <a:ext uri="{FF2B5EF4-FFF2-40B4-BE49-F238E27FC236}">
                  <a16:creationId xmlns:a16="http://schemas.microsoft.com/office/drawing/2014/main" id="{49CC27F6-1A4E-A744-A4FD-438F56B8BBFD}"/>
                </a:ext>
              </a:extLst>
            </p:cNvPr>
            <p:cNvSpPr/>
            <p:nvPr/>
          </p:nvSpPr>
          <p:spPr>
            <a:xfrm rot="1860000">
              <a:off x="3702448" y="24730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8" name="矩形 807">
              <a:extLst>
                <a:ext uri="{FF2B5EF4-FFF2-40B4-BE49-F238E27FC236}">
                  <a16:creationId xmlns:a16="http://schemas.microsoft.com/office/drawing/2014/main" id="{BB503942-90EB-E149-ACE4-3E5E4221982E}"/>
                </a:ext>
              </a:extLst>
            </p:cNvPr>
            <p:cNvSpPr/>
            <p:nvPr/>
          </p:nvSpPr>
          <p:spPr>
            <a:xfrm>
              <a:off x="3641543" y="304337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9" name="矩形 808">
              <a:extLst>
                <a:ext uri="{FF2B5EF4-FFF2-40B4-BE49-F238E27FC236}">
                  <a16:creationId xmlns:a16="http://schemas.microsoft.com/office/drawing/2014/main" id="{D9869146-6FB0-8041-AAD5-506927B5576B}"/>
                </a:ext>
              </a:extLst>
            </p:cNvPr>
            <p:cNvSpPr/>
            <p:nvPr/>
          </p:nvSpPr>
          <p:spPr>
            <a:xfrm>
              <a:off x="3651950" y="34738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0" name="矩形 809">
              <a:extLst>
                <a:ext uri="{FF2B5EF4-FFF2-40B4-BE49-F238E27FC236}">
                  <a16:creationId xmlns:a16="http://schemas.microsoft.com/office/drawing/2014/main" id="{4F55B74E-50FF-804D-9E00-4E224C1B5B00}"/>
                </a:ext>
              </a:extLst>
            </p:cNvPr>
            <p:cNvSpPr/>
            <p:nvPr/>
          </p:nvSpPr>
          <p:spPr>
            <a:xfrm>
              <a:off x="1183953" y="394434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1" name="矩形 810">
              <a:extLst>
                <a:ext uri="{FF2B5EF4-FFF2-40B4-BE49-F238E27FC236}">
                  <a16:creationId xmlns:a16="http://schemas.microsoft.com/office/drawing/2014/main" id="{1379855E-0970-9B4A-9B5C-8494F4E4F03F}"/>
                </a:ext>
              </a:extLst>
            </p:cNvPr>
            <p:cNvSpPr/>
            <p:nvPr/>
          </p:nvSpPr>
          <p:spPr>
            <a:xfrm>
              <a:off x="1491412" y="355552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2" name="矩形 811">
              <a:extLst>
                <a:ext uri="{FF2B5EF4-FFF2-40B4-BE49-F238E27FC236}">
                  <a16:creationId xmlns:a16="http://schemas.microsoft.com/office/drawing/2014/main" id="{B5F28481-D118-A84D-83DF-A15529DA741A}"/>
                </a:ext>
              </a:extLst>
            </p:cNvPr>
            <p:cNvSpPr/>
            <p:nvPr/>
          </p:nvSpPr>
          <p:spPr>
            <a:xfrm rot="480000">
              <a:off x="2808495" y="2077536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3" name="矩形 812">
              <a:extLst>
                <a:ext uri="{FF2B5EF4-FFF2-40B4-BE49-F238E27FC236}">
                  <a16:creationId xmlns:a16="http://schemas.microsoft.com/office/drawing/2014/main" id="{7D23705E-2ED5-4B4A-A8AB-D53596427B23}"/>
                </a:ext>
              </a:extLst>
            </p:cNvPr>
            <p:cNvSpPr/>
            <p:nvPr/>
          </p:nvSpPr>
          <p:spPr>
            <a:xfrm>
              <a:off x="3307023" y="207248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4" name="矩形 813">
              <a:extLst>
                <a:ext uri="{FF2B5EF4-FFF2-40B4-BE49-F238E27FC236}">
                  <a16:creationId xmlns:a16="http://schemas.microsoft.com/office/drawing/2014/main" id="{0F633D20-AE3C-B846-A122-058EFDF7643C}"/>
                </a:ext>
              </a:extLst>
            </p:cNvPr>
            <p:cNvSpPr/>
            <p:nvPr/>
          </p:nvSpPr>
          <p:spPr>
            <a:xfrm>
              <a:off x="1709520" y="408771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5" name="矩形 814">
              <a:extLst>
                <a:ext uri="{FF2B5EF4-FFF2-40B4-BE49-F238E27FC236}">
                  <a16:creationId xmlns:a16="http://schemas.microsoft.com/office/drawing/2014/main" id="{2B094696-2254-3F47-AA8A-CEC8ACED465A}"/>
                </a:ext>
              </a:extLst>
            </p:cNvPr>
            <p:cNvSpPr/>
            <p:nvPr/>
          </p:nvSpPr>
          <p:spPr>
            <a:xfrm>
              <a:off x="2203390" y="40720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6" name="矩形 815">
              <a:extLst>
                <a:ext uri="{FF2B5EF4-FFF2-40B4-BE49-F238E27FC236}">
                  <a16:creationId xmlns:a16="http://schemas.microsoft.com/office/drawing/2014/main" id="{CD4A42CB-66DE-C245-BA18-EE0EEDAB2B8F}"/>
                </a:ext>
              </a:extLst>
            </p:cNvPr>
            <p:cNvSpPr/>
            <p:nvPr/>
          </p:nvSpPr>
          <p:spPr>
            <a:xfrm>
              <a:off x="1794114" y="3142997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7" name="矩形 816">
              <a:extLst>
                <a:ext uri="{FF2B5EF4-FFF2-40B4-BE49-F238E27FC236}">
                  <a16:creationId xmlns:a16="http://schemas.microsoft.com/office/drawing/2014/main" id="{FD71FA7C-ACFC-3744-8F58-E307318E1FB5}"/>
                </a:ext>
              </a:extLst>
            </p:cNvPr>
            <p:cNvSpPr/>
            <p:nvPr/>
          </p:nvSpPr>
          <p:spPr>
            <a:xfrm rot="840000">
              <a:off x="1970898" y="361862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8" name="矩形 817">
              <a:extLst>
                <a:ext uri="{FF2B5EF4-FFF2-40B4-BE49-F238E27FC236}">
                  <a16:creationId xmlns:a16="http://schemas.microsoft.com/office/drawing/2014/main" id="{E49ACB2C-AAC2-004A-AB44-80FE0AB5F9BD}"/>
                </a:ext>
              </a:extLst>
            </p:cNvPr>
            <p:cNvSpPr/>
            <p:nvPr/>
          </p:nvSpPr>
          <p:spPr>
            <a:xfrm>
              <a:off x="2456447" y="373086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9" name="矩形 818">
              <a:extLst>
                <a:ext uri="{FF2B5EF4-FFF2-40B4-BE49-F238E27FC236}">
                  <a16:creationId xmlns:a16="http://schemas.microsoft.com/office/drawing/2014/main" id="{1B0E6B31-571D-2D49-8AF2-D4EC138C2937}"/>
                </a:ext>
              </a:extLst>
            </p:cNvPr>
            <p:cNvSpPr/>
            <p:nvPr/>
          </p:nvSpPr>
          <p:spPr>
            <a:xfrm rot="22020000">
              <a:off x="2891628" y="381026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0" name="矩形 819">
              <a:extLst>
                <a:ext uri="{FF2B5EF4-FFF2-40B4-BE49-F238E27FC236}">
                  <a16:creationId xmlns:a16="http://schemas.microsoft.com/office/drawing/2014/main" id="{5FB2CA30-0212-424F-A813-31D860B168F8}"/>
                </a:ext>
              </a:extLst>
            </p:cNvPr>
            <p:cNvSpPr/>
            <p:nvPr/>
          </p:nvSpPr>
          <p:spPr>
            <a:xfrm>
              <a:off x="3199023" y="35700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1" name="矩形 820">
              <a:extLst>
                <a:ext uri="{FF2B5EF4-FFF2-40B4-BE49-F238E27FC236}">
                  <a16:creationId xmlns:a16="http://schemas.microsoft.com/office/drawing/2014/main" id="{5B00C290-F3E3-DA4C-BD13-DD2FD5A69C71}"/>
                </a:ext>
              </a:extLst>
            </p:cNvPr>
            <p:cNvSpPr/>
            <p:nvPr/>
          </p:nvSpPr>
          <p:spPr>
            <a:xfrm>
              <a:off x="3058121" y="309639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2" name="矩形 821">
              <a:extLst>
                <a:ext uri="{FF2B5EF4-FFF2-40B4-BE49-F238E27FC236}">
                  <a16:creationId xmlns:a16="http://schemas.microsoft.com/office/drawing/2014/main" id="{DC9DB934-AF3C-9F40-83DC-518F9D20461D}"/>
                </a:ext>
              </a:extLst>
            </p:cNvPr>
            <p:cNvSpPr/>
            <p:nvPr/>
          </p:nvSpPr>
          <p:spPr>
            <a:xfrm>
              <a:off x="3087064" y="258661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3" name="矩形 822">
              <a:extLst>
                <a:ext uri="{FF2B5EF4-FFF2-40B4-BE49-F238E27FC236}">
                  <a16:creationId xmlns:a16="http://schemas.microsoft.com/office/drawing/2014/main" id="{1C344A46-04AC-BB48-BB07-49D85314A960}"/>
                </a:ext>
              </a:extLst>
            </p:cNvPr>
            <p:cNvSpPr/>
            <p:nvPr/>
          </p:nvSpPr>
          <p:spPr>
            <a:xfrm rot="660000">
              <a:off x="2452352" y="2455588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4" name="矩形 823">
              <a:extLst>
                <a:ext uri="{FF2B5EF4-FFF2-40B4-BE49-F238E27FC236}">
                  <a16:creationId xmlns:a16="http://schemas.microsoft.com/office/drawing/2014/main" id="{9C38B578-4054-A04F-B947-AE8F7E2990FA}"/>
                </a:ext>
              </a:extLst>
            </p:cNvPr>
            <p:cNvSpPr/>
            <p:nvPr/>
          </p:nvSpPr>
          <p:spPr>
            <a:xfrm>
              <a:off x="2111855" y="281424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5" name="矩形 824">
              <a:extLst>
                <a:ext uri="{FF2B5EF4-FFF2-40B4-BE49-F238E27FC236}">
                  <a16:creationId xmlns:a16="http://schemas.microsoft.com/office/drawing/2014/main" id="{B4AE4502-36B6-FF4F-A188-EE17A0A98307}"/>
                </a:ext>
              </a:extLst>
            </p:cNvPr>
            <p:cNvSpPr/>
            <p:nvPr/>
          </p:nvSpPr>
          <p:spPr>
            <a:xfrm rot="1320000">
              <a:off x="2611868" y="293039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6" name="矩形 825">
              <a:extLst>
                <a:ext uri="{FF2B5EF4-FFF2-40B4-BE49-F238E27FC236}">
                  <a16:creationId xmlns:a16="http://schemas.microsoft.com/office/drawing/2014/main" id="{838F5F5C-B0D5-704F-B760-A15F6F967251}"/>
                </a:ext>
              </a:extLst>
            </p:cNvPr>
            <p:cNvSpPr/>
            <p:nvPr/>
          </p:nvSpPr>
          <p:spPr>
            <a:xfrm>
              <a:off x="2281585" y="328395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7" name="矩形 826">
              <a:extLst>
                <a:ext uri="{FF2B5EF4-FFF2-40B4-BE49-F238E27FC236}">
                  <a16:creationId xmlns:a16="http://schemas.microsoft.com/office/drawing/2014/main" id="{0D2A3810-90F5-4847-AD1A-A1E50174AE05}"/>
                </a:ext>
              </a:extLst>
            </p:cNvPr>
            <p:cNvSpPr/>
            <p:nvPr/>
          </p:nvSpPr>
          <p:spPr>
            <a:xfrm>
              <a:off x="2744283" y="33978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cxnSp>
          <p:nvCxnSpPr>
            <p:cNvPr id="828" name="直线连接符 827">
              <a:extLst>
                <a:ext uri="{FF2B5EF4-FFF2-40B4-BE49-F238E27FC236}">
                  <a16:creationId xmlns:a16="http://schemas.microsoft.com/office/drawing/2014/main" id="{B45C2735-0B04-5349-92DF-41DEE9643F4E}"/>
                </a:ext>
              </a:extLst>
            </p:cNvPr>
            <p:cNvCxnSpPr>
              <a:cxnSpLocks/>
              <a:stCxn id="776" idx="3"/>
              <a:endCxn id="777" idx="1"/>
            </p:cNvCxnSpPr>
            <p:nvPr/>
          </p:nvCxnSpPr>
          <p:spPr>
            <a:xfrm>
              <a:off x="4652594" y="1540384"/>
              <a:ext cx="140238" cy="29633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9" name="直线连接符 828">
              <a:extLst>
                <a:ext uri="{FF2B5EF4-FFF2-40B4-BE49-F238E27FC236}">
                  <a16:creationId xmlns:a16="http://schemas.microsoft.com/office/drawing/2014/main" id="{DE956609-BEB2-9341-8B54-34E784F9657C}"/>
                </a:ext>
              </a:extLst>
            </p:cNvPr>
            <p:cNvCxnSpPr>
              <a:cxnSpLocks/>
              <a:stCxn id="777" idx="3"/>
              <a:endCxn id="778" idx="1"/>
            </p:cNvCxnSpPr>
            <p:nvPr/>
          </p:nvCxnSpPr>
          <p:spPr>
            <a:xfrm>
              <a:off x="4873754" y="2037005"/>
              <a:ext cx="84351" cy="4573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0" name="直线连接符 829">
              <a:extLst>
                <a:ext uri="{FF2B5EF4-FFF2-40B4-BE49-F238E27FC236}">
                  <a16:creationId xmlns:a16="http://schemas.microsoft.com/office/drawing/2014/main" id="{E7515E58-628E-F643-AACB-BB1E895AB4F6}"/>
                </a:ext>
              </a:extLst>
            </p:cNvPr>
            <p:cNvCxnSpPr>
              <a:cxnSpLocks/>
              <a:stCxn id="778" idx="3"/>
              <a:endCxn id="779" idx="1"/>
            </p:cNvCxnSpPr>
            <p:nvPr/>
          </p:nvCxnSpPr>
          <p:spPr>
            <a:xfrm flipH="1">
              <a:off x="4972377" y="2708227"/>
              <a:ext cx="15792" cy="3697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1" name="直线连接符 830">
              <a:extLst>
                <a:ext uri="{FF2B5EF4-FFF2-40B4-BE49-F238E27FC236}">
                  <a16:creationId xmlns:a16="http://schemas.microsoft.com/office/drawing/2014/main" id="{2E2FCF6D-CCE6-A04A-A3A1-6AA3AED753D7}"/>
                </a:ext>
              </a:extLst>
            </p:cNvPr>
            <p:cNvCxnSpPr>
              <a:cxnSpLocks/>
              <a:stCxn id="781" idx="1"/>
              <a:endCxn id="782" idx="3"/>
            </p:cNvCxnSpPr>
            <p:nvPr/>
          </p:nvCxnSpPr>
          <p:spPr>
            <a:xfrm flipH="1">
              <a:off x="4284424" y="4384736"/>
              <a:ext cx="239805" cy="3189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2" name="直线连接符 831">
              <a:extLst>
                <a:ext uri="{FF2B5EF4-FFF2-40B4-BE49-F238E27FC236}">
                  <a16:creationId xmlns:a16="http://schemas.microsoft.com/office/drawing/2014/main" id="{424CCCD5-AAC2-CA43-8904-515CE988DD34}"/>
                </a:ext>
              </a:extLst>
            </p:cNvPr>
            <p:cNvCxnSpPr>
              <a:cxnSpLocks/>
              <a:stCxn id="780" idx="3"/>
              <a:endCxn id="781" idx="3"/>
            </p:cNvCxnSpPr>
            <p:nvPr/>
          </p:nvCxnSpPr>
          <p:spPr>
            <a:xfrm flipH="1">
              <a:off x="4641881" y="3902193"/>
              <a:ext cx="138906" cy="3013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3" name="直线连接符 832">
              <a:extLst>
                <a:ext uri="{FF2B5EF4-FFF2-40B4-BE49-F238E27FC236}">
                  <a16:creationId xmlns:a16="http://schemas.microsoft.com/office/drawing/2014/main" id="{A9934B92-3945-0F46-8943-E728764F35F0}"/>
                </a:ext>
              </a:extLst>
            </p:cNvPr>
            <p:cNvCxnSpPr>
              <a:cxnSpLocks/>
              <a:stCxn id="779" idx="3"/>
              <a:endCxn id="780" idx="1"/>
            </p:cNvCxnSpPr>
            <p:nvPr/>
          </p:nvCxnSpPr>
          <p:spPr>
            <a:xfrm flipH="1">
              <a:off x="4847541" y="3290685"/>
              <a:ext cx="87324" cy="4060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4" name="直线连接符 833">
              <a:extLst>
                <a:ext uri="{FF2B5EF4-FFF2-40B4-BE49-F238E27FC236}">
                  <a16:creationId xmlns:a16="http://schemas.microsoft.com/office/drawing/2014/main" id="{CBE907F6-9AF0-1946-9D00-20651BD56DE7}"/>
                </a:ext>
              </a:extLst>
            </p:cNvPr>
            <p:cNvCxnSpPr>
              <a:cxnSpLocks/>
              <a:stCxn id="782" idx="1"/>
              <a:endCxn id="783" idx="3"/>
            </p:cNvCxnSpPr>
            <p:nvPr/>
          </p:nvCxnSpPr>
          <p:spPr>
            <a:xfrm flipH="1">
              <a:off x="3812541" y="4861688"/>
              <a:ext cx="324557" cy="2486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5" name="直线连接符 834">
              <a:extLst>
                <a:ext uri="{FF2B5EF4-FFF2-40B4-BE49-F238E27FC236}">
                  <a16:creationId xmlns:a16="http://schemas.microsoft.com/office/drawing/2014/main" id="{2DE4FEBB-5E1D-FF43-A004-7D3D1C45D91F}"/>
                </a:ext>
              </a:extLst>
            </p:cNvPr>
            <p:cNvCxnSpPr>
              <a:cxnSpLocks/>
              <a:stCxn id="786" idx="3"/>
              <a:endCxn id="787" idx="1"/>
            </p:cNvCxnSpPr>
            <p:nvPr/>
          </p:nvCxnSpPr>
          <p:spPr>
            <a:xfrm>
              <a:off x="1531527" y="5562731"/>
              <a:ext cx="379869" cy="70164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6" name="直线连接符 835">
              <a:extLst>
                <a:ext uri="{FF2B5EF4-FFF2-40B4-BE49-F238E27FC236}">
                  <a16:creationId xmlns:a16="http://schemas.microsoft.com/office/drawing/2014/main" id="{06818D98-E50F-FD4E-8946-B0014559B1FA}"/>
                </a:ext>
              </a:extLst>
            </p:cNvPr>
            <p:cNvCxnSpPr>
              <a:cxnSpLocks/>
              <a:stCxn id="784" idx="3"/>
              <a:endCxn id="783" idx="1"/>
            </p:cNvCxnSpPr>
            <p:nvPr/>
          </p:nvCxnSpPr>
          <p:spPr>
            <a:xfrm flipV="1">
              <a:off x="3314543" y="5237281"/>
              <a:ext cx="323250" cy="1697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7" name="直线连接符 836">
              <a:extLst>
                <a:ext uri="{FF2B5EF4-FFF2-40B4-BE49-F238E27FC236}">
                  <a16:creationId xmlns:a16="http://schemas.microsoft.com/office/drawing/2014/main" id="{2FD4EB64-C635-424C-939D-10C965AC68B9}"/>
                </a:ext>
              </a:extLst>
            </p:cNvPr>
            <p:cNvCxnSpPr>
              <a:cxnSpLocks/>
              <a:stCxn id="787" idx="3"/>
              <a:endCxn id="785" idx="1"/>
            </p:cNvCxnSpPr>
            <p:nvPr/>
          </p:nvCxnSpPr>
          <p:spPr>
            <a:xfrm flipV="1">
              <a:off x="2127396" y="5611311"/>
              <a:ext cx="371975" cy="215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8" name="直线连接符 837">
              <a:extLst>
                <a:ext uri="{FF2B5EF4-FFF2-40B4-BE49-F238E27FC236}">
                  <a16:creationId xmlns:a16="http://schemas.microsoft.com/office/drawing/2014/main" id="{A65B00A3-6E90-E542-93C9-FF64A02ED315}"/>
                </a:ext>
              </a:extLst>
            </p:cNvPr>
            <p:cNvCxnSpPr>
              <a:cxnSpLocks/>
              <a:stCxn id="785" idx="3"/>
              <a:endCxn id="784" idx="1"/>
            </p:cNvCxnSpPr>
            <p:nvPr/>
          </p:nvCxnSpPr>
          <p:spPr>
            <a:xfrm flipV="1">
              <a:off x="2714845" y="5466538"/>
              <a:ext cx="392066" cy="1297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9" name="直线连接符 838">
              <a:extLst>
                <a:ext uri="{FF2B5EF4-FFF2-40B4-BE49-F238E27FC236}">
                  <a16:creationId xmlns:a16="http://schemas.microsoft.com/office/drawing/2014/main" id="{000E1816-0C09-6E4D-BFFB-E749E1FE0376}"/>
                </a:ext>
              </a:extLst>
            </p:cNvPr>
            <p:cNvCxnSpPr>
              <a:cxnSpLocks/>
              <a:stCxn id="776" idx="2"/>
            </p:cNvCxnSpPr>
            <p:nvPr/>
          </p:nvCxnSpPr>
          <p:spPr>
            <a:xfrm flipH="1">
              <a:off x="4175807" y="1480821"/>
              <a:ext cx="361450" cy="27245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0" name="直线连接符 839">
              <a:extLst>
                <a:ext uri="{FF2B5EF4-FFF2-40B4-BE49-F238E27FC236}">
                  <a16:creationId xmlns:a16="http://schemas.microsoft.com/office/drawing/2014/main" id="{291B1F94-FAF2-E943-BA7C-E3A7D0B69E87}"/>
                </a:ext>
              </a:extLst>
            </p:cNvPr>
            <p:cNvCxnSpPr>
              <a:cxnSpLocks/>
              <a:stCxn id="777" idx="2"/>
              <a:endCxn id="788" idx="3"/>
            </p:cNvCxnSpPr>
            <p:nvPr/>
          </p:nvCxnSpPr>
          <p:spPr>
            <a:xfrm flipH="1" flipV="1">
              <a:off x="4292437" y="1825447"/>
              <a:ext cx="474099" cy="13838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1" name="直线连接符 840">
              <a:extLst>
                <a:ext uri="{FF2B5EF4-FFF2-40B4-BE49-F238E27FC236}">
                  <a16:creationId xmlns:a16="http://schemas.microsoft.com/office/drawing/2014/main" id="{CEC166E6-782B-DF4E-AF67-375C6A95CEB7}"/>
                </a:ext>
              </a:extLst>
            </p:cNvPr>
            <p:cNvCxnSpPr>
              <a:cxnSpLocks/>
              <a:stCxn id="777" idx="2"/>
              <a:endCxn id="789" idx="0"/>
            </p:cNvCxnSpPr>
            <p:nvPr/>
          </p:nvCxnSpPr>
          <p:spPr>
            <a:xfrm flipH="1">
              <a:off x="4290167" y="1963832"/>
              <a:ext cx="476369" cy="2792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2" name="直线连接符 841">
              <a:extLst>
                <a:ext uri="{FF2B5EF4-FFF2-40B4-BE49-F238E27FC236}">
                  <a16:creationId xmlns:a16="http://schemas.microsoft.com/office/drawing/2014/main" id="{24287F26-0309-B344-AC0F-78AD6649B682}"/>
                </a:ext>
              </a:extLst>
            </p:cNvPr>
            <p:cNvCxnSpPr>
              <a:cxnSpLocks/>
              <a:stCxn id="778" idx="2"/>
              <a:endCxn id="789" idx="3"/>
            </p:cNvCxnSpPr>
            <p:nvPr/>
          </p:nvCxnSpPr>
          <p:spPr>
            <a:xfrm flipH="1" flipV="1">
              <a:off x="4398167" y="2315098"/>
              <a:ext cx="503671" cy="2961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3" name="直线连接符 842">
              <a:extLst>
                <a:ext uri="{FF2B5EF4-FFF2-40B4-BE49-F238E27FC236}">
                  <a16:creationId xmlns:a16="http://schemas.microsoft.com/office/drawing/2014/main" id="{C2FFB7E8-3154-E244-8475-34AC0CEE70A4}"/>
                </a:ext>
              </a:extLst>
            </p:cNvPr>
            <p:cNvCxnSpPr>
              <a:cxnSpLocks/>
              <a:stCxn id="778" idx="2"/>
              <a:endCxn id="791" idx="3"/>
            </p:cNvCxnSpPr>
            <p:nvPr/>
          </p:nvCxnSpPr>
          <p:spPr>
            <a:xfrm flipH="1">
              <a:off x="4408989" y="2611288"/>
              <a:ext cx="492849" cy="1327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4" name="直线连接符 843">
              <a:extLst>
                <a:ext uri="{FF2B5EF4-FFF2-40B4-BE49-F238E27FC236}">
                  <a16:creationId xmlns:a16="http://schemas.microsoft.com/office/drawing/2014/main" id="{9D0A2301-16A9-8942-8EEA-A09981B718A5}"/>
                </a:ext>
              </a:extLst>
            </p:cNvPr>
            <p:cNvCxnSpPr>
              <a:cxnSpLocks/>
              <a:stCxn id="778" idx="2"/>
              <a:endCxn id="792" idx="0"/>
            </p:cNvCxnSpPr>
            <p:nvPr/>
          </p:nvCxnSpPr>
          <p:spPr>
            <a:xfrm flipH="1">
              <a:off x="4478035" y="2611288"/>
              <a:ext cx="423803" cy="4988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5" name="直线连接符 844">
              <a:extLst>
                <a:ext uri="{FF2B5EF4-FFF2-40B4-BE49-F238E27FC236}">
                  <a16:creationId xmlns:a16="http://schemas.microsoft.com/office/drawing/2014/main" id="{2B9C3263-5E50-1C4E-B144-C18B82E7AD6F}"/>
                </a:ext>
              </a:extLst>
            </p:cNvPr>
            <p:cNvCxnSpPr>
              <a:cxnSpLocks/>
              <a:stCxn id="779" idx="2"/>
              <a:endCxn id="792" idx="3"/>
            </p:cNvCxnSpPr>
            <p:nvPr/>
          </p:nvCxnSpPr>
          <p:spPr>
            <a:xfrm flipH="1">
              <a:off x="4586035" y="3171813"/>
              <a:ext cx="296680" cy="102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6" name="直线连接符 845">
              <a:extLst>
                <a:ext uri="{FF2B5EF4-FFF2-40B4-BE49-F238E27FC236}">
                  <a16:creationId xmlns:a16="http://schemas.microsoft.com/office/drawing/2014/main" id="{54DE804F-3357-D045-AF3C-84C7B8EE22B8}"/>
                </a:ext>
              </a:extLst>
            </p:cNvPr>
            <p:cNvCxnSpPr>
              <a:cxnSpLocks/>
              <a:stCxn id="780" idx="2"/>
              <a:endCxn id="792" idx="2"/>
            </p:cNvCxnSpPr>
            <p:nvPr/>
          </p:nvCxnSpPr>
          <p:spPr>
            <a:xfrm flipH="1" flipV="1">
              <a:off x="4478035" y="3254112"/>
              <a:ext cx="267653" cy="5231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7" name="直线连接符 846">
              <a:extLst>
                <a:ext uri="{FF2B5EF4-FFF2-40B4-BE49-F238E27FC236}">
                  <a16:creationId xmlns:a16="http://schemas.microsoft.com/office/drawing/2014/main" id="{81BAE40C-B759-6040-AA38-AAD7FA72EAA1}"/>
                </a:ext>
              </a:extLst>
            </p:cNvPr>
            <p:cNvCxnSpPr>
              <a:cxnSpLocks/>
              <a:stCxn id="780" idx="2"/>
              <a:endCxn id="790" idx="3"/>
            </p:cNvCxnSpPr>
            <p:nvPr/>
          </p:nvCxnSpPr>
          <p:spPr>
            <a:xfrm flipH="1" flipV="1">
              <a:off x="4286507" y="3602487"/>
              <a:ext cx="459181" cy="1747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8" name="直线连接符 847">
              <a:extLst>
                <a:ext uri="{FF2B5EF4-FFF2-40B4-BE49-F238E27FC236}">
                  <a16:creationId xmlns:a16="http://schemas.microsoft.com/office/drawing/2014/main" id="{D2C18F88-527C-C248-AA0D-DB6A066EC8A1}"/>
                </a:ext>
              </a:extLst>
            </p:cNvPr>
            <p:cNvCxnSpPr>
              <a:cxnSpLocks/>
              <a:stCxn id="780" idx="2"/>
              <a:endCxn id="793" idx="0"/>
            </p:cNvCxnSpPr>
            <p:nvPr/>
          </p:nvCxnSpPr>
          <p:spPr>
            <a:xfrm flipH="1">
              <a:off x="4187046" y="3777220"/>
              <a:ext cx="558642" cy="3217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9" name="直线连接符 848">
              <a:extLst>
                <a:ext uri="{FF2B5EF4-FFF2-40B4-BE49-F238E27FC236}">
                  <a16:creationId xmlns:a16="http://schemas.microsoft.com/office/drawing/2014/main" id="{C06CD0CD-C12E-6F4D-93E2-4FAC2DE0416D}"/>
                </a:ext>
              </a:extLst>
            </p:cNvPr>
            <p:cNvCxnSpPr>
              <a:cxnSpLocks/>
              <a:stCxn id="781" idx="0"/>
              <a:endCxn id="793" idx="3"/>
            </p:cNvCxnSpPr>
            <p:nvPr/>
          </p:nvCxnSpPr>
          <p:spPr>
            <a:xfrm flipH="1" flipV="1">
              <a:off x="4295046" y="4170970"/>
              <a:ext cx="227625" cy="839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0" name="直线连接符 849">
              <a:extLst>
                <a:ext uri="{FF2B5EF4-FFF2-40B4-BE49-F238E27FC236}">
                  <a16:creationId xmlns:a16="http://schemas.microsoft.com/office/drawing/2014/main" id="{A7100AF8-D71E-7F4C-936E-A8DE2983E172}"/>
                </a:ext>
              </a:extLst>
            </p:cNvPr>
            <p:cNvCxnSpPr>
              <a:cxnSpLocks/>
              <a:stCxn id="782" idx="0"/>
              <a:endCxn id="793" idx="2"/>
            </p:cNvCxnSpPr>
            <p:nvPr/>
          </p:nvCxnSpPr>
          <p:spPr>
            <a:xfrm flipV="1">
              <a:off x="4158104" y="4242976"/>
              <a:ext cx="28942" cy="4906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1" name="直线连接符 850">
              <a:extLst>
                <a:ext uri="{FF2B5EF4-FFF2-40B4-BE49-F238E27FC236}">
                  <a16:creationId xmlns:a16="http://schemas.microsoft.com/office/drawing/2014/main" id="{21F87E78-0A1A-1644-BCB7-70478D964EDA}"/>
                </a:ext>
              </a:extLst>
            </p:cNvPr>
            <p:cNvCxnSpPr>
              <a:cxnSpLocks/>
              <a:stCxn id="782" idx="0"/>
              <a:endCxn id="794" idx="2"/>
            </p:cNvCxnSpPr>
            <p:nvPr/>
          </p:nvCxnSpPr>
          <p:spPr>
            <a:xfrm flipH="1" flipV="1">
              <a:off x="3759950" y="4517951"/>
              <a:ext cx="398154" cy="21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2" name="直线连接符 851">
              <a:extLst>
                <a:ext uri="{FF2B5EF4-FFF2-40B4-BE49-F238E27FC236}">
                  <a16:creationId xmlns:a16="http://schemas.microsoft.com/office/drawing/2014/main" id="{62B11942-9093-A540-83D9-A2331C7D596B}"/>
                </a:ext>
              </a:extLst>
            </p:cNvPr>
            <p:cNvCxnSpPr>
              <a:cxnSpLocks/>
              <a:stCxn id="783" idx="0"/>
              <a:endCxn id="794" idx="2"/>
            </p:cNvCxnSpPr>
            <p:nvPr/>
          </p:nvCxnSpPr>
          <p:spPr>
            <a:xfrm flipV="1">
              <a:off x="3682843" y="4517951"/>
              <a:ext cx="77107" cy="597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3" name="直线连接符 852">
              <a:extLst>
                <a:ext uri="{FF2B5EF4-FFF2-40B4-BE49-F238E27FC236}">
                  <a16:creationId xmlns:a16="http://schemas.microsoft.com/office/drawing/2014/main" id="{6F715DD5-4AEC-D14B-A801-CAE70C53089B}"/>
                </a:ext>
              </a:extLst>
            </p:cNvPr>
            <p:cNvCxnSpPr>
              <a:cxnSpLocks/>
              <a:stCxn id="783" idx="0"/>
              <a:endCxn id="795" idx="2"/>
            </p:cNvCxnSpPr>
            <p:nvPr/>
          </p:nvCxnSpPr>
          <p:spPr>
            <a:xfrm flipH="1" flipV="1">
              <a:off x="3303195" y="4710499"/>
              <a:ext cx="379648" cy="4050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4" name="直线连接符 853">
              <a:extLst>
                <a:ext uri="{FF2B5EF4-FFF2-40B4-BE49-F238E27FC236}">
                  <a16:creationId xmlns:a16="http://schemas.microsoft.com/office/drawing/2014/main" id="{CE04F6AA-08EC-6949-825C-DA0DB9D95FD0}"/>
                </a:ext>
              </a:extLst>
            </p:cNvPr>
            <p:cNvCxnSpPr>
              <a:cxnSpLocks/>
              <a:stCxn id="783" idx="0"/>
              <a:endCxn id="796" idx="3"/>
            </p:cNvCxnSpPr>
            <p:nvPr/>
          </p:nvCxnSpPr>
          <p:spPr>
            <a:xfrm flipH="1" flipV="1">
              <a:off x="3120045" y="5022205"/>
              <a:ext cx="562798" cy="933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5" name="直线连接符 854">
              <a:extLst>
                <a:ext uri="{FF2B5EF4-FFF2-40B4-BE49-F238E27FC236}">
                  <a16:creationId xmlns:a16="http://schemas.microsoft.com/office/drawing/2014/main" id="{2E713652-CBD8-F649-9856-8B205D15A693}"/>
                </a:ext>
              </a:extLst>
            </p:cNvPr>
            <p:cNvCxnSpPr>
              <a:cxnSpLocks/>
              <a:stCxn id="784" idx="0"/>
              <a:endCxn id="796" idx="2"/>
            </p:cNvCxnSpPr>
            <p:nvPr/>
          </p:nvCxnSpPr>
          <p:spPr>
            <a:xfrm flipH="1" flipV="1">
              <a:off x="3012045" y="5094211"/>
              <a:ext cx="178834" cy="2733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6" name="直线连接符 855">
              <a:extLst>
                <a:ext uri="{FF2B5EF4-FFF2-40B4-BE49-F238E27FC236}">
                  <a16:creationId xmlns:a16="http://schemas.microsoft.com/office/drawing/2014/main" id="{09B12384-5C1A-D344-87E7-744F12384D47}"/>
                </a:ext>
              </a:extLst>
            </p:cNvPr>
            <p:cNvCxnSpPr>
              <a:cxnSpLocks/>
              <a:stCxn id="785" idx="0"/>
              <a:endCxn id="796" idx="2"/>
            </p:cNvCxnSpPr>
            <p:nvPr/>
          </p:nvCxnSpPr>
          <p:spPr>
            <a:xfrm flipV="1">
              <a:off x="2602085" y="5094211"/>
              <a:ext cx="409960" cy="4377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7" name="直线连接符 856">
              <a:extLst>
                <a:ext uri="{FF2B5EF4-FFF2-40B4-BE49-F238E27FC236}">
                  <a16:creationId xmlns:a16="http://schemas.microsoft.com/office/drawing/2014/main" id="{53650670-43EF-2A42-B2D3-098C22BAEF8C}"/>
                </a:ext>
              </a:extLst>
            </p:cNvPr>
            <p:cNvCxnSpPr>
              <a:cxnSpLocks/>
              <a:stCxn id="785" idx="0"/>
              <a:endCxn id="797" idx="2"/>
            </p:cNvCxnSpPr>
            <p:nvPr/>
          </p:nvCxnSpPr>
          <p:spPr>
            <a:xfrm flipH="1" flipV="1">
              <a:off x="2568359" y="5034683"/>
              <a:ext cx="33726" cy="4972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8" name="直线连接符 857">
              <a:extLst>
                <a:ext uri="{FF2B5EF4-FFF2-40B4-BE49-F238E27FC236}">
                  <a16:creationId xmlns:a16="http://schemas.microsoft.com/office/drawing/2014/main" id="{39DC1FB2-94C1-6E4E-A99C-F1AAB70EA231}"/>
                </a:ext>
              </a:extLst>
            </p:cNvPr>
            <p:cNvCxnSpPr>
              <a:cxnSpLocks/>
              <a:stCxn id="785" idx="0"/>
              <a:endCxn id="798" idx="2"/>
            </p:cNvCxnSpPr>
            <p:nvPr/>
          </p:nvCxnSpPr>
          <p:spPr>
            <a:xfrm flipH="1" flipV="1">
              <a:off x="2154250" y="5126161"/>
              <a:ext cx="447835" cy="405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9" name="直线连接符 858">
              <a:extLst>
                <a:ext uri="{FF2B5EF4-FFF2-40B4-BE49-F238E27FC236}">
                  <a16:creationId xmlns:a16="http://schemas.microsoft.com/office/drawing/2014/main" id="{890F7297-27E0-564F-ABE9-B6D63897D0BB}"/>
                </a:ext>
              </a:extLst>
            </p:cNvPr>
            <p:cNvCxnSpPr>
              <a:cxnSpLocks/>
              <a:stCxn id="787" idx="0"/>
              <a:endCxn id="799" idx="2"/>
            </p:cNvCxnSpPr>
            <p:nvPr/>
          </p:nvCxnSpPr>
          <p:spPr>
            <a:xfrm flipH="1" flipV="1">
              <a:off x="1566501" y="5120540"/>
              <a:ext cx="452895" cy="44034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0" name="直线连接符 859">
              <a:extLst>
                <a:ext uri="{FF2B5EF4-FFF2-40B4-BE49-F238E27FC236}">
                  <a16:creationId xmlns:a16="http://schemas.microsoft.com/office/drawing/2014/main" id="{D161C697-0D21-7642-8F69-9AC034A5E677}"/>
                </a:ext>
              </a:extLst>
            </p:cNvPr>
            <p:cNvCxnSpPr>
              <a:cxnSpLocks/>
              <a:stCxn id="787" idx="0"/>
              <a:endCxn id="798" idx="2"/>
            </p:cNvCxnSpPr>
            <p:nvPr/>
          </p:nvCxnSpPr>
          <p:spPr>
            <a:xfrm flipV="1">
              <a:off x="2019396" y="5126161"/>
              <a:ext cx="134854" cy="43472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1" name="直线连接符 860">
              <a:extLst>
                <a:ext uri="{FF2B5EF4-FFF2-40B4-BE49-F238E27FC236}">
                  <a16:creationId xmlns:a16="http://schemas.microsoft.com/office/drawing/2014/main" id="{2FF5EED2-C020-A945-A71F-0564BA340FAA}"/>
                </a:ext>
              </a:extLst>
            </p:cNvPr>
            <p:cNvCxnSpPr>
              <a:cxnSpLocks/>
              <a:stCxn id="786" idx="0"/>
              <a:endCxn id="799" idx="2"/>
            </p:cNvCxnSpPr>
            <p:nvPr/>
          </p:nvCxnSpPr>
          <p:spPr>
            <a:xfrm flipV="1">
              <a:off x="1442493" y="5120540"/>
              <a:ext cx="124008" cy="34773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2" name="直线连接符 861">
              <a:extLst>
                <a:ext uri="{FF2B5EF4-FFF2-40B4-BE49-F238E27FC236}">
                  <a16:creationId xmlns:a16="http://schemas.microsoft.com/office/drawing/2014/main" id="{FEDAAEE8-77A4-1041-8D77-D5BF84BE67B1}"/>
                </a:ext>
              </a:extLst>
            </p:cNvPr>
            <p:cNvCxnSpPr>
              <a:cxnSpLocks/>
              <a:stCxn id="788" idx="2"/>
              <a:endCxn id="789" idx="0"/>
            </p:cNvCxnSpPr>
            <p:nvPr/>
          </p:nvCxnSpPr>
          <p:spPr>
            <a:xfrm>
              <a:off x="4184437" y="1897453"/>
              <a:ext cx="105730" cy="34563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3" name="直线连接符 862">
              <a:extLst>
                <a:ext uri="{FF2B5EF4-FFF2-40B4-BE49-F238E27FC236}">
                  <a16:creationId xmlns:a16="http://schemas.microsoft.com/office/drawing/2014/main" id="{7B378BFA-EFE9-9846-9806-D1E01126D4A3}"/>
                </a:ext>
              </a:extLst>
            </p:cNvPr>
            <p:cNvCxnSpPr>
              <a:cxnSpLocks/>
              <a:stCxn id="789" idx="2"/>
              <a:endCxn id="791" idx="0"/>
            </p:cNvCxnSpPr>
            <p:nvPr/>
          </p:nvCxnSpPr>
          <p:spPr>
            <a:xfrm>
              <a:off x="4290167" y="2387104"/>
              <a:ext cx="33139" cy="2594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4" name="直线连接符 863">
              <a:extLst>
                <a:ext uri="{FF2B5EF4-FFF2-40B4-BE49-F238E27FC236}">
                  <a16:creationId xmlns:a16="http://schemas.microsoft.com/office/drawing/2014/main" id="{2824CB2C-EC32-C143-B6C4-7675A6F681E4}"/>
                </a:ext>
              </a:extLst>
            </p:cNvPr>
            <p:cNvCxnSpPr>
              <a:cxnSpLocks/>
              <a:stCxn id="791" idx="2"/>
              <a:endCxn id="792" idx="0"/>
            </p:cNvCxnSpPr>
            <p:nvPr/>
          </p:nvCxnSpPr>
          <p:spPr>
            <a:xfrm>
              <a:off x="4286032" y="2785647"/>
              <a:ext cx="192003" cy="3244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5" name="直线连接符 864">
              <a:extLst>
                <a:ext uri="{FF2B5EF4-FFF2-40B4-BE49-F238E27FC236}">
                  <a16:creationId xmlns:a16="http://schemas.microsoft.com/office/drawing/2014/main" id="{9F8E7696-9B8F-B94B-B285-1BD860C4EDDD}"/>
                </a:ext>
              </a:extLst>
            </p:cNvPr>
            <p:cNvCxnSpPr>
              <a:cxnSpLocks/>
              <a:stCxn id="792" idx="2"/>
              <a:endCxn id="790" idx="0"/>
            </p:cNvCxnSpPr>
            <p:nvPr/>
          </p:nvCxnSpPr>
          <p:spPr>
            <a:xfrm flipH="1">
              <a:off x="4178507" y="3254112"/>
              <a:ext cx="299528" cy="2763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6" name="直线连接符 865">
              <a:extLst>
                <a:ext uri="{FF2B5EF4-FFF2-40B4-BE49-F238E27FC236}">
                  <a16:creationId xmlns:a16="http://schemas.microsoft.com/office/drawing/2014/main" id="{9F87A47C-1D68-E34C-996C-E795033E2CB8}"/>
                </a:ext>
              </a:extLst>
            </p:cNvPr>
            <p:cNvCxnSpPr>
              <a:cxnSpLocks/>
              <a:stCxn id="790" idx="2"/>
              <a:endCxn id="793" idx="0"/>
            </p:cNvCxnSpPr>
            <p:nvPr/>
          </p:nvCxnSpPr>
          <p:spPr>
            <a:xfrm>
              <a:off x="4178507" y="3674493"/>
              <a:ext cx="8539" cy="4244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7" name="直线连接符 866">
              <a:extLst>
                <a:ext uri="{FF2B5EF4-FFF2-40B4-BE49-F238E27FC236}">
                  <a16:creationId xmlns:a16="http://schemas.microsoft.com/office/drawing/2014/main" id="{186DA891-04EE-D441-A211-F54304CB580B}"/>
                </a:ext>
              </a:extLst>
            </p:cNvPr>
            <p:cNvCxnSpPr>
              <a:cxnSpLocks/>
              <a:stCxn id="805" idx="3"/>
            </p:cNvCxnSpPr>
            <p:nvPr/>
          </p:nvCxnSpPr>
          <p:spPr>
            <a:xfrm>
              <a:off x="3872723" y="3933430"/>
              <a:ext cx="197784" cy="2102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8" name="直线连接符 867">
              <a:extLst>
                <a:ext uri="{FF2B5EF4-FFF2-40B4-BE49-F238E27FC236}">
                  <a16:creationId xmlns:a16="http://schemas.microsoft.com/office/drawing/2014/main" id="{1DB84928-5EF3-9A45-81CD-FFE339F999F2}"/>
                </a:ext>
              </a:extLst>
            </p:cNvPr>
            <p:cNvCxnSpPr>
              <a:cxnSpLocks/>
              <a:stCxn id="805" idx="2"/>
              <a:endCxn id="794" idx="0"/>
            </p:cNvCxnSpPr>
            <p:nvPr/>
          </p:nvCxnSpPr>
          <p:spPr>
            <a:xfrm flipH="1">
              <a:off x="3759950" y="4005436"/>
              <a:ext cx="4773" cy="368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9" name="直线连接符 868">
              <a:extLst>
                <a:ext uri="{FF2B5EF4-FFF2-40B4-BE49-F238E27FC236}">
                  <a16:creationId xmlns:a16="http://schemas.microsoft.com/office/drawing/2014/main" id="{09541677-9AB9-9542-B0C2-141C211C5264}"/>
                </a:ext>
              </a:extLst>
            </p:cNvPr>
            <p:cNvCxnSpPr>
              <a:cxnSpLocks/>
              <a:stCxn id="793" idx="2"/>
              <a:endCxn id="794" idx="0"/>
            </p:cNvCxnSpPr>
            <p:nvPr/>
          </p:nvCxnSpPr>
          <p:spPr>
            <a:xfrm flipH="1">
              <a:off x="3759950" y="4242976"/>
              <a:ext cx="427096" cy="130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0" name="直线连接符 869">
              <a:extLst>
                <a:ext uri="{FF2B5EF4-FFF2-40B4-BE49-F238E27FC236}">
                  <a16:creationId xmlns:a16="http://schemas.microsoft.com/office/drawing/2014/main" id="{FB29F254-6539-1E42-90AF-22E57A6CB67A}"/>
                </a:ext>
              </a:extLst>
            </p:cNvPr>
            <p:cNvCxnSpPr>
              <a:cxnSpLocks/>
              <a:stCxn id="824" idx="2"/>
              <a:endCxn id="826" idx="0"/>
            </p:cNvCxnSpPr>
            <p:nvPr/>
          </p:nvCxnSpPr>
          <p:spPr>
            <a:xfrm>
              <a:off x="2219855" y="2958253"/>
              <a:ext cx="169730" cy="32570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1" name="直线连接符 870">
              <a:extLst>
                <a:ext uri="{FF2B5EF4-FFF2-40B4-BE49-F238E27FC236}">
                  <a16:creationId xmlns:a16="http://schemas.microsoft.com/office/drawing/2014/main" id="{6A0C22A7-1F6F-7143-8B90-756FF2CD6606}"/>
                </a:ext>
              </a:extLst>
            </p:cNvPr>
            <p:cNvCxnSpPr>
              <a:cxnSpLocks/>
              <a:stCxn id="826" idx="2"/>
              <a:endCxn id="818" idx="0"/>
            </p:cNvCxnSpPr>
            <p:nvPr/>
          </p:nvCxnSpPr>
          <p:spPr>
            <a:xfrm>
              <a:off x="2389585" y="3427967"/>
              <a:ext cx="174862" cy="3028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2" name="直线连接符 871">
              <a:extLst>
                <a:ext uri="{FF2B5EF4-FFF2-40B4-BE49-F238E27FC236}">
                  <a16:creationId xmlns:a16="http://schemas.microsoft.com/office/drawing/2014/main" id="{8F347E2C-F4C6-E74F-8C96-2CCAAA12ED12}"/>
                </a:ext>
              </a:extLst>
            </p:cNvPr>
            <p:cNvCxnSpPr>
              <a:cxnSpLocks/>
              <a:stCxn id="818" idx="2"/>
              <a:endCxn id="803" idx="0"/>
            </p:cNvCxnSpPr>
            <p:nvPr/>
          </p:nvCxnSpPr>
          <p:spPr>
            <a:xfrm>
              <a:off x="2564447" y="3874874"/>
              <a:ext cx="212086" cy="4340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3" name="直线连接符 872">
              <a:extLst>
                <a:ext uri="{FF2B5EF4-FFF2-40B4-BE49-F238E27FC236}">
                  <a16:creationId xmlns:a16="http://schemas.microsoft.com/office/drawing/2014/main" id="{E4E391AB-513C-DE4E-9953-9B2BDCF3A8F5}"/>
                </a:ext>
              </a:extLst>
            </p:cNvPr>
            <p:cNvCxnSpPr>
              <a:cxnSpLocks/>
              <a:stCxn id="803" idx="2"/>
              <a:endCxn id="796" idx="0"/>
            </p:cNvCxnSpPr>
            <p:nvPr/>
          </p:nvCxnSpPr>
          <p:spPr>
            <a:xfrm>
              <a:off x="2776533" y="4452938"/>
              <a:ext cx="235512" cy="4972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4" name="直线连接符 873">
              <a:extLst>
                <a:ext uri="{FF2B5EF4-FFF2-40B4-BE49-F238E27FC236}">
                  <a16:creationId xmlns:a16="http://schemas.microsoft.com/office/drawing/2014/main" id="{4FBE130F-4A29-0D4D-9E83-389E278AAEAF}"/>
                </a:ext>
              </a:extLst>
            </p:cNvPr>
            <p:cNvCxnSpPr>
              <a:cxnSpLocks/>
              <a:stCxn id="808" idx="3"/>
              <a:endCxn id="792" idx="1"/>
            </p:cNvCxnSpPr>
            <p:nvPr/>
          </p:nvCxnSpPr>
          <p:spPr>
            <a:xfrm>
              <a:off x="3857543" y="3115381"/>
              <a:ext cx="512492" cy="667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5" name="直线连接符 874">
              <a:extLst>
                <a:ext uri="{FF2B5EF4-FFF2-40B4-BE49-F238E27FC236}">
                  <a16:creationId xmlns:a16="http://schemas.microsoft.com/office/drawing/2014/main" id="{9D6C02E5-E39D-A048-BF96-BB50545A63FB}"/>
                </a:ext>
              </a:extLst>
            </p:cNvPr>
            <p:cNvCxnSpPr>
              <a:cxnSpLocks/>
              <a:stCxn id="808" idx="2"/>
              <a:endCxn id="790" idx="0"/>
            </p:cNvCxnSpPr>
            <p:nvPr/>
          </p:nvCxnSpPr>
          <p:spPr>
            <a:xfrm>
              <a:off x="3749543" y="3187387"/>
              <a:ext cx="428964" cy="343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6" name="直线连接符 875">
              <a:extLst>
                <a:ext uri="{FF2B5EF4-FFF2-40B4-BE49-F238E27FC236}">
                  <a16:creationId xmlns:a16="http://schemas.microsoft.com/office/drawing/2014/main" id="{0A2D0267-A7AB-B840-B0EC-B29B7A159336}"/>
                </a:ext>
              </a:extLst>
            </p:cNvPr>
            <p:cNvCxnSpPr>
              <a:cxnSpLocks/>
              <a:stCxn id="808" idx="2"/>
              <a:endCxn id="809" idx="0"/>
            </p:cNvCxnSpPr>
            <p:nvPr/>
          </p:nvCxnSpPr>
          <p:spPr>
            <a:xfrm>
              <a:off x="3749543" y="3187387"/>
              <a:ext cx="10407" cy="2864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7" name="直线连接符 876">
              <a:extLst>
                <a:ext uri="{FF2B5EF4-FFF2-40B4-BE49-F238E27FC236}">
                  <a16:creationId xmlns:a16="http://schemas.microsoft.com/office/drawing/2014/main" id="{67C44C05-A667-6F47-9DA0-FD7BD59DF58D}"/>
                </a:ext>
              </a:extLst>
            </p:cNvPr>
            <p:cNvCxnSpPr>
              <a:cxnSpLocks/>
              <a:stCxn id="788" idx="1"/>
              <a:endCxn id="806" idx="0"/>
            </p:cNvCxnSpPr>
            <p:nvPr/>
          </p:nvCxnSpPr>
          <p:spPr>
            <a:xfrm flipH="1">
              <a:off x="3878991" y="1825447"/>
              <a:ext cx="197446" cy="21865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8" name="直线连接符 877">
              <a:extLst>
                <a:ext uri="{FF2B5EF4-FFF2-40B4-BE49-F238E27FC236}">
                  <a16:creationId xmlns:a16="http://schemas.microsoft.com/office/drawing/2014/main" id="{62231C8E-DE8E-2E4D-9724-56D99AD220D7}"/>
                </a:ext>
              </a:extLst>
            </p:cNvPr>
            <p:cNvCxnSpPr>
              <a:cxnSpLocks/>
              <a:stCxn id="789" idx="0"/>
              <a:endCxn id="806" idx="3"/>
            </p:cNvCxnSpPr>
            <p:nvPr/>
          </p:nvCxnSpPr>
          <p:spPr>
            <a:xfrm flipH="1" flipV="1">
              <a:off x="3986991" y="2116112"/>
              <a:ext cx="303176" cy="12697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9" name="直线连接符 878">
              <a:extLst>
                <a:ext uri="{FF2B5EF4-FFF2-40B4-BE49-F238E27FC236}">
                  <a16:creationId xmlns:a16="http://schemas.microsoft.com/office/drawing/2014/main" id="{23EF15D9-657D-9B40-8795-60B88CA08607}"/>
                </a:ext>
              </a:extLst>
            </p:cNvPr>
            <p:cNvCxnSpPr>
              <a:cxnSpLocks/>
              <a:stCxn id="807" idx="0"/>
              <a:endCxn id="806" idx="2"/>
            </p:cNvCxnSpPr>
            <p:nvPr/>
          </p:nvCxnSpPr>
          <p:spPr>
            <a:xfrm flipV="1">
              <a:off x="3847534" y="2188118"/>
              <a:ext cx="31457" cy="29517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0" name="直线连接符 879">
              <a:extLst>
                <a:ext uri="{FF2B5EF4-FFF2-40B4-BE49-F238E27FC236}">
                  <a16:creationId xmlns:a16="http://schemas.microsoft.com/office/drawing/2014/main" id="{DDFE4961-B246-7341-B74C-F2F152082612}"/>
                </a:ext>
              </a:extLst>
            </p:cNvPr>
            <p:cNvCxnSpPr>
              <a:cxnSpLocks/>
              <a:stCxn id="807" idx="0"/>
              <a:endCxn id="789" idx="1"/>
            </p:cNvCxnSpPr>
            <p:nvPr/>
          </p:nvCxnSpPr>
          <p:spPr>
            <a:xfrm flipV="1">
              <a:off x="3847534" y="2315098"/>
              <a:ext cx="334633" cy="1681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1" name="直线连接符 880">
              <a:extLst>
                <a:ext uri="{FF2B5EF4-FFF2-40B4-BE49-F238E27FC236}">
                  <a16:creationId xmlns:a16="http://schemas.microsoft.com/office/drawing/2014/main" id="{3B78B55F-2EB4-8A40-8BC8-966C27541734}"/>
                </a:ext>
              </a:extLst>
            </p:cNvPr>
            <p:cNvCxnSpPr>
              <a:cxnSpLocks/>
              <a:stCxn id="807" idx="3"/>
              <a:endCxn id="791" idx="1"/>
            </p:cNvCxnSpPr>
            <p:nvPr/>
          </p:nvCxnSpPr>
          <p:spPr>
            <a:xfrm>
              <a:off x="3903022" y="2600642"/>
              <a:ext cx="297327" cy="875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2" name="直线连接符 881">
              <a:extLst>
                <a:ext uri="{FF2B5EF4-FFF2-40B4-BE49-F238E27FC236}">
                  <a16:creationId xmlns:a16="http://schemas.microsoft.com/office/drawing/2014/main" id="{831376F5-E8BC-F54A-AB8C-CFA42EE7E5A7}"/>
                </a:ext>
              </a:extLst>
            </p:cNvPr>
            <p:cNvCxnSpPr>
              <a:cxnSpLocks/>
              <a:stCxn id="807" idx="2"/>
              <a:endCxn id="808" idx="0"/>
            </p:cNvCxnSpPr>
            <p:nvPr/>
          </p:nvCxnSpPr>
          <p:spPr>
            <a:xfrm flipH="1">
              <a:off x="3749543" y="2606739"/>
              <a:ext cx="23819" cy="4366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3" name="直线连接符 882">
              <a:extLst>
                <a:ext uri="{FF2B5EF4-FFF2-40B4-BE49-F238E27FC236}">
                  <a16:creationId xmlns:a16="http://schemas.microsoft.com/office/drawing/2014/main" id="{7463832F-E69F-374C-A671-BBAC38056B1E}"/>
                </a:ext>
              </a:extLst>
            </p:cNvPr>
            <p:cNvCxnSpPr>
              <a:cxnSpLocks/>
              <a:stCxn id="791" idx="2"/>
              <a:endCxn id="808" idx="3"/>
            </p:cNvCxnSpPr>
            <p:nvPr/>
          </p:nvCxnSpPr>
          <p:spPr>
            <a:xfrm flipH="1">
              <a:off x="3857543" y="2785647"/>
              <a:ext cx="428489" cy="3297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4" name="直线连接符 883">
              <a:extLst>
                <a:ext uri="{FF2B5EF4-FFF2-40B4-BE49-F238E27FC236}">
                  <a16:creationId xmlns:a16="http://schemas.microsoft.com/office/drawing/2014/main" id="{A4436D0C-587B-884E-B077-04F737B7E6A4}"/>
                </a:ext>
              </a:extLst>
            </p:cNvPr>
            <p:cNvCxnSpPr>
              <a:cxnSpLocks/>
              <a:stCxn id="812" idx="3"/>
              <a:endCxn id="813" idx="1"/>
            </p:cNvCxnSpPr>
            <p:nvPr/>
          </p:nvCxnSpPr>
          <p:spPr>
            <a:xfrm flipV="1">
              <a:off x="3023444" y="2144491"/>
              <a:ext cx="283579" cy="20083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5" name="直线连接符 884">
              <a:extLst>
                <a:ext uri="{FF2B5EF4-FFF2-40B4-BE49-F238E27FC236}">
                  <a16:creationId xmlns:a16="http://schemas.microsoft.com/office/drawing/2014/main" id="{5484443C-CA58-E94E-AC0F-9BFB763C8E53}"/>
                </a:ext>
              </a:extLst>
            </p:cNvPr>
            <p:cNvCxnSpPr>
              <a:cxnSpLocks/>
              <a:stCxn id="813" idx="3"/>
              <a:endCxn id="806" idx="1"/>
            </p:cNvCxnSpPr>
            <p:nvPr/>
          </p:nvCxnSpPr>
          <p:spPr>
            <a:xfrm flipV="1">
              <a:off x="3523023" y="2116112"/>
              <a:ext cx="247968" cy="2837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6" name="直线连接符 885">
              <a:extLst>
                <a:ext uri="{FF2B5EF4-FFF2-40B4-BE49-F238E27FC236}">
                  <a16:creationId xmlns:a16="http://schemas.microsoft.com/office/drawing/2014/main" id="{5C6B2DE5-4E75-7345-8550-7FBBEE489DD6}"/>
                </a:ext>
              </a:extLst>
            </p:cNvPr>
            <p:cNvCxnSpPr>
              <a:cxnSpLocks/>
              <a:stCxn id="813" idx="2"/>
              <a:endCxn id="807" idx="1"/>
            </p:cNvCxnSpPr>
            <p:nvPr/>
          </p:nvCxnSpPr>
          <p:spPr>
            <a:xfrm>
              <a:off x="3415023" y="2216497"/>
              <a:ext cx="302851" cy="272897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7" name="直线连接符 886">
              <a:extLst>
                <a:ext uri="{FF2B5EF4-FFF2-40B4-BE49-F238E27FC236}">
                  <a16:creationId xmlns:a16="http://schemas.microsoft.com/office/drawing/2014/main" id="{AF705023-DA82-8445-8863-395114FC41EE}"/>
                </a:ext>
              </a:extLst>
            </p:cNvPr>
            <p:cNvCxnSpPr>
              <a:cxnSpLocks/>
              <a:stCxn id="813" idx="2"/>
              <a:endCxn id="822" idx="0"/>
            </p:cNvCxnSpPr>
            <p:nvPr/>
          </p:nvCxnSpPr>
          <p:spPr>
            <a:xfrm flipH="1">
              <a:off x="3195064" y="2216497"/>
              <a:ext cx="219959" cy="370116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8" name="直线连接符 887">
              <a:extLst>
                <a:ext uri="{FF2B5EF4-FFF2-40B4-BE49-F238E27FC236}">
                  <a16:creationId xmlns:a16="http://schemas.microsoft.com/office/drawing/2014/main" id="{DE3E2159-0210-C946-AEB1-745AFDBED78C}"/>
                </a:ext>
              </a:extLst>
            </p:cNvPr>
            <p:cNvCxnSpPr>
              <a:cxnSpLocks/>
              <a:stCxn id="812" idx="2"/>
              <a:endCxn id="822" idx="0"/>
            </p:cNvCxnSpPr>
            <p:nvPr/>
          </p:nvCxnSpPr>
          <p:spPr>
            <a:xfrm>
              <a:off x="2906474" y="2220848"/>
              <a:ext cx="288590" cy="36576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9" name="直线连接符 888">
              <a:extLst>
                <a:ext uri="{FF2B5EF4-FFF2-40B4-BE49-F238E27FC236}">
                  <a16:creationId xmlns:a16="http://schemas.microsoft.com/office/drawing/2014/main" id="{5940B260-4A82-C54C-8614-B79E6A8F27DA}"/>
                </a:ext>
              </a:extLst>
            </p:cNvPr>
            <p:cNvCxnSpPr>
              <a:cxnSpLocks/>
              <a:stCxn id="812" idx="2"/>
              <a:endCxn id="823" idx="0"/>
            </p:cNvCxnSpPr>
            <p:nvPr/>
          </p:nvCxnSpPr>
          <p:spPr>
            <a:xfrm flipH="1">
              <a:off x="2574091" y="2220848"/>
              <a:ext cx="332383" cy="236063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0" name="直线连接符 889">
              <a:extLst>
                <a:ext uri="{FF2B5EF4-FFF2-40B4-BE49-F238E27FC236}">
                  <a16:creationId xmlns:a16="http://schemas.microsoft.com/office/drawing/2014/main" id="{D877007E-2504-644D-937B-2B7C759CA66A}"/>
                </a:ext>
              </a:extLst>
            </p:cNvPr>
            <p:cNvCxnSpPr>
              <a:cxnSpLocks/>
              <a:stCxn id="822" idx="1"/>
              <a:endCxn id="823" idx="3"/>
            </p:cNvCxnSpPr>
            <p:nvPr/>
          </p:nvCxnSpPr>
          <p:spPr>
            <a:xfrm flipH="1" flipV="1">
              <a:off x="2666368" y="2548202"/>
              <a:ext cx="420696" cy="11041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1" name="直线连接符 890">
              <a:extLst>
                <a:ext uri="{FF2B5EF4-FFF2-40B4-BE49-F238E27FC236}">
                  <a16:creationId xmlns:a16="http://schemas.microsoft.com/office/drawing/2014/main" id="{7C32E290-8010-8742-B1F0-817756D6A3C4}"/>
                </a:ext>
              </a:extLst>
            </p:cNvPr>
            <p:cNvCxnSpPr>
              <a:cxnSpLocks/>
              <a:stCxn id="807" idx="1"/>
              <a:endCxn id="822" idx="3"/>
            </p:cNvCxnSpPr>
            <p:nvPr/>
          </p:nvCxnSpPr>
          <p:spPr>
            <a:xfrm flipH="1">
              <a:off x="3303064" y="2489394"/>
              <a:ext cx="414810" cy="1692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2" name="直线连接符 891">
              <a:extLst>
                <a:ext uri="{FF2B5EF4-FFF2-40B4-BE49-F238E27FC236}">
                  <a16:creationId xmlns:a16="http://schemas.microsoft.com/office/drawing/2014/main" id="{982958EE-5216-DE45-A1F6-8278F9D1E504}"/>
                </a:ext>
              </a:extLst>
            </p:cNvPr>
            <p:cNvCxnSpPr>
              <a:cxnSpLocks/>
              <a:stCxn id="808" idx="1"/>
              <a:endCxn id="822" idx="2"/>
            </p:cNvCxnSpPr>
            <p:nvPr/>
          </p:nvCxnSpPr>
          <p:spPr>
            <a:xfrm flipH="1" flipV="1">
              <a:off x="3195064" y="2730626"/>
              <a:ext cx="446479" cy="384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3" name="直线连接符 892">
              <a:extLst>
                <a:ext uri="{FF2B5EF4-FFF2-40B4-BE49-F238E27FC236}">
                  <a16:creationId xmlns:a16="http://schemas.microsoft.com/office/drawing/2014/main" id="{6E369E7E-4516-9742-9EEB-CFB54C3DC5A1}"/>
                </a:ext>
              </a:extLst>
            </p:cNvPr>
            <p:cNvCxnSpPr>
              <a:cxnSpLocks/>
              <a:stCxn id="821" idx="0"/>
              <a:endCxn id="822" idx="2"/>
            </p:cNvCxnSpPr>
            <p:nvPr/>
          </p:nvCxnSpPr>
          <p:spPr>
            <a:xfrm flipV="1">
              <a:off x="3166121" y="2730626"/>
              <a:ext cx="28943" cy="3657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4" name="直线连接符 893">
              <a:extLst>
                <a:ext uri="{FF2B5EF4-FFF2-40B4-BE49-F238E27FC236}">
                  <a16:creationId xmlns:a16="http://schemas.microsoft.com/office/drawing/2014/main" id="{B29A99D5-AE44-0646-9C11-8F5FC0EDE914}"/>
                </a:ext>
              </a:extLst>
            </p:cNvPr>
            <p:cNvCxnSpPr>
              <a:cxnSpLocks/>
              <a:stCxn id="808" idx="1"/>
              <a:endCxn id="821" idx="3"/>
            </p:cNvCxnSpPr>
            <p:nvPr/>
          </p:nvCxnSpPr>
          <p:spPr>
            <a:xfrm flipH="1">
              <a:off x="3274121" y="3115381"/>
              <a:ext cx="367422" cy="530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5" name="直线连接符 894">
              <a:extLst>
                <a:ext uri="{FF2B5EF4-FFF2-40B4-BE49-F238E27FC236}">
                  <a16:creationId xmlns:a16="http://schemas.microsoft.com/office/drawing/2014/main" id="{B0CF41FF-72C7-0D46-8430-EF1CCE4DE652}"/>
                </a:ext>
              </a:extLst>
            </p:cNvPr>
            <p:cNvCxnSpPr>
              <a:cxnSpLocks/>
              <a:stCxn id="820" idx="0"/>
              <a:endCxn id="821" idx="2"/>
            </p:cNvCxnSpPr>
            <p:nvPr/>
          </p:nvCxnSpPr>
          <p:spPr>
            <a:xfrm flipH="1" flipV="1">
              <a:off x="3166121" y="3240409"/>
              <a:ext cx="140902" cy="3296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6" name="直线连接符 895">
              <a:extLst>
                <a:ext uri="{FF2B5EF4-FFF2-40B4-BE49-F238E27FC236}">
                  <a16:creationId xmlns:a16="http://schemas.microsoft.com/office/drawing/2014/main" id="{E9A695CA-8E62-4647-8931-A82D5BFB0B65}"/>
                </a:ext>
              </a:extLst>
            </p:cNvPr>
            <p:cNvCxnSpPr>
              <a:cxnSpLocks/>
              <a:stCxn id="820" idx="0"/>
              <a:endCxn id="808" idx="2"/>
            </p:cNvCxnSpPr>
            <p:nvPr/>
          </p:nvCxnSpPr>
          <p:spPr>
            <a:xfrm flipV="1">
              <a:off x="3307023" y="3187387"/>
              <a:ext cx="442520" cy="382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7" name="直线连接符 896">
              <a:extLst>
                <a:ext uri="{FF2B5EF4-FFF2-40B4-BE49-F238E27FC236}">
                  <a16:creationId xmlns:a16="http://schemas.microsoft.com/office/drawing/2014/main" id="{30B270C7-63B6-F243-9E6B-C6C417C195F2}"/>
                </a:ext>
              </a:extLst>
            </p:cNvPr>
            <p:cNvCxnSpPr>
              <a:cxnSpLocks/>
              <a:stCxn id="820" idx="3"/>
              <a:endCxn id="809" idx="1"/>
            </p:cNvCxnSpPr>
            <p:nvPr/>
          </p:nvCxnSpPr>
          <p:spPr>
            <a:xfrm flipV="1">
              <a:off x="3415023" y="3545849"/>
              <a:ext cx="236927" cy="962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8" name="直线连接符 897">
              <a:extLst>
                <a:ext uri="{FF2B5EF4-FFF2-40B4-BE49-F238E27FC236}">
                  <a16:creationId xmlns:a16="http://schemas.microsoft.com/office/drawing/2014/main" id="{98625502-A713-5643-9976-F71D2833C6D1}"/>
                </a:ext>
              </a:extLst>
            </p:cNvPr>
            <p:cNvCxnSpPr>
              <a:cxnSpLocks/>
              <a:stCxn id="809" idx="3"/>
              <a:endCxn id="790" idx="1"/>
            </p:cNvCxnSpPr>
            <p:nvPr/>
          </p:nvCxnSpPr>
          <p:spPr>
            <a:xfrm>
              <a:off x="3867950" y="3545849"/>
              <a:ext cx="202557" cy="566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9" name="直线连接符 898">
              <a:extLst>
                <a:ext uri="{FF2B5EF4-FFF2-40B4-BE49-F238E27FC236}">
                  <a16:creationId xmlns:a16="http://schemas.microsoft.com/office/drawing/2014/main" id="{AFEB468B-758F-0C4B-BF43-997E0ACD279D}"/>
                </a:ext>
              </a:extLst>
            </p:cNvPr>
            <p:cNvCxnSpPr>
              <a:cxnSpLocks/>
              <a:stCxn id="809" idx="2"/>
              <a:endCxn id="805" idx="0"/>
            </p:cNvCxnSpPr>
            <p:nvPr/>
          </p:nvCxnSpPr>
          <p:spPr>
            <a:xfrm>
              <a:off x="3759950" y="3617855"/>
              <a:ext cx="4773" cy="2435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0" name="直线连接符 899">
              <a:extLst>
                <a:ext uri="{FF2B5EF4-FFF2-40B4-BE49-F238E27FC236}">
                  <a16:creationId xmlns:a16="http://schemas.microsoft.com/office/drawing/2014/main" id="{59FF7F8F-F156-A14B-A78C-6C16E5306727}"/>
                </a:ext>
              </a:extLst>
            </p:cNvPr>
            <p:cNvCxnSpPr>
              <a:cxnSpLocks/>
              <a:stCxn id="790" idx="1"/>
              <a:endCxn id="805" idx="0"/>
            </p:cNvCxnSpPr>
            <p:nvPr/>
          </p:nvCxnSpPr>
          <p:spPr>
            <a:xfrm flipH="1">
              <a:off x="3764723" y="3602487"/>
              <a:ext cx="305784" cy="25893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1" name="直线连接符 900">
              <a:extLst>
                <a:ext uri="{FF2B5EF4-FFF2-40B4-BE49-F238E27FC236}">
                  <a16:creationId xmlns:a16="http://schemas.microsoft.com/office/drawing/2014/main" id="{C4AE79DD-2E41-234E-96B5-6B8DFCC970D1}"/>
                </a:ext>
              </a:extLst>
            </p:cNvPr>
            <p:cNvCxnSpPr>
              <a:cxnSpLocks/>
              <a:stCxn id="805" idx="1"/>
              <a:endCxn id="804" idx="0"/>
            </p:cNvCxnSpPr>
            <p:nvPr/>
          </p:nvCxnSpPr>
          <p:spPr>
            <a:xfrm flipH="1">
              <a:off x="3318728" y="3933430"/>
              <a:ext cx="337995" cy="162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2" name="直线连接符 901">
              <a:extLst>
                <a:ext uri="{FF2B5EF4-FFF2-40B4-BE49-F238E27FC236}">
                  <a16:creationId xmlns:a16="http://schemas.microsoft.com/office/drawing/2014/main" id="{32867933-B189-7D42-BDA6-11AE2EBF1034}"/>
                </a:ext>
              </a:extLst>
            </p:cNvPr>
            <p:cNvCxnSpPr>
              <a:cxnSpLocks/>
              <a:stCxn id="820" idx="2"/>
              <a:endCxn id="804" idx="0"/>
            </p:cNvCxnSpPr>
            <p:nvPr/>
          </p:nvCxnSpPr>
          <p:spPr>
            <a:xfrm>
              <a:off x="3307023" y="3714112"/>
              <a:ext cx="11705" cy="3820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3" name="直线连接符 902">
              <a:extLst>
                <a:ext uri="{FF2B5EF4-FFF2-40B4-BE49-F238E27FC236}">
                  <a16:creationId xmlns:a16="http://schemas.microsoft.com/office/drawing/2014/main" id="{E028AF80-77C9-9446-9BA3-F1191A073B8A}"/>
                </a:ext>
              </a:extLst>
            </p:cNvPr>
            <p:cNvCxnSpPr>
              <a:cxnSpLocks/>
              <a:stCxn id="820" idx="3"/>
              <a:endCxn id="805" idx="0"/>
            </p:cNvCxnSpPr>
            <p:nvPr/>
          </p:nvCxnSpPr>
          <p:spPr>
            <a:xfrm>
              <a:off x="3415023" y="3642106"/>
              <a:ext cx="349700" cy="2193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4" name="直线连接符 903">
              <a:extLst>
                <a:ext uri="{FF2B5EF4-FFF2-40B4-BE49-F238E27FC236}">
                  <a16:creationId xmlns:a16="http://schemas.microsoft.com/office/drawing/2014/main" id="{CE3E97E9-E6B9-0848-A533-B6E8668081C1}"/>
                </a:ext>
              </a:extLst>
            </p:cNvPr>
            <p:cNvCxnSpPr>
              <a:cxnSpLocks/>
              <a:stCxn id="824" idx="0"/>
              <a:endCxn id="823" idx="2"/>
            </p:cNvCxnSpPr>
            <p:nvPr/>
          </p:nvCxnSpPr>
          <p:spPr>
            <a:xfrm flipV="1">
              <a:off x="2219855" y="2598278"/>
              <a:ext cx="326758" cy="215962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5" name="直线连接符 904">
              <a:extLst>
                <a:ext uri="{FF2B5EF4-FFF2-40B4-BE49-F238E27FC236}">
                  <a16:creationId xmlns:a16="http://schemas.microsoft.com/office/drawing/2014/main" id="{838A23DA-0526-9F43-81AF-3AB0F7CD4F92}"/>
                </a:ext>
              </a:extLst>
            </p:cNvPr>
            <p:cNvCxnSpPr>
              <a:cxnSpLocks/>
              <a:stCxn id="825" idx="0"/>
              <a:endCxn id="823" idx="2"/>
            </p:cNvCxnSpPr>
            <p:nvPr/>
          </p:nvCxnSpPr>
          <p:spPr>
            <a:xfrm flipH="1" flipV="1">
              <a:off x="2546613" y="2598278"/>
              <a:ext cx="200229" cy="337363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6" name="直线连接符 905">
              <a:extLst>
                <a:ext uri="{FF2B5EF4-FFF2-40B4-BE49-F238E27FC236}">
                  <a16:creationId xmlns:a16="http://schemas.microsoft.com/office/drawing/2014/main" id="{3B183BBB-46E6-1940-BE1C-8E85EFC507BA}"/>
                </a:ext>
              </a:extLst>
            </p:cNvPr>
            <p:cNvCxnSpPr>
              <a:cxnSpLocks/>
              <a:stCxn id="825" idx="0"/>
              <a:endCxn id="822" idx="1"/>
            </p:cNvCxnSpPr>
            <p:nvPr/>
          </p:nvCxnSpPr>
          <p:spPr>
            <a:xfrm flipV="1">
              <a:off x="2746842" y="2658620"/>
              <a:ext cx="340222" cy="2770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7" name="直线连接符 906">
              <a:extLst>
                <a:ext uri="{FF2B5EF4-FFF2-40B4-BE49-F238E27FC236}">
                  <a16:creationId xmlns:a16="http://schemas.microsoft.com/office/drawing/2014/main" id="{CCD27C30-5EF0-C541-B541-EFB978ABF4F5}"/>
                </a:ext>
              </a:extLst>
            </p:cNvPr>
            <p:cNvCxnSpPr>
              <a:cxnSpLocks/>
              <a:stCxn id="821" idx="1"/>
              <a:endCxn id="825" idx="3"/>
            </p:cNvCxnSpPr>
            <p:nvPr/>
          </p:nvCxnSpPr>
          <p:spPr>
            <a:xfrm flipH="1" flipV="1">
              <a:off x="2820004" y="3042862"/>
              <a:ext cx="238117" cy="1255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8" name="直线连接符 907">
              <a:extLst>
                <a:ext uri="{FF2B5EF4-FFF2-40B4-BE49-F238E27FC236}">
                  <a16:creationId xmlns:a16="http://schemas.microsoft.com/office/drawing/2014/main" id="{B1A4D463-8633-E144-B46C-CE4EDD8A3D4D}"/>
                </a:ext>
              </a:extLst>
            </p:cNvPr>
            <p:cNvCxnSpPr>
              <a:cxnSpLocks/>
              <a:stCxn id="827" idx="0"/>
              <a:endCxn id="825" idx="2"/>
            </p:cNvCxnSpPr>
            <p:nvPr/>
          </p:nvCxnSpPr>
          <p:spPr>
            <a:xfrm flipH="1" flipV="1">
              <a:off x="2692894" y="3069168"/>
              <a:ext cx="159389" cy="3287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9" name="直线连接符 908">
              <a:extLst>
                <a:ext uri="{FF2B5EF4-FFF2-40B4-BE49-F238E27FC236}">
                  <a16:creationId xmlns:a16="http://schemas.microsoft.com/office/drawing/2014/main" id="{346A1E54-7552-7E42-8BDB-E83BEFD33E8E}"/>
                </a:ext>
              </a:extLst>
            </p:cNvPr>
            <p:cNvCxnSpPr>
              <a:cxnSpLocks/>
              <a:stCxn id="825" idx="1"/>
              <a:endCxn id="824" idx="3"/>
            </p:cNvCxnSpPr>
            <p:nvPr/>
          </p:nvCxnSpPr>
          <p:spPr>
            <a:xfrm flipH="1" flipV="1">
              <a:off x="2327855" y="2886247"/>
              <a:ext cx="291877" cy="75700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0" name="直线连接符 909">
              <a:extLst>
                <a:ext uri="{FF2B5EF4-FFF2-40B4-BE49-F238E27FC236}">
                  <a16:creationId xmlns:a16="http://schemas.microsoft.com/office/drawing/2014/main" id="{D983ED5D-8B18-7544-B8B6-44284A1D8C8F}"/>
                </a:ext>
              </a:extLst>
            </p:cNvPr>
            <p:cNvCxnSpPr>
              <a:cxnSpLocks/>
              <a:stCxn id="825" idx="2"/>
              <a:endCxn id="826" idx="0"/>
            </p:cNvCxnSpPr>
            <p:nvPr/>
          </p:nvCxnSpPr>
          <p:spPr>
            <a:xfrm flipH="1">
              <a:off x="2389585" y="3069168"/>
              <a:ext cx="303309" cy="2147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1" name="直线连接符 910">
              <a:extLst>
                <a:ext uri="{FF2B5EF4-FFF2-40B4-BE49-F238E27FC236}">
                  <a16:creationId xmlns:a16="http://schemas.microsoft.com/office/drawing/2014/main" id="{AC16BB7B-6D26-D740-8C04-E1D09DBAEDE7}"/>
                </a:ext>
              </a:extLst>
            </p:cNvPr>
            <p:cNvCxnSpPr>
              <a:cxnSpLocks/>
              <a:stCxn id="827" idx="1"/>
              <a:endCxn id="826" idx="3"/>
            </p:cNvCxnSpPr>
            <p:nvPr/>
          </p:nvCxnSpPr>
          <p:spPr>
            <a:xfrm flipH="1" flipV="1">
              <a:off x="2497585" y="3355961"/>
              <a:ext cx="246698" cy="1139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2" name="直线连接符 911">
              <a:extLst>
                <a:ext uri="{FF2B5EF4-FFF2-40B4-BE49-F238E27FC236}">
                  <a16:creationId xmlns:a16="http://schemas.microsoft.com/office/drawing/2014/main" id="{2B220140-8DB8-F041-A5CD-54B572F5FDCC}"/>
                </a:ext>
              </a:extLst>
            </p:cNvPr>
            <p:cNvCxnSpPr>
              <a:cxnSpLocks/>
              <a:endCxn id="821" idx="1"/>
            </p:cNvCxnSpPr>
            <p:nvPr/>
          </p:nvCxnSpPr>
          <p:spPr>
            <a:xfrm flipV="1">
              <a:off x="2867914" y="3168403"/>
              <a:ext cx="190207" cy="2125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3" name="直线连接符 912">
              <a:extLst>
                <a:ext uri="{FF2B5EF4-FFF2-40B4-BE49-F238E27FC236}">
                  <a16:creationId xmlns:a16="http://schemas.microsoft.com/office/drawing/2014/main" id="{4E75B59C-DD95-3041-A6BA-6213407B0A0B}"/>
                </a:ext>
              </a:extLst>
            </p:cNvPr>
            <p:cNvCxnSpPr>
              <a:cxnSpLocks/>
              <a:stCxn id="827" idx="3"/>
              <a:endCxn id="820" idx="0"/>
            </p:cNvCxnSpPr>
            <p:nvPr/>
          </p:nvCxnSpPr>
          <p:spPr>
            <a:xfrm>
              <a:off x="2960283" y="3469885"/>
              <a:ext cx="346740" cy="1002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4" name="直线连接符 913">
              <a:extLst>
                <a:ext uri="{FF2B5EF4-FFF2-40B4-BE49-F238E27FC236}">
                  <a16:creationId xmlns:a16="http://schemas.microsoft.com/office/drawing/2014/main" id="{FC141E3D-1364-FF42-BFC2-DB07F2B4A9ED}"/>
                </a:ext>
              </a:extLst>
            </p:cNvPr>
            <p:cNvCxnSpPr>
              <a:cxnSpLocks/>
              <a:stCxn id="827" idx="2"/>
              <a:endCxn id="819" idx="0"/>
            </p:cNvCxnSpPr>
            <p:nvPr/>
          </p:nvCxnSpPr>
          <p:spPr>
            <a:xfrm>
              <a:off x="2852283" y="3541891"/>
              <a:ext cx="156120" cy="2689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5" name="直线连接符 914">
              <a:extLst>
                <a:ext uri="{FF2B5EF4-FFF2-40B4-BE49-F238E27FC236}">
                  <a16:creationId xmlns:a16="http://schemas.microsoft.com/office/drawing/2014/main" id="{6C5F8634-2A19-CE42-9BFD-E4FC448C0B12}"/>
                </a:ext>
              </a:extLst>
            </p:cNvPr>
            <p:cNvCxnSpPr>
              <a:cxnSpLocks/>
              <a:stCxn id="827" idx="1"/>
              <a:endCxn id="818" idx="0"/>
            </p:cNvCxnSpPr>
            <p:nvPr/>
          </p:nvCxnSpPr>
          <p:spPr>
            <a:xfrm flipH="1">
              <a:off x="2564447" y="3469885"/>
              <a:ext cx="179836" cy="2609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6" name="直线连接符 915">
              <a:extLst>
                <a:ext uri="{FF2B5EF4-FFF2-40B4-BE49-F238E27FC236}">
                  <a16:creationId xmlns:a16="http://schemas.microsoft.com/office/drawing/2014/main" id="{A531184A-9408-4C4A-8299-03612C97B059}"/>
                </a:ext>
              </a:extLst>
            </p:cNvPr>
            <p:cNvCxnSpPr>
              <a:cxnSpLocks/>
              <a:stCxn id="819" idx="1"/>
              <a:endCxn id="818" idx="3"/>
            </p:cNvCxnSpPr>
            <p:nvPr/>
          </p:nvCxnSpPr>
          <p:spPr>
            <a:xfrm flipH="1" flipV="1">
              <a:off x="2672447" y="3802868"/>
              <a:ext cx="219986" cy="662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7" name="直线连接符 916">
              <a:extLst>
                <a:ext uri="{FF2B5EF4-FFF2-40B4-BE49-F238E27FC236}">
                  <a16:creationId xmlns:a16="http://schemas.microsoft.com/office/drawing/2014/main" id="{6251247B-89BE-234D-BB53-DD426FE93170}"/>
                </a:ext>
              </a:extLst>
            </p:cNvPr>
            <p:cNvCxnSpPr>
              <a:cxnSpLocks/>
              <a:stCxn id="819" idx="2"/>
              <a:endCxn id="803" idx="0"/>
            </p:cNvCxnSpPr>
            <p:nvPr/>
          </p:nvCxnSpPr>
          <p:spPr>
            <a:xfrm flipH="1">
              <a:off x="2776533" y="3953739"/>
              <a:ext cx="214320" cy="3551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8" name="直线连接符 917">
              <a:extLst>
                <a:ext uri="{FF2B5EF4-FFF2-40B4-BE49-F238E27FC236}">
                  <a16:creationId xmlns:a16="http://schemas.microsoft.com/office/drawing/2014/main" id="{680C1132-DC69-DB4E-8EE2-52AAAA998168}"/>
                </a:ext>
              </a:extLst>
            </p:cNvPr>
            <p:cNvCxnSpPr>
              <a:cxnSpLocks/>
              <a:endCxn id="819" idx="3"/>
            </p:cNvCxnSpPr>
            <p:nvPr/>
          </p:nvCxnSpPr>
          <p:spPr>
            <a:xfrm flipH="1" flipV="1">
              <a:off x="3106823" y="3895432"/>
              <a:ext cx="222949" cy="1814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9" name="直线连接符 918">
              <a:extLst>
                <a:ext uri="{FF2B5EF4-FFF2-40B4-BE49-F238E27FC236}">
                  <a16:creationId xmlns:a16="http://schemas.microsoft.com/office/drawing/2014/main" id="{BE70E870-5958-1540-9B5F-13791F86CBD7}"/>
                </a:ext>
              </a:extLst>
            </p:cNvPr>
            <p:cNvCxnSpPr>
              <a:cxnSpLocks/>
              <a:stCxn id="820" idx="1"/>
              <a:endCxn id="819" idx="0"/>
            </p:cNvCxnSpPr>
            <p:nvPr/>
          </p:nvCxnSpPr>
          <p:spPr>
            <a:xfrm flipH="1">
              <a:off x="3008403" y="3642106"/>
              <a:ext cx="190620" cy="1686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0" name="直线连接符 919">
              <a:extLst>
                <a:ext uri="{FF2B5EF4-FFF2-40B4-BE49-F238E27FC236}">
                  <a16:creationId xmlns:a16="http://schemas.microsoft.com/office/drawing/2014/main" id="{22FA310C-04F6-1944-B9FD-F22290A0250D}"/>
                </a:ext>
              </a:extLst>
            </p:cNvPr>
            <p:cNvCxnSpPr>
              <a:cxnSpLocks/>
              <a:stCxn id="804" idx="1"/>
              <a:endCxn id="803" idx="3"/>
            </p:cNvCxnSpPr>
            <p:nvPr/>
          </p:nvCxnSpPr>
          <p:spPr>
            <a:xfrm flipH="1">
              <a:off x="2884533" y="4168185"/>
              <a:ext cx="326195" cy="2127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1" name="直线连接符 920">
              <a:extLst>
                <a:ext uri="{FF2B5EF4-FFF2-40B4-BE49-F238E27FC236}">
                  <a16:creationId xmlns:a16="http://schemas.microsoft.com/office/drawing/2014/main" id="{1BECFC37-AB2A-6D4D-A4D5-B2C244A3338F}"/>
                </a:ext>
              </a:extLst>
            </p:cNvPr>
            <p:cNvCxnSpPr>
              <a:cxnSpLocks/>
              <a:stCxn id="804" idx="3"/>
              <a:endCxn id="794" idx="1"/>
            </p:cNvCxnSpPr>
            <p:nvPr/>
          </p:nvCxnSpPr>
          <p:spPr>
            <a:xfrm>
              <a:off x="3426728" y="4168185"/>
              <a:ext cx="225222" cy="277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2" name="直线连接符 921">
              <a:extLst>
                <a:ext uri="{FF2B5EF4-FFF2-40B4-BE49-F238E27FC236}">
                  <a16:creationId xmlns:a16="http://schemas.microsoft.com/office/drawing/2014/main" id="{95ACD5C1-FCD3-944A-9666-E1471E18B690}"/>
                </a:ext>
              </a:extLst>
            </p:cNvPr>
            <p:cNvCxnSpPr>
              <a:cxnSpLocks/>
              <a:stCxn id="804" idx="2"/>
              <a:endCxn id="795" idx="0"/>
            </p:cNvCxnSpPr>
            <p:nvPr/>
          </p:nvCxnSpPr>
          <p:spPr>
            <a:xfrm flipH="1">
              <a:off x="3303195" y="4240191"/>
              <a:ext cx="15533" cy="3262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3" name="直线连接符 922">
              <a:extLst>
                <a:ext uri="{FF2B5EF4-FFF2-40B4-BE49-F238E27FC236}">
                  <a16:creationId xmlns:a16="http://schemas.microsoft.com/office/drawing/2014/main" id="{643711CF-7461-734D-B8A3-2F705CB429A1}"/>
                </a:ext>
              </a:extLst>
            </p:cNvPr>
            <p:cNvCxnSpPr>
              <a:cxnSpLocks/>
              <a:stCxn id="803" idx="3"/>
              <a:endCxn id="795" idx="0"/>
            </p:cNvCxnSpPr>
            <p:nvPr/>
          </p:nvCxnSpPr>
          <p:spPr>
            <a:xfrm>
              <a:off x="2884533" y="4380932"/>
              <a:ext cx="418662" cy="1855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4" name="直线连接符 923">
              <a:extLst>
                <a:ext uri="{FF2B5EF4-FFF2-40B4-BE49-F238E27FC236}">
                  <a16:creationId xmlns:a16="http://schemas.microsoft.com/office/drawing/2014/main" id="{E7F8A656-940B-744F-83EB-8BCA7F2BEFBF}"/>
                </a:ext>
              </a:extLst>
            </p:cNvPr>
            <p:cNvCxnSpPr>
              <a:cxnSpLocks/>
              <a:stCxn id="796" idx="0"/>
              <a:endCxn id="795" idx="2"/>
            </p:cNvCxnSpPr>
            <p:nvPr/>
          </p:nvCxnSpPr>
          <p:spPr>
            <a:xfrm flipV="1">
              <a:off x="3012045" y="4710499"/>
              <a:ext cx="291150" cy="239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5" name="直线连接符 924">
              <a:extLst>
                <a:ext uri="{FF2B5EF4-FFF2-40B4-BE49-F238E27FC236}">
                  <a16:creationId xmlns:a16="http://schemas.microsoft.com/office/drawing/2014/main" id="{D5D9A09C-E93F-2244-B561-AC3B80FF2E99}"/>
                </a:ext>
              </a:extLst>
            </p:cNvPr>
            <p:cNvCxnSpPr>
              <a:cxnSpLocks/>
              <a:stCxn id="795" idx="3"/>
              <a:endCxn id="794" idx="1"/>
            </p:cNvCxnSpPr>
            <p:nvPr/>
          </p:nvCxnSpPr>
          <p:spPr>
            <a:xfrm flipV="1">
              <a:off x="3411195" y="4445945"/>
              <a:ext cx="240755" cy="1925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6" name="直线连接符 925">
              <a:extLst>
                <a:ext uri="{FF2B5EF4-FFF2-40B4-BE49-F238E27FC236}">
                  <a16:creationId xmlns:a16="http://schemas.microsoft.com/office/drawing/2014/main" id="{408A68BD-08BF-D54B-9F5E-7AFE88C6F5BD}"/>
                </a:ext>
              </a:extLst>
            </p:cNvPr>
            <p:cNvCxnSpPr>
              <a:cxnSpLocks/>
              <a:stCxn id="803" idx="2"/>
              <a:endCxn id="797" idx="0"/>
            </p:cNvCxnSpPr>
            <p:nvPr/>
          </p:nvCxnSpPr>
          <p:spPr>
            <a:xfrm flipH="1">
              <a:off x="2568359" y="4452938"/>
              <a:ext cx="208174" cy="4377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7" name="直线连接符 926">
              <a:extLst>
                <a:ext uri="{FF2B5EF4-FFF2-40B4-BE49-F238E27FC236}">
                  <a16:creationId xmlns:a16="http://schemas.microsoft.com/office/drawing/2014/main" id="{842FE86F-030D-9C4F-969D-73749233AD72}"/>
                </a:ext>
              </a:extLst>
            </p:cNvPr>
            <p:cNvCxnSpPr>
              <a:cxnSpLocks/>
              <a:stCxn id="796" idx="1"/>
              <a:endCxn id="797" idx="3"/>
            </p:cNvCxnSpPr>
            <p:nvPr/>
          </p:nvCxnSpPr>
          <p:spPr>
            <a:xfrm flipH="1" flipV="1">
              <a:off x="2676359" y="4962677"/>
              <a:ext cx="227686" cy="595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8" name="直线连接符 927">
              <a:extLst>
                <a:ext uri="{FF2B5EF4-FFF2-40B4-BE49-F238E27FC236}">
                  <a16:creationId xmlns:a16="http://schemas.microsoft.com/office/drawing/2014/main" id="{31546100-75F1-4042-A771-2B958B7444E2}"/>
                </a:ext>
              </a:extLst>
            </p:cNvPr>
            <p:cNvCxnSpPr>
              <a:cxnSpLocks/>
              <a:stCxn id="797" idx="1"/>
              <a:endCxn id="798" idx="3"/>
            </p:cNvCxnSpPr>
            <p:nvPr/>
          </p:nvCxnSpPr>
          <p:spPr>
            <a:xfrm flipH="1">
              <a:off x="2234713" y="4962677"/>
              <a:ext cx="225646" cy="616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9" name="直线连接符 928">
              <a:extLst>
                <a:ext uri="{FF2B5EF4-FFF2-40B4-BE49-F238E27FC236}">
                  <a16:creationId xmlns:a16="http://schemas.microsoft.com/office/drawing/2014/main" id="{1274A27F-0964-2942-9E51-551CFED1072F}"/>
                </a:ext>
              </a:extLst>
            </p:cNvPr>
            <p:cNvCxnSpPr>
              <a:cxnSpLocks/>
              <a:stCxn id="798" idx="1"/>
              <a:endCxn id="799" idx="3"/>
            </p:cNvCxnSpPr>
            <p:nvPr/>
          </p:nvCxnSpPr>
          <p:spPr>
            <a:xfrm flipH="1" flipV="1">
              <a:off x="1691466" y="5085432"/>
              <a:ext cx="337819" cy="562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0" name="直线连接符 929">
              <a:extLst>
                <a:ext uri="{FF2B5EF4-FFF2-40B4-BE49-F238E27FC236}">
                  <a16:creationId xmlns:a16="http://schemas.microsoft.com/office/drawing/2014/main" id="{75966412-76BC-9C40-A75E-D5394FA6E9FE}"/>
                </a:ext>
              </a:extLst>
            </p:cNvPr>
            <p:cNvCxnSpPr>
              <a:cxnSpLocks/>
              <a:stCxn id="816" idx="0"/>
              <a:endCxn id="824" idx="1"/>
            </p:cNvCxnSpPr>
            <p:nvPr/>
          </p:nvCxnSpPr>
          <p:spPr>
            <a:xfrm flipV="1">
              <a:off x="1902114" y="2886247"/>
              <a:ext cx="209741" cy="256750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1" name="直线连接符 930">
              <a:extLst>
                <a:ext uri="{FF2B5EF4-FFF2-40B4-BE49-F238E27FC236}">
                  <a16:creationId xmlns:a16="http://schemas.microsoft.com/office/drawing/2014/main" id="{79EE9DDA-4304-144D-B545-2AFED41414C8}"/>
                </a:ext>
              </a:extLst>
            </p:cNvPr>
            <p:cNvCxnSpPr>
              <a:cxnSpLocks/>
              <a:stCxn id="826" idx="1"/>
              <a:endCxn id="816" idx="3"/>
            </p:cNvCxnSpPr>
            <p:nvPr/>
          </p:nvCxnSpPr>
          <p:spPr>
            <a:xfrm flipH="1" flipV="1">
              <a:off x="2010114" y="3215004"/>
              <a:ext cx="271471" cy="140957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2" name="直线连接符 931">
              <a:extLst>
                <a:ext uri="{FF2B5EF4-FFF2-40B4-BE49-F238E27FC236}">
                  <a16:creationId xmlns:a16="http://schemas.microsoft.com/office/drawing/2014/main" id="{3AE36C8E-3277-3745-A105-BD5A2D209C7D}"/>
                </a:ext>
              </a:extLst>
            </p:cNvPr>
            <p:cNvCxnSpPr>
              <a:cxnSpLocks/>
              <a:stCxn id="817" idx="0"/>
              <a:endCxn id="816" idx="2"/>
            </p:cNvCxnSpPr>
            <p:nvPr/>
          </p:nvCxnSpPr>
          <p:spPr>
            <a:xfrm flipH="1" flipV="1">
              <a:off x="1902114" y="3287010"/>
              <a:ext cx="194204" cy="33375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3" name="直线连接符 932">
              <a:extLst>
                <a:ext uri="{FF2B5EF4-FFF2-40B4-BE49-F238E27FC236}">
                  <a16:creationId xmlns:a16="http://schemas.microsoft.com/office/drawing/2014/main" id="{4521E4C6-0AC1-344A-B55E-31246C14F838}"/>
                </a:ext>
              </a:extLst>
            </p:cNvPr>
            <p:cNvCxnSpPr>
              <a:cxnSpLocks/>
              <a:stCxn id="817" idx="0"/>
              <a:endCxn id="826" idx="2"/>
            </p:cNvCxnSpPr>
            <p:nvPr/>
          </p:nvCxnSpPr>
          <p:spPr>
            <a:xfrm flipV="1">
              <a:off x="2096318" y="3427967"/>
              <a:ext cx="293267" cy="1927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4" name="直线连接符 933">
              <a:extLst>
                <a:ext uri="{FF2B5EF4-FFF2-40B4-BE49-F238E27FC236}">
                  <a16:creationId xmlns:a16="http://schemas.microsoft.com/office/drawing/2014/main" id="{D8D967FC-1C1A-1948-B75C-BE289E5F2969}"/>
                </a:ext>
              </a:extLst>
            </p:cNvPr>
            <p:cNvCxnSpPr>
              <a:cxnSpLocks/>
              <a:stCxn id="817" idx="3"/>
              <a:endCxn id="818" idx="1"/>
            </p:cNvCxnSpPr>
            <p:nvPr/>
          </p:nvCxnSpPr>
          <p:spPr>
            <a:xfrm>
              <a:off x="2183690" y="3716761"/>
              <a:ext cx="272757" cy="861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5" name="直线连接符 934">
              <a:extLst>
                <a:ext uri="{FF2B5EF4-FFF2-40B4-BE49-F238E27FC236}">
                  <a16:creationId xmlns:a16="http://schemas.microsoft.com/office/drawing/2014/main" id="{24A9C950-9181-084A-8B3D-85A6B21AA65A}"/>
                </a:ext>
              </a:extLst>
            </p:cNvPr>
            <p:cNvCxnSpPr>
              <a:cxnSpLocks/>
              <a:stCxn id="816" idx="2"/>
              <a:endCxn id="811" idx="0"/>
            </p:cNvCxnSpPr>
            <p:nvPr/>
          </p:nvCxnSpPr>
          <p:spPr>
            <a:xfrm flipH="1">
              <a:off x="1599412" y="3287010"/>
              <a:ext cx="302702" cy="26851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6" name="直线连接符 935">
              <a:extLst>
                <a:ext uri="{FF2B5EF4-FFF2-40B4-BE49-F238E27FC236}">
                  <a16:creationId xmlns:a16="http://schemas.microsoft.com/office/drawing/2014/main" id="{01C6C73F-B499-474B-B3F2-A9763FC01E5C}"/>
                </a:ext>
              </a:extLst>
            </p:cNvPr>
            <p:cNvCxnSpPr>
              <a:cxnSpLocks/>
              <a:stCxn id="811" idx="3"/>
              <a:endCxn id="817" idx="1"/>
            </p:cNvCxnSpPr>
            <p:nvPr/>
          </p:nvCxnSpPr>
          <p:spPr>
            <a:xfrm>
              <a:off x="1707412" y="3627536"/>
              <a:ext cx="266694" cy="3696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7" name="直线连接符 936">
              <a:extLst>
                <a:ext uri="{FF2B5EF4-FFF2-40B4-BE49-F238E27FC236}">
                  <a16:creationId xmlns:a16="http://schemas.microsoft.com/office/drawing/2014/main" id="{623C77B3-2304-AB45-8487-0861D7A495D0}"/>
                </a:ext>
              </a:extLst>
            </p:cNvPr>
            <p:cNvCxnSpPr>
              <a:cxnSpLocks/>
              <a:stCxn id="811" idx="2"/>
              <a:endCxn id="814" idx="0"/>
            </p:cNvCxnSpPr>
            <p:nvPr/>
          </p:nvCxnSpPr>
          <p:spPr>
            <a:xfrm>
              <a:off x="1599412" y="3699542"/>
              <a:ext cx="218108" cy="38816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8" name="直线连接符 937">
              <a:extLst>
                <a:ext uri="{FF2B5EF4-FFF2-40B4-BE49-F238E27FC236}">
                  <a16:creationId xmlns:a16="http://schemas.microsoft.com/office/drawing/2014/main" id="{32C049A5-A484-9943-865D-750DC34EA705}"/>
                </a:ext>
              </a:extLst>
            </p:cNvPr>
            <p:cNvCxnSpPr>
              <a:cxnSpLocks/>
              <a:stCxn id="817" idx="2"/>
              <a:endCxn id="814" idx="0"/>
            </p:cNvCxnSpPr>
            <p:nvPr/>
          </p:nvCxnSpPr>
          <p:spPr>
            <a:xfrm flipH="1">
              <a:off x="1817520" y="3760500"/>
              <a:ext cx="243958" cy="3272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9" name="直线连接符 938">
              <a:extLst>
                <a:ext uri="{FF2B5EF4-FFF2-40B4-BE49-F238E27FC236}">
                  <a16:creationId xmlns:a16="http://schemas.microsoft.com/office/drawing/2014/main" id="{A5EADB87-B83C-C447-8645-541390781EF3}"/>
                </a:ext>
              </a:extLst>
            </p:cNvPr>
            <p:cNvCxnSpPr>
              <a:cxnSpLocks/>
              <a:stCxn id="817" idx="2"/>
              <a:endCxn id="815" idx="0"/>
            </p:cNvCxnSpPr>
            <p:nvPr/>
          </p:nvCxnSpPr>
          <p:spPr>
            <a:xfrm>
              <a:off x="2061478" y="3760500"/>
              <a:ext cx="249912" cy="3115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0" name="直线连接符 939">
              <a:extLst>
                <a:ext uri="{FF2B5EF4-FFF2-40B4-BE49-F238E27FC236}">
                  <a16:creationId xmlns:a16="http://schemas.microsoft.com/office/drawing/2014/main" id="{EB4A7375-7687-7545-A649-8DB4C7707628}"/>
                </a:ext>
              </a:extLst>
            </p:cNvPr>
            <p:cNvCxnSpPr>
              <a:cxnSpLocks/>
              <a:stCxn id="818" idx="1"/>
              <a:endCxn id="815" idx="0"/>
            </p:cNvCxnSpPr>
            <p:nvPr/>
          </p:nvCxnSpPr>
          <p:spPr>
            <a:xfrm flipH="1">
              <a:off x="2311390" y="3802868"/>
              <a:ext cx="145057" cy="26917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1" name="直线连接符 940">
              <a:extLst>
                <a:ext uri="{FF2B5EF4-FFF2-40B4-BE49-F238E27FC236}">
                  <a16:creationId xmlns:a16="http://schemas.microsoft.com/office/drawing/2014/main" id="{61169A8D-0FE8-4A4F-B108-6086B06BE84A}"/>
                </a:ext>
              </a:extLst>
            </p:cNvPr>
            <p:cNvCxnSpPr>
              <a:cxnSpLocks/>
              <a:stCxn id="803" idx="1"/>
              <a:endCxn id="815" idx="3"/>
            </p:cNvCxnSpPr>
            <p:nvPr/>
          </p:nvCxnSpPr>
          <p:spPr>
            <a:xfrm flipH="1" flipV="1">
              <a:off x="2419390" y="4144049"/>
              <a:ext cx="249143" cy="236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2" name="直线连接符 941">
              <a:extLst>
                <a:ext uri="{FF2B5EF4-FFF2-40B4-BE49-F238E27FC236}">
                  <a16:creationId xmlns:a16="http://schemas.microsoft.com/office/drawing/2014/main" id="{79BBA83B-70EF-224D-8442-B4BA03543880}"/>
                </a:ext>
              </a:extLst>
            </p:cNvPr>
            <p:cNvCxnSpPr>
              <a:cxnSpLocks/>
              <a:stCxn id="803" idx="1"/>
              <a:endCxn id="802" idx="3"/>
            </p:cNvCxnSpPr>
            <p:nvPr/>
          </p:nvCxnSpPr>
          <p:spPr>
            <a:xfrm flipH="1">
              <a:off x="2335625" y="4380932"/>
              <a:ext cx="332908" cy="1406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3" name="直线连接符 942">
              <a:extLst>
                <a:ext uri="{FF2B5EF4-FFF2-40B4-BE49-F238E27FC236}">
                  <a16:creationId xmlns:a16="http://schemas.microsoft.com/office/drawing/2014/main" id="{978BFC71-77F7-FB4E-8F2E-6563BFFBB6D8}"/>
                </a:ext>
              </a:extLst>
            </p:cNvPr>
            <p:cNvCxnSpPr>
              <a:cxnSpLocks/>
              <a:stCxn id="797" idx="0"/>
              <a:endCxn id="802" idx="2"/>
            </p:cNvCxnSpPr>
            <p:nvPr/>
          </p:nvCxnSpPr>
          <p:spPr>
            <a:xfrm flipH="1" flipV="1">
              <a:off x="2248253" y="4617562"/>
              <a:ext cx="320106" cy="2731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4" name="直线连接符 943">
              <a:extLst>
                <a:ext uri="{FF2B5EF4-FFF2-40B4-BE49-F238E27FC236}">
                  <a16:creationId xmlns:a16="http://schemas.microsoft.com/office/drawing/2014/main" id="{7740D977-7867-F944-A357-8B3D0E7719EC}"/>
                </a:ext>
              </a:extLst>
            </p:cNvPr>
            <p:cNvCxnSpPr>
              <a:cxnSpLocks/>
              <a:stCxn id="798" idx="0"/>
              <a:endCxn id="802" idx="2"/>
            </p:cNvCxnSpPr>
            <p:nvPr/>
          </p:nvCxnSpPr>
          <p:spPr>
            <a:xfrm flipV="1">
              <a:off x="2109748" y="4617562"/>
              <a:ext cx="138505" cy="3716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5" name="直线连接符 944">
              <a:extLst>
                <a:ext uri="{FF2B5EF4-FFF2-40B4-BE49-F238E27FC236}">
                  <a16:creationId xmlns:a16="http://schemas.microsoft.com/office/drawing/2014/main" id="{BC3EBFE1-7740-514D-A16D-F907B1D2BADD}"/>
                </a:ext>
              </a:extLst>
            </p:cNvPr>
            <p:cNvCxnSpPr>
              <a:cxnSpLocks/>
              <a:stCxn id="798" idx="0"/>
              <a:endCxn id="801" idx="2"/>
            </p:cNvCxnSpPr>
            <p:nvPr/>
          </p:nvCxnSpPr>
          <p:spPr>
            <a:xfrm flipH="1" flipV="1">
              <a:off x="1848809" y="4726598"/>
              <a:ext cx="260939" cy="2625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6" name="直线连接符 945">
              <a:extLst>
                <a:ext uri="{FF2B5EF4-FFF2-40B4-BE49-F238E27FC236}">
                  <a16:creationId xmlns:a16="http://schemas.microsoft.com/office/drawing/2014/main" id="{B7BFA81D-08AE-554B-864B-47AACF827CDF}"/>
                </a:ext>
              </a:extLst>
            </p:cNvPr>
            <p:cNvCxnSpPr>
              <a:cxnSpLocks/>
              <a:stCxn id="815" idx="1"/>
              <a:endCxn id="814" idx="3"/>
            </p:cNvCxnSpPr>
            <p:nvPr/>
          </p:nvCxnSpPr>
          <p:spPr>
            <a:xfrm flipH="1">
              <a:off x="1925520" y="4144049"/>
              <a:ext cx="277870" cy="156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7" name="直线连接符 946">
              <a:extLst>
                <a:ext uri="{FF2B5EF4-FFF2-40B4-BE49-F238E27FC236}">
                  <a16:creationId xmlns:a16="http://schemas.microsoft.com/office/drawing/2014/main" id="{60C8E22F-D652-394A-83DF-F0174BC88591}"/>
                </a:ext>
              </a:extLst>
            </p:cNvPr>
            <p:cNvCxnSpPr>
              <a:cxnSpLocks/>
              <a:stCxn id="802" idx="0"/>
              <a:endCxn id="814" idx="2"/>
            </p:cNvCxnSpPr>
            <p:nvPr/>
          </p:nvCxnSpPr>
          <p:spPr>
            <a:xfrm flipH="1" flipV="1">
              <a:off x="1817520" y="4231723"/>
              <a:ext cx="395893" cy="2461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8" name="直线连接符 947">
              <a:extLst>
                <a:ext uri="{FF2B5EF4-FFF2-40B4-BE49-F238E27FC236}">
                  <a16:creationId xmlns:a16="http://schemas.microsoft.com/office/drawing/2014/main" id="{3333B9E8-438F-6041-9333-254D0950BD0C}"/>
                </a:ext>
              </a:extLst>
            </p:cNvPr>
            <p:cNvCxnSpPr>
              <a:cxnSpLocks/>
              <a:stCxn id="802" idx="0"/>
              <a:endCxn id="815" idx="2"/>
            </p:cNvCxnSpPr>
            <p:nvPr/>
          </p:nvCxnSpPr>
          <p:spPr>
            <a:xfrm flipV="1">
              <a:off x="2213413" y="4216055"/>
              <a:ext cx="97977" cy="2617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9" name="直线连接符 948">
              <a:extLst>
                <a:ext uri="{FF2B5EF4-FFF2-40B4-BE49-F238E27FC236}">
                  <a16:creationId xmlns:a16="http://schemas.microsoft.com/office/drawing/2014/main" id="{2E506581-0461-F14C-A341-B3FF77E78A69}"/>
                </a:ext>
              </a:extLst>
            </p:cNvPr>
            <p:cNvCxnSpPr>
              <a:cxnSpLocks/>
              <a:stCxn id="801" idx="0"/>
              <a:endCxn id="814" idx="2"/>
            </p:cNvCxnSpPr>
            <p:nvPr/>
          </p:nvCxnSpPr>
          <p:spPr>
            <a:xfrm flipH="1" flipV="1">
              <a:off x="1817520" y="4231723"/>
              <a:ext cx="31289" cy="3508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0" name="直线连接符 949">
              <a:extLst>
                <a:ext uri="{FF2B5EF4-FFF2-40B4-BE49-F238E27FC236}">
                  <a16:creationId xmlns:a16="http://schemas.microsoft.com/office/drawing/2014/main" id="{8A6C4CC0-E611-4B4D-917D-8345B41A4F1D}"/>
                </a:ext>
              </a:extLst>
            </p:cNvPr>
            <p:cNvCxnSpPr>
              <a:cxnSpLocks/>
              <a:stCxn id="801" idx="3"/>
              <a:endCxn id="802" idx="1"/>
            </p:cNvCxnSpPr>
            <p:nvPr/>
          </p:nvCxnSpPr>
          <p:spPr>
            <a:xfrm flipV="1">
              <a:off x="1956809" y="4573823"/>
              <a:ext cx="169232" cy="807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1" name="直线连接符 950">
              <a:extLst>
                <a:ext uri="{FF2B5EF4-FFF2-40B4-BE49-F238E27FC236}">
                  <a16:creationId xmlns:a16="http://schemas.microsoft.com/office/drawing/2014/main" id="{D664E214-9C42-8948-A554-3635422C5B29}"/>
                </a:ext>
              </a:extLst>
            </p:cNvPr>
            <p:cNvCxnSpPr>
              <a:cxnSpLocks/>
              <a:stCxn id="810" idx="0"/>
              <a:endCxn id="811" idx="2"/>
            </p:cNvCxnSpPr>
            <p:nvPr/>
          </p:nvCxnSpPr>
          <p:spPr>
            <a:xfrm flipV="1">
              <a:off x="1291953" y="3699542"/>
              <a:ext cx="307459" cy="244807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2" name="直线连接符 951">
              <a:extLst>
                <a:ext uri="{FF2B5EF4-FFF2-40B4-BE49-F238E27FC236}">
                  <a16:creationId xmlns:a16="http://schemas.microsoft.com/office/drawing/2014/main" id="{11037D68-DD47-0542-A3EA-B771CCD750CE}"/>
                </a:ext>
              </a:extLst>
            </p:cNvPr>
            <p:cNvCxnSpPr>
              <a:cxnSpLocks/>
              <a:stCxn id="810" idx="3"/>
              <a:endCxn id="814" idx="1"/>
            </p:cNvCxnSpPr>
            <p:nvPr/>
          </p:nvCxnSpPr>
          <p:spPr>
            <a:xfrm>
              <a:off x="1399953" y="4016356"/>
              <a:ext cx="309567" cy="14336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3" name="直线连接符 952">
              <a:extLst>
                <a:ext uri="{FF2B5EF4-FFF2-40B4-BE49-F238E27FC236}">
                  <a16:creationId xmlns:a16="http://schemas.microsoft.com/office/drawing/2014/main" id="{F8D9B9EA-A4D5-3943-8183-1DA2A94B3A06}"/>
                </a:ext>
              </a:extLst>
            </p:cNvPr>
            <p:cNvCxnSpPr>
              <a:cxnSpLocks/>
              <a:stCxn id="810" idx="2"/>
              <a:endCxn id="800" idx="0"/>
            </p:cNvCxnSpPr>
            <p:nvPr/>
          </p:nvCxnSpPr>
          <p:spPr>
            <a:xfrm>
              <a:off x="1291953" y="4088362"/>
              <a:ext cx="167216" cy="320742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4" name="直线连接符 953">
              <a:extLst>
                <a:ext uri="{FF2B5EF4-FFF2-40B4-BE49-F238E27FC236}">
                  <a16:creationId xmlns:a16="http://schemas.microsoft.com/office/drawing/2014/main" id="{88EDA217-D86E-274A-977B-EFE59DC9E356}"/>
                </a:ext>
              </a:extLst>
            </p:cNvPr>
            <p:cNvCxnSpPr>
              <a:cxnSpLocks/>
              <a:stCxn id="814" idx="1"/>
              <a:endCxn id="800" idx="0"/>
            </p:cNvCxnSpPr>
            <p:nvPr/>
          </p:nvCxnSpPr>
          <p:spPr>
            <a:xfrm flipH="1">
              <a:off x="1459169" y="4159717"/>
              <a:ext cx="250351" cy="249387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5" name="直线连接符 954">
              <a:extLst>
                <a:ext uri="{FF2B5EF4-FFF2-40B4-BE49-F238E27FC236}">
                  <a16:creationId xmlns:a16="http://schemas.microsoft.com/office/drawing/2014/main" id="{F5DE54BE-B93A-7747-9C23-0A3E8C5338D9}"/>
                </a:ext>
              </a:extLst>
            </p:cNvPr>
            <p:cNvCxnSpPr>
              <a:cxnSpLocks/>
              <a:stCxn id="801" idx="1"/>
              <a:endCxn id="800" idx="3"/>
            </p:cNvCxnSpPr>
            <p:nvPr/>
          </p:nvCxnSpPr>
          <p:spPr>
            <a:xfrm flipH="1" flipV="1">
              <a:off x="1567169" y="4481111"/>
              <a:ext cx="173640" cy="17348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6" name="直线连接符 955">
              <a:extLst>
                <a:ext uri="{FF2B5EF4-FFF2-40B4-BE49-F238E27FC236}">
                  <a16:creationId xmlns:a16="http://schemas.microsoft.com/office/drawing/2014/main" id="{35128949-B822-754E-8A6D-6BE8ED0EC333}"/>
                </a:ext>
              </a:extLst>
            </p:cNvPr>
            <p:cNvCxnSpPr>
              <a:cxnSpLocks/>
              <a:stCxn id="799" idx="0"/>
              <a:endCxn id="800" idx="2"/>
            </p:cNvCxnSpPr>
            <p:nvPr/>
          </p:nvCxnSpPr>
          <p:spPr>
            <a:xfrm flipH="1" flipV="1">
              <a:off x="1459169" y="4553117"/>
              <a:ext cx="151834" cy="43045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7" name="直线连接符 956">
              <a:extLst>
                <a:ext uri="{FF2B5EF4-FFF2-40B4-BE49-F238E27FC236}">
                  <a16:creationId xmlns:a16="http://schemas.microsoft.com/office/drawing/2014/main" id="{563DC753-B498-E449-869B-AD375AD286E5}"/>
                </a:ext>
              </a:extLst>
            </p:cNvPr>
            <p:cNvCxnSpPr>
              <a:cxnSpLocks/>
              <a:stCxn id="799" idx="0"/>
              <a:endCxn id="801" idx="2"/>
            </p:cNvCxnSpPr>
            <p:nvPr/>
          </p:nvCxnSpPr>
          <p:spPr>
            <a:xfrm flipV="1">
              <a:off x="1611003" y="4726598"/>
              <a:ext cx="237806" cy="256977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3376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" name="组合 582">
            <a:extLst>
              <a:ext uri="{FF2B5EF4-FFF2-40B4-BE49-F238E27FC236}">
                <a16:creationId xmlns:a16="http://schemas.microsoft.com/office/drawing/2014/main" id="{ADF20168-C734-1541-BEA8-0BCEFB497153}"/>
              </a:ext>
            </a:extLst>
          </p:cNvPr>
          <p:cNvGrpSpPr/>
          <p:nvPr/>
        </p:nvGrpSpPr>
        <p:grpSpPr>
          <a:xfrm>
            <a:off x="756188" y="902199"/>
            <a:ext cx="3508047" cy="5053601"/>
            <a:chOff x="1154945" y="896333"/>
            <a:chExt cx="3508047" cy="5053601"/>
          </a:xfrm>
        </p:grpSpPr>
        <p:sp>
          <p:nvSpPr>
            <p:cNvPr id="386" name="矩形 385">
              <a:extLst>
                <a:ext uri="{FF2B5EF4-FFF2-40B4-BE49-F238E27FC236}">
                  <a16:creationId xmlns:a16="http://schemas.microsoft.com/office/drawing/2014/main" id="{C482F899-8F7A-D848-B808-924F5F0E6FB7}"/>
                </a:ext>
              </a:extLst>
            </p:cNvPr>
            <p:cNvSpPr/>
            <p:nvPr/>
          </p:nvSpPr>
          <p:spPr>
            <a:xfrm rot="18600000">
              <a:off x="1664804" y="131865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7" name="矩形 386">
              <a:extLst>
                <a:ext uri="{FF2B5EF4-FFF2-40B4-BE49-F238E27FC236}">
                  <a16:creationId xmlns:a16="http://schemas.microsoft.com/office/drawing/2014/main" id="{560D99A0-7BAA-9644-AB31-315B51C8190B}"/>
                </a:ext>
              </a:extLst>
            </p:cNvPr>
            <p:cNvSpPr/>
            <p:nvPr/>
          </p:nvSpPr>
          <p:spPr>
            <a:xfrm rot="17460000">
              <a:off x="1355174" y="185371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8" name="矩形 387">
              <a:extLst>
                <a:ext uri="{FF2B5EF4-FFF2-40B4-BE49-F238E27FC236}">
                  <a16:creationId xmlns:a16="http://schemas.microsoft.com/office/drawing/2014/main" id="{2CBA2245-778F-8A43-B922-F8605D9C44E5}"/>
                </a:ext>
              </a:extLst>
            </p:cNvPr>
            <p:cNvSpPr/>
            <p:nvPr/>
          </p:nvSpPr>
          <p:spPr>
            <a:xfrm rot="16920000">
              <a:off x="1159005" y="2454959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9" name="矩形 388">
              <a:extLst>
                <a:ext uri="{FF2B5EF4-FFF2-40B4-BE49-F238E27FC236}">
                  <a16:creationId xmlns:a16="http://schemas.microsoft.com/office/drawing/2014/main" id="{E1E8C9D8-5499-C548-ABF2-E6B5277F7950}"/>
                </a:ext>
              </a:extLst>
            </p:cNvPr>
            <p:cNvSpPr/>
            <p:nvPr/>
          </p:nvSpPr>
          <p:spPr>
            <a:xfrm rot="16140000">
              <a:off x="1118935" y="3027354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0" name="矩形 389">
              <a:extLst>
                <a:ext uri="{FF2B5EF4-FFF2-40B4-BE49-F238E27FC236}">
                  <a16:creationId xmlns:a16="http://schemas.microsoft.com/office/drawing/2014/main" id="{E243BDD3-5606-FB4C-BA48-80F1D2E2F6A5}"/>
                </a:ext>
              </a:extLst>
            </p:cNvPr>
            <p:cNvSpPr/>
            <p:nvPr/>
          </p:nvSpPr>
          <p:spPr>
            <a:xfrm rot="4380000">
              <a:off x="1167221" y="3646095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1" name="矩形 390">
              <a:extLst>
                <a:ext uri="{FF2B5EF4-FFF2-40B4-BE49-F238E27FC236}">
                  <a16:creationId xmlns:a16="http://schemas.microsoft.com/office/drawing/2014/main" id="{3978320F-4D38-7244-912E-0977C8B0BFEE}"/>
                </a:ext>
              </a:extLst>
            </p:cNvPr>
            <p:cNvSpPr/>
            <p:nvPr/>
          </p:nvSpPr>
          <p:spPr>
            <a:xfrm rot="3300000">
              <a:off x="1390874" y="420536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2" name="矩形 391">
              <a:extLst>
                <a:ext uri="{FF2B5EF4-FFF2-40B4-BE49-F238E27FC236}">
                  <a16:creationId xmlns:a16="http://schemas.microsoft.com/office/drawing/2014/main" id="{0901D98F-3D3F-AF41-AE0B-EF9D1888DDCD}"/>
                </a:ext>
              </a:extLst>
            </p:cNvPr>
            <p:cNvSpPr/>
            <p:nvPr/>
          </p:nvSpPr>
          <p:spPr>
            <a:xfrm rot="2100000">
              <a:off x="2074230" y="514220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3" name="矩形 392">
              <a:extLst>
                <a:ext uri="{FF2B5EF4-FFF2-40B4-BE49-F238E27FC236}">
                  <a16:creationId xmlns:a16="http://schemas.microsoft.com/office/drawing/2014/main" id="{3EEEAC4F-8ADE-204C-BFB1-F1958A75C72B}"/>
                </a:ext>
              </a:extLst>
            </p:cNvPr>
            <p:cNvSpPr/>
            <p:nvPr/>
          </p:nvSpPr>
          <p:spPr>
            <a:xfrm rot="3180000">
              <a:off x="1707356" y="473657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4" name="矩形 393">
              <a:extLst>
                <a:ext uri="{FF2B5EF4-FFF2-40B4-BE49-F238E27FC236}">
                  <a16:creationId xmlns:a16="http://schemas.microsoft.com/office/drawing/2014/main" id="{F39CE6B1-65B2-4045-BE26-0DB32E2C30C2}"/>
                </a:ext>
              </a:extLst>
            </p:cNvPr>
            <p:cNvSpPr/>
            <p:nvPr/>
          </p:nvSpPr>
          <p:spPr>
            <a:xfrm rot="1800000">
              <a:off x="2584265" y="549132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5" name="矩形 394">
              <a:extLst>
                <a:ext uri="{FF2B5EF4-FFF2-40B4-BE49-F238E27FC236}">
                  <a16:creationId xmlns:a16="http://schemas.microsoft.com/office/drawing/2014/main" id="{4CE5BCF5-F9F4-9146-AA94-490CCFB1C18D}"/>
                </a:ext>
              </a:extLst>
            </p:cNvPr>
            <p:cNvSpPr/>
            <p:nvPr/>
          </p:nvSpPr>
          <p:spPr>
            <a:xfrm rot="780000">
              <a:off x="3153419" y="57114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8" name="矩形 397">
              <a:extLst>
                <a:ext uri="{FF2B5EF4-FFF2-40B4-BE49-F238E27FC236}">
                  <a16:creationId xmlns:a16="http://schemas.microsoft.com/office/drawing/2014/main" id="{265C818F-43D8-DF4F-B62C-E4DE7D8E69BB}"/>
                </a:ext>
              </a:extLst>
            </p:cNvPr>
            <p:cNvSpPr/>
            <p:nvPr/>
          </p:nvSpPr>
          <p:spPr>
            <a:xfrm>
              <a:off x="1944464" y="189626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9" name="矩形 398">
              <a:extLst>
                <a:ext uri="{FF2B5EF4-FFF2-40B4-BE49-F238E27FC236}">
                  <a16:creationId xmlns:a16="http://schemas.microsoft.com/office/drawing/2014/main" id="{F0B68D92-6319-FE47-8B5A-166D7A174814}"/>
                </a:ext>
              </a:extLst>
            </p:cNvPr>
            <p:cNvSpPr/>
            <p:nvPr/>
          </p:nvSpPr>
          <p:spPr>
            <a:xfrm>
              <a:off x="1592588" y="22762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0" name="矩形 399">
              <a:extLst>
                <a:ext uri="{FF2B5EF4-FFF2-40B4-BE49-F238E27FC236}">
                  <a16:creationId xmlns:a16="http://schemas.microsoft.com/office/drawing/2014/main" id="{501B785B-23C8-1B4A-A514-40240A192637}"/>
                </a:ext>
              </a:extLst>
            </p:cNvPr>
            <p:cNvSpPr/>
            <p:nvPr/>
          </p:nvSpPr>
          <p:spPr>
            <a:xfrm>
              <a:off x="1560023" y="273540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1" name="矩形 400">
              <a:extLst>
                <a:ext uri="{FF2B5EF4-FFF2-40B4-BE49-F238E27FC236}">
                  <a16:creationId xmlns:a16="http://schemas.microsoft.com/office/drawing/2014/main" id="{554E7087-95C3-3D4C-AD11-8D12B9FC2AAD}"/>
                </a:ext>
              </a:extLst>
            </p:cNvPr>
            <p:cNvSpPr/>
            <p:nvPr/>
          </p:nvSpPr>
          <p:spPr>
            <a:xfrm rot="20220000">
              <a:off x="1470849" y="32279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2" name="矩形 401">
              <a:extLst>
                <a:ext uri="{FF2B5EF4-FFF2-40B4-BE49-F238E27FC236}">
                  <a16:creationId xmlns:a16="http://schemas.microsoft.com/office/drawing/2014/main" id="{E052D998-6AEB-7145-A47D-D6E1976F60A5}"/>
                </a:ext>
              </a:extLst>
            </p:cNvPr>
            <p:cNvSpPr/>
            <p:nvPr/>
          </p:nvSpPr>
          <p:spPr>
            <a:xfrm>
              <a:off x="1666909" y="358092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3" name="矩形 402">
              <a:extLst>
                <a:ext uri="{FF2B5EF4-FFF2-40B4-BE49-F238E27FC236}">
                  <a16:creationId xmlns:a16="http://schemas.microsoft.com/office/drawing/2014/main" id="{86D6675A-BBAB-F147-B91D-EAB7DE590DC1}"/>
                </a:ext>
              </a:extLst>
            </p:cNvPr>
            <p:cNvSpPr/>
            <p:nvPr/>
          </p:nvSpPr>
          <p:spPr>
            <a:xfrm rot="19440000">
              <a:off x="1966290" y="412279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4" name="矩形 403">
              <a:extLst>
                <a:ext uri="{FF2B5EF4-FFF2-40B4-BE49-F238E27FC236}">
                  <a16:creationId xmlns:a16="http://schemas.microsoft.com/office/drawing/2014/main" id="{67D49655-9521-6D47-AF07-BDEEAF5EE0EA}"/>
                </a:ext>
              </a:extLst>
            </p:cNvPr>
            <p:cNvSpPr/>
            <p:nvPr/>
          </p:nvSpPr>
          <p:spPr>
            <a:xfrm>
              <a:off x="2337547" y="48811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5" name="矩形 404">
              <a:extLst>
                <a:ext uri="{FF2B5EF4-FFF2-40B4-BE49-F238E27FC236}">
                  <a16:creationId xmlns:a16="http://schemas.microsoft.com/office/drawing/2014/main" id="{6231716F-09C9-4D45-A602-35ABFD318A84}"/>
                </a:ext>
              </a:extLst>
            </p:cNvPr>
            <p:cNvSpPr/>
            <p:nvPr/>
          </p:nvSpPr>
          <p:spPr>
            <a:xfrm rot="1500000">
              <a:off x="2281098" y="442491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6" name="矩形 405">
              <a:extLst>
                <a:ext uri="{FF2B5EF4-FFF2-40B4-BE49-F238E27FC236}">
                  <a16:creationId xmlns:a16="http://schemas.microsoft.com/office/drawing/2014/main" id="{4A491313-B637-F84D-AE7C-D3571483AAB0}"/>
                </a:ext>
              </a:extLst>
            </p:cNvPr>
            <p:cNvSpPr/>
            <p:nvPr/>
          </p:nvSpPr>
          <p:spPr>
            <a:xfrm>
              <a:off x="1892425" y="24127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8" name="矩形 407">
              <a:extLst>
                <a:ext uri="{FF2B5EF4-FFF2-40B4-BE49-F238E27FC236}">
                  <a16:creationId xmlns:a16="http://schemas.microsoft.com/office/drawing/2014/main" id="{6B320E43-1975-0F4A-955B-3759DAE1BC67}"/>
                </a:ext>
              </a:extLst>
            </p:cNvPr>
            <p:cNvSpPr/>
            <p:nvPr/>
          </p:nvSpPr>
          <p:spPr>
            <a:xfrm>
              <a:off x="2540494" y="194358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9" name="矩形 408">
              <a:extLst>
                <a:ext uri="{FF2B5EF4-FFF2-40B4-BE49-F238E27FC236}">
                  <a16:creationId xmlns:a16="http://schemas.microsoft.com/office/drawing/2014/main" id="{3936EDF5-35E5-8841-B070-488621923C21}"/>
                </a:ext>
              </a:extLst>
            </p:cNvPr>
            <p:cNvSpPr/>
            <p:nvPr/>
          </p:nvSpPr>
          <p:spPr>
            <a:xfrm>
              <a:off x="2281098" y="239994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0" name="矩形 409">
              <a:extLst>
                <a:ext uri="{FF2B5EF4-FFF2-40B4-BE49-F238E27FC236}">
                  <a16:creationId xmlns:a16="http://schemas.microsoft.com/office/drawing/2014/main" id="{EB1ACB1A-E203-F94F-A938-EF25AEF06628}"/>
                </a:ext>
              </a:extLst>
            </p:cNvPr>
            <p:cNvSpPr/>
            <p:nvPr/>
          </p:nvSpPr>
          <p:spPr>
            <a:xfrm rot="1440000">
              <a:off x="2818112" y="496154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2" name="矩形 411">
              <a:extLst>
                <a:ext uri="{FF2B5EF4-FFF2-40B4-BE49-F238E27FC236}">
                  <a16:creationId xmlns:a16="http://schemas.microsoft.com/office/drawing/2014/main" id="{F69B354B-7DB1-4345-936F-C1A9F54755A3}"/>
                </a:ext>
              </a:extLst>
            </p:cNvPr>
            <p:cNvSpPr/>
            <p:nvPr/>
          </p:nvSpPr>
          <p:spPr>
            <a:xfrm rot="1080000">
              <a:off x="3315876" y="522508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3" name="矩形 412">
              <a:extLst>
                <a:ext uri="{FF2B5EF4-FFF2-40B4-BE49-F238E27FC236}">
                  <a16:creationId xmlns:a16="http://schemas.microsoft.com/office/drawing/2014/main" id="{680109E8-74B1-7B4E-86BB-9790C179DA89}"/>
                </a:ext>
              </a:extLst>
            </p:cNvPr>
            <p:cNvSpPr/>
            <p:nvPr/>
          </p:nvSpPr>
          <p:spPr>
            <a:xfrm>
              <a:off x="2038754" y="279191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4" name="矩形 413">
              <a:extLst>
                <a:ext uri="{FF2B5EF4-FFF2-40B4-BE49-F238E27FC236}">
                  <a16:creationId xmlns:a16="http://schemas.microsoft.com/office/drawing/2014/main" id="{C5ACE84C-19E0-CF4B-ADD9-E0F5BC766102}"/>
                </a:ext>
              </a:extLst>
            </p:cNvPr>
            <p:cNvSpPr/>
            <p:nvPr/>
          </p:nvSpPr>
          <p:spPr>
            <a:xfrm rot="21420000">
              <a:off x="1781744" y="30749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6" name="矩形 415">
              <a:extLst>
                <a:ext uri="{FF2B5EF4-FFF2-40B4-BE49-F238E27FC236}">
                  <a16:creationId xmlns:a16="http://schemas.microsoft.com/office/drawing/2014/main" id="{894BF74C-7C86-0541-993F-35E7B9D0571A}"/>
                </a:ext>
              </a:extLst>
            </p:cNvPr>
            <p:cNvSpPr/>
            <p:nvPr/>
          </p:nvSpPr>
          <p:spPr>
            <a:xfrm rot="1140000">
              <a:off x="2741799" y="238751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7" name="矩形 416">
              <a:extLst>
                <a:ext uri="{FF2B5EF4-FFF2-40B4-BE49-F238E27FC236}">
                  <a16:creationId xmlns:a16="http://schemas.microsoft.com/office/drawing/2014/main" id="{D87E633A-FCB4-2D4F-AA45-0737537837E3}"/>
                </a:ext>
              </a:extLst>
            </p:cNvPr>
            <p:cNvSpPr/>
            <p:nvPr/>
          </p:nvSpPr>
          <p:spPr>
            <a:xfrm>
              <a:off x="2475114" y="283164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8" name="矩形 417">
              <a:extLst>
                <a:ext uri="{FF2B5EF4-FFF2-40B4-BE49-F238E27FC236}">
                  <a16:creationId xmlns:a16="http://schemas.microsoft.com/office/drawing/2014/main" id="{A91E9549-CC1E-F545-9277-0793329F39FD}"/>
                </a:ext>
              </a:extLst>
            </p:cNvPr>
            <p:cNvSpPr/>
            <p:nvPr/>
          </p:nvSpPr>
          <p:spPr>
            <a:xfrm>
              <a:off x="2157904" y="320860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9" name="矩形 418">
              <a:extLst>
                <a:ext uri="{FF2B5EF4-FFF2-40B4-BE49-F238E27FC236}">
                  <a16:creationId xmlns:a16="http://schemas.microsoft.com/office/drawing/2014/main" id="{097E7C86-2655-EA4C-8AA1-2EDF7F007893}"/>
                </a:ext>
              </a:extLst>
            </p:cNvPr>
            <p:cNvSpPr/>
            <p:nvPr/>
          </p:nvSpPr>
          <p:spPr>
            <a:xfrm>
              <a:off x="2182230" y="36429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0" name="矩形 419">
              <a:extLst>
                <a:ext uri="{FF2B5EF4-FFF2-40B4-BE49-F238E27FC236}">
                  <a16:creationId xmlns:a16="http://schemas.microsoft.com/office/drawing/2014/main" id="{48A18C15-F3D1-A44E-AED2-D23ED4153892}"/>
                </a:ext>
              </a:extLst>
            </p:cNvPr>
            <p:cNvSpPr/>
            <p:nvPr/>
          </p:nvSpPr>
          <p:spPr>
            <a:xfrm>
              <a:off x="2622821" y="338380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1" name="矩形 420">
              <a:extLst>
                <a:ext uri="{FF2B5EF4-FFF2-40B4-BE49-F238E27FC236}">
                  <a16:creationId xmlns:a16="http://schemas.microsoft.com/office/drawing/2014/main" id="{40F804AF-F51F-2149-838F-90B6256C0C9F}"/>
                </a:ext>
              </a:extLst>
            </p:cNvPr>
            <p:cNvSpPr/>
            <p:nvPr/>
          </p:nvSpPr>
          <p:spPr>
            <a:xfrm>
              <a:off x="2944944" y="28790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2" name="矩形 421">
              <a:extLst>
                <a:ext uri="{FF2B5EF4-FFF2-40B4-BE49-F238E27FC236}">
                  <a16:creationId xmlns:a16="http://schemas.microsoft.com/office/drawing/2014/main" id="{A29DB0BF-43CB-FD44-8536-65C504D56A37}"/>
                </a:ext>
              </a:extLst>
            </p:cNvPr>
            <p:cNvSpPr/>
            <p:nvPr/>
          </p:nvSpPr>
          <p:spPr>
            <a:xfrm rot="660000">
              <a:off x="3255608" y="246463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4" name="矩形 423">
              <a:extLst>
                <a:ext uri="{FF2B5EF4-FFF2-40B4-BE49-F238E27FC236}">
                  <a16:creationId xmlns:a16="http://schemas.microsoft.com/office/drawing/2014/main" id="{A9D2FD6E-2C5D-9149-865B-7AA20E2D8437}"/>
                </a:ext>
              </a:extLst>
            </p:cNvPr>
            <p:cNvSpPr/>
            <p:nvPr/>
          </p:nvSpPr>
          <p:spPr>
            <a:xfrm>
              <a:off x="3452847" y="295525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5" name="矩形 424">
              <a:extLst>
                <a:ext uri="{FF2B5EF4-FFF2-40B4-BE49-F238E27FC236}">
                  <a16:creationId xmlns:a16="http://schemas.microsoft.com/office/drawing/2014/main" id="{6420F136-2D33-E241-8B84-DAA44A2B6DDC}"/>
                </a:ext>
              </a:extLst>
            </p:cNvPr>
            <p:cNvSpPr/>
            <p:nvPr/>
          </p:nvSpPr>
          <p:spPr>
            <a:xfrm>
              <a:off x="2540494" y="398328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6" name="矩形 425">
              <a:extLst>
                <a:ext uri="{FF2B5EF4-FFF2-40B4-BE49-F238E27FC236}">
                  <a16:creationId xmlns:a16="http://schemas.microsoft.com/office/drawing/2014/main" id="{54887832-0B4F-0442-AEDF-B3CAB635E832}"/>
                </a:ext>
              </a:extLst>
            </p:cNvPr>
            <p:cNvSpPr/>
            <p:nvPr/>
          </p:nvSpPr>
          <p:spPr>
            <a:xfrm>
              <a:off x="2696833" y="45313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7" name="矩形 426">
              <a:extLst>
                <a:ext uri="{FF2B5EF4-FFF2-40B4-BE49-F238E27FC236}">
                  <a16:creationId xmlns:a16="http://schemas.microsoft.com/office/drawing/2014/main" id="{EF40F844-CC0B-FA4F-9D2E-809DD1AF901D}"/>
                </a:ext>
              </a:extLst>
            </p:cNvPr>
            <p:cNvSpPr/>
            <p:nvPr/>
          </p:nvSpPr>
          <p:spPr>
            <a:xfrm>
              <a:off x="3186293" y="465413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9" name="矩形 428">
              <a:extLst>
                <a:ext uri="{FF2B5EF4-FFF2-40B4-BE49-F238E27FC236}">
                  <a16:creationId xmlns:a16="http://schemas.microsoft.com/office/drawing/2014/main" id="{A9D02C13-E89F-4C4A-BC52-8F17AD901E00}"/>
                </a:ext>
              </a:extLst>
            </p:cNvPr>
            <p:cNvSpPr/>
            <p:nvPr/>
          </p:nvSpPr>
          <p:spPr>
            <a:xfrm>
              <a:off x="3136991" y="335513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0" name="矩形 429">
              <a:extLst>
                <a:ext uri="{FF2B5EF4-FFF2-40B4-BE49-F238E27FC236}">
                  <a16:creationId xmlns:a16="http://schemas.microsoft.com/office/drawing/2014/main" id="{F43A0C13-EB62-6F46-B305-4F6BAF3FF72E}"/>
                </a:ext>
              </a:extLst>
            </p:cNvPr>
            <p:cNvSpPr/>
            <p:nvPr/>
          </p:nvSpPr>
          <p:spPr>
            <a:xfrm>
              <a:off x="2893342" y="373956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1" name="矩形 430">
              <a:extLst>
                <a:ext uri="{FF2B5EF4-FFF2-40B4-BE49-F238E27FC236}">
                  <a16:creationId xmlns:a16="http://schemas.microsoft.com/office/drawing/2014/main" id="{E6993B75-D3FB-6F4A-80E6-308F63AA425E}"/>
                </a:ext>
              </a:extLst>
            </p:cNvPr>
            <p:cNvSpPr/>
            <p:nvPr/>
          </p:nvSpPr>
          <p:spPr>
            <a:xfrm>
              <a:off x="3019077" y="418938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2" name="矩形 431">
              <a:extLst>
                <a:ext uri="{FF2B5EF4-FFF2-40B4-BE49-F238E27FC236}">
                  <a16:creationId xmlns:a16="http://schemas.microsoft.com/office/drawing/2014/main" id="{66BCED52-C081-4340-B356-A0FE6B5C2403}"/>
                </a:ext>
              </a:extLst>
            </p:cNvPr>
            <p:cNvSpPr/>
            <p:nvPr/>
          </p:nvSpPr>
          <p:spPr>
            <a:xfrm>
              <a:off x="3326536" y="38005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5" name="矩形 434">
              <a:extLst>
                <a:ext uri="{FF2B5EF4-FFF2-40B4-BE49-F238E27FC236}">
                  <a16:creationId xmlns:a16="http://schemas.microsoft.com/office/drawing/2014/main" id="{F0A9AFF0-4AB2-E347-A889-4F37A9DE936F}"/>
                </a:ext>
              </a:extLst>
            </p:cNvPr>
            <p:cNvSpPr/>
            <p:nvPr/>
          </p:nvSpPr>
          <p:spPr>
            <a:xfrm>
              <a:off x="3629238" y="33880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8" name="矩形 437">
              <a:extLst>
                <a:ext uri="{FF2B5EF4-FFF2-40B4-BE49-F238E27FC236}">
                  <a16:creationId xmlns:a16="http://schemas.microsoft.com/office/drawing/2014/main" id="{E7396570-F182-8340-8D21-689A496A34FB}"/>
                </a:ext>
              </a:extLst>
            </p:cNvPr>
            <p:cNvSpPr/>
            <p:nvPr/>
          </p:nvSpPr>
          <p:spPr>
            <a:xfrm>
              <a:off x="3946979" y="305927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grpSp>
          <p:nvGrpSpPr>
            <p:cNvPr id="582" name="组合 581">
              <a:extLst>
                <a:ext uri="{FF2B5EF4-FFF2-40B4-BE49-F238E27FC236}">
                  <a16:creationId xmlns:a16="http://schemas.microsoft.com/office/drawing/2014/main" id="{EF7B64D7-5F30-9C4F-A847-294C650B5466}"/>
                </a:ext>
              </a:extLst>
            </p:cNvPr>
            <p:cNvGrpSpPr/>
            <p:nvPr/>
          </p:nvGrpSpPr>
          <p:grpSpPr>
            <a:xfrm>
              <a:off x="2081370" y="896333"/>
              <a:ext cx="2581622" cy="5053601"/>
              <a:chOff x="2081370" y="896333"/>
              <a:chExt cx="2581622" cy="5053601"/>
            </a:xfrm>
            <a:noFill/>
          </p:grpSpPr>
          <p:sp>
            <p:nvSpPr>
              <p:cNvPr id="385" name="矩形 384">
                <a:extLst>
                  <a:ext uri="{FF2B5EF4-FFF2-40B4-BE49-F238E27FC236}">
                    <a16:creationId xmlns:a16="http://schemas.microsoft.com/office/drawing/2014/main" id="{EFD8DC69-9901-6644-8DAD-B4D6CEA18C7D}"/>
                  </a:ext>
                </a:extLst>
              </p:cNvPr>
              <p:cNvSpPr/>
              <p:nvPr/>
            </p:nvSpPr>
            <p:spPr>
              <a:xfrm rot="19380000">
                <a:off x="2081370" y="896333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96" name="矩形 395">
                <a:extLst>
                  <a:ext uri="{FF2B5EF4-FFF2-40B4-BE49-F238E27FC236}">
                    <a16:creationId xmlns:a16="http://schemas.microsoft.com/office/drawing/2014/main" id="{930E2410-A888-384D-94DF-E3C25E8E9B3D}"/>
                  </a:ext>
                </a:extLst>
              </p:cNvPr>
              <p:cNvSpPr/>
              <p:nvPr/>
            </p:nvSpPr>
            <p:spPr>
              <a:xfrm>
                <a:off x="3746520" y="580592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97" name="矩形 396">
                <a:extLst>
                  <a:ext uri="{FF2B5EF4-FFF2-40B4-BE49-F238E27FC236}">
                    <a16:creationId xmlns:a16="http://schemas.microsoft.com/office/drawing/2014/main" id="{BE5F5C3E-681C-7147-B511-36204305FD71}"/>
                  </a:ext>
                </a:extLst>
              </p:cNvPr>
              <p:cNvSpPr/>
              <p:nvPr/>
            </p:nvSpPr>
            <p:spPr>
              <a:xfrm>
                <a:off x="2328673" y="1376454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46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07" name="矩形 406">
                <a:extLst>
                  <a:ext uri="{FF2B5EF4-FFF2-40B4-BE49-F238E27FC236}">
                    <a16:creationId xmlns:a16="http://schemas.microsoft.com/office/drawing/2014/main" id="{8EF7349E-1C07-2F4F-B898-E9C8F76807B9}"/>
                  </a:ext>
                </a:extLst>
              </p:cNvPr>
              <p:cNvSpPr/>
              <p:nvPr/>
            </p:nvSpPr>
            <p:spPr>
              <a:xfrm>
                <a:off x="2887406" y="1599046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47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1" name="矩形 410">
                <a:extLst>
                  <a:ext uri="{FF2B5EF4-FFF2-40B4-BE49-F238E27FC236}">
                    <a16:creationId xmlns:a16="http://schemas.microsoft.com/office/drawing/2014/main" id="{48E1C711-F8CC-7142-B91A-1C7010ECC252}"/>
                  </a:ext>
                </a:extLst>
              </p:cNvPr>
              <p:cNvSpPr/>
              <p:nvPr/>
            </p:nvSpPr>
            <p:spPr>
              <a:xfrm rot="20520000">
                <a:off x="3859123" y="5230705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5" name="矩形 414">
                <a:extLst>
                  <a:ext uri="{FF2B5EF4-FFF2-40B4-BE49-F238E27FC236}">
                    <a16:creationId xmlns:a16="http://schemas.microsoft.com/office/drawing/2014/main" id="{EAA8C234-4E07-0E44-80C4-98EE2B158812}"/>
                  </a:ext>
                </a:extLst>
              </p:cNvPr>
              <p:cNvSpPr/>
              <p:nvPr/>
            </p:nvSpPr>
            <p:spPr>
              <a:xfrm>
                <a:off x="3087590" y="2050756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51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3" name="矩形 422">
                <a:extLst>
                  <a:ext uri="{FF2B5EF4-FFF2-40B4-BE49-F238E27FC236}">
                    <a16:creationId xmlns:a16="http://schemas.microsoft.com/office/drawing/2014/main" id="{C12DA5AD-242C-5643-BF34-27AB5C55AFC4}"/>
                  </a:ext>
                </a:extLst>
              </p:cNvPr>
              <p:cNvSpPr/>
              <p:nvPr/>
            </p:nvSpPr>
            <p:spPr>
              <a:xfrm rot="1200000">
                <a:off x="3626794" y="2097024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8" name="矩形 427">
                <a:extLst>
                  <a:ext uri="{FF2B5EF4-FFF2-40B4-BE49-F238E27FC236}">
                    <a16:creationId xmlns:a16="http://schemas.microsoft.com/office/drawing/2014/main" id="{36E8E737-21B9-2242-97C9-01B6827A078D}"/>
                  </a:ext>
                </a:extLst>
              </p:cNvPr>
              <p:cNvSpPr/>
              <p:nvPr/>
            </p:nvSpPr>
            <p:spPr>
              <a:xfrm>
                <a:off x="3575933" y="4827618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3" name="矩形 432">
                <a:extLst>
                  <a:ext uri="{FF2B5EF4-FFF2-40B4-BE49-F238E27FC236}">
                    <a16:creationId xmlns:a16="http://schemas.microsoft.com/office/drawing/2014/main" id="{296A8827-AD9E-CB4F-AA0F-4DD673974B2F}"/>
                  </a:ext>
                </a:extLst>
              </p:cNvPr>
              <p:cNvSpPr/>
              <p:nvPr/>
            </p:nvSpPr>
            <p:spPr>
              <a:xfrm rot="960000">
                <a:off x="3767522" y="260640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49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4" name="矩形 433">
                <a:extLst>
                  <a:ext uri="{FF2B5EF4-FFF2-40B4-BE49-F238E27FC236}">
                    <a16:creationId xmlns:a16="http://schemas.microsoft.com/office/drawing/2014/main" id="{F7444571-E9BE-BB4F-AB2E-C86A8BA5306A}"/>
                  </a:ext>
                </a:extLst>
              </p:cNvPr>
              <p:cNvSpPr/>
              <p:nvPr/>
            </p:nvSpPr>
            <p:spPr>
              <a:xfrm>
                <a:off x="3544644" y="4332743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6" name="矩形 435">
                <a:extLst>
                  <a:ext uri="{FF2B5EF4-FFF2-40B4-BE49-F238E27FC236}">
                    <a16:creationId xmlns:a16="http://schemas.microsoft.com/office/drawing/2014/main" id="{D4B1A8C6-B683-A844-8763-8BEF86B1240E}"/>
                  </a:ext>
                </a:extLst>
              </p:cNvPr>
              <p:cNvSpPr/>
              <p:nvPr/>
            </p:nvSpPr>
            <p:spPr>
              <a:xfrm rot="840000">
                <a:off x="3806022" y="3863660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7" name="矩形 436">
                <a:extLst>
                  <a:ext uri="{FF2B5EF4-FFF2-40B4-BE49-F238E27FC236}">
                    <a16:creationId xmlns:a16="http://schemas.microsoft.com/office/drawing/2014/main" id="{2997C378-0F15-EE4F-B6EE-B23D0B55F8F5}"/>
                  </a:ext>
                </a:extLst>
              </p:cNvPr>
              <p:cNvSpPr/>
              <p:nvPr/>
            </p:nvSpPr>
            <p:spPr>
              <a:xfrm rot="660000">
                <a:off x="4287476" y="270062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50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9" name="矩形 438">
                <a:extLst>
                  <a:ext uri="{FF2B5EF4-FFF2-40B4-BE49-F238E27FC236}">
                    <a16:creationId xmlns:a16="http://schemas.microsoft.com/office/drawing/2014/main" id="{2FE126F1-91C2-C849-B7EA-047EB5D1BE89}"/>
                  </a:ext>
                </a:extLst>
              </p:cNvPr>
              <p:cNvSpPr/>
              <p:nvPr/>
            </p:nvSpPr>
            <p:spPr>
              <a:xfrm rot="1320000">
                <a:off x="4446992" y="317543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48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40" name="矩形 439">
                <a:extLst>
                  <a:ext uri="{FF2B5EF4-FFF2-40B4-BE49-F238E27FC236}">
                    <a16:creationId xmlns:a16="http://schemas.microsoft.com/office/drawing/2014/main" id="{443EBCAC-26C9-CD47-A9BB-8279938B051C}"/>
                  </a:ext>
                </a:extLst>
              </p:cNvPr>
              <p:cNvSpPr/>
              <p:nvPr/>
            </p:nvSpPr>
            <p:spPr>
              <a:xfrm>
                <a:off x="4116709" y="3528987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p:grpSp>
        <p:cxnSp>
          <p:nvCxnSpPr>
            <p:cNvPr id="441" name="直线连接符 440">
              <a:extLst>
                <a:ext uri="{FF2B5EF4-FFF2-40B4-BE49-F238E27FC236}">
                  <a16:creationId xmlns:a16="http://schemas.microsoft.com/office/drawing/2014/main" id="{4A7E2EB1-A4CE-E542-8E5F-B9B43DD815FE}"/>
                </a:ext>
              </a:extLst>
            </p:cNvPr>
            <p:cNvCxnSpPr>
              <a:cxnSpLocks/>
              <a:stCxn id="386" idx="3"/>
              <a:endCxn id="385" idx="1"/>
            </p:cNvCxnSpPr>
            <p:nvPr/>
          </p:nvCxnSpPr>
          <p:spPr>
            <a:xfrm flipV="1">
              <a:off x="1842241" y="1033335"/>
              <a:ext cx="260877" cy="27458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线连接符 441">
              <a:extLst>
                <a:ext uri="{FF2B5EF4-FFF2-40B4-BE49-F238E27FC236}">
                  <a16:creationId xmlns:a16="http://schemas.microsoft.com/office/drawing/2014/main" id="{41166872-F802-FF4B-9FD0-BBAF01F4CC45}"/>
                </a:ext>
              </a:extLst>
            </p:cNvPr>
            <p:cNvCxnSpPr>
              <a:cxnSpLocks/>
              <a:stCxn id="387" idx="3"/>
              <a:endCxn id="386" idx="1"/>
            </p:cNvCxnSpPr>
            <p:nvPr/>
          </p:nvCxnSpPr>
          <p:spPr>
            <a:xfrm flipV="1">
              <a:off x="1501891" y="1473395"/>
              <a:ext cx="201496" cy="3514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线连接符 442">
              <a:extLst>
                <a:ext uri="{FF2B5EF4-FFF2-40B4-BE49-F238E27FC236}">
                  <a16:creationId xmlns:a16="http://schemas.microsoft.com/office/drawing/2014/main" id="{0EB71044-2EC7-F54D-8C17-C241142AA597}"/>
                </a:ext>
              </a:extLst>
            </p:cNvPr>
            <p:cNvCxnSpPr>
              <a:cxnSpLocks/>
              <a:stCxn id="388" idx="3"/>
              <a:endCxn id="387" idx="1"/>
            </p:cNvCxnSpPr>
            <p:nvPr/>
          </p:nvCxnSpPr>
          <p:spPr>
            <a:xfrm flipV="1">
              <a:off x="1289472" y="2026546"/>
              <a:ext cx="135005" cy="394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线连接符 443">
              <a:extLst>
                <a:ext uri="{FF2B5EF4-FFF2-40B4-BE49-F238E27FC236}">
                  <a16:creationId xmlns:a16="http://schemas.microsoft.com/office/drawing/2014/main" id="{8D50CCD0-223B-D04A-AF28-028436C6A00C}"/>
                </a:ext>
              </a:extLst>
            </p:cNvPr>
            <p:cNvCxnSpPr>
              <a:cxnSpLocks/>
              <a:stCxn id="388" idx="1"/>
              <a:endCxn id="389" idx="3"/>
            </p:cNvCxnSpPr>
            <p:nvPr/>
          </p:nvCxnSpPr>
          <p:spPr>
            <a:xfrm flipH="1">
              <a:off x="1225060" y="2632608"/>
              <a:ext cx="19498" cy="3587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线连接符 444">
              <a:extLst>
                <a:ext uri="{FF2B5EF4-FFF2-40B4-BE49-F238E27FC236}">
                  <a16:creationId xmlns:a16="http://schemas.microsoft.com/office/drawing/2014/main" id="{10DA2592-F3E6-EE44-B7D3-C854CA87EECB}"/>
                </a:ext>
              </a:extLst>
            </p:cNvPr>
            <p:cNvCxnSpPr>
              <a:cxnSpLocks/>
              <a:stCxn id="390" idx="3"/>
              <a:endCxn id="391" idx="1"/>
            </p:cNvCxnSpPr>
            <p:nvPr/>
          </p:nvCxnSpPr>
          <p:spPr>
            <a:xfrm>
              <a:off x="1306810" y="3821385"/>
              <a:ext cx="130122" cy="3674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线连接符 445">
              <a:extLst>
                <a:ext uri="{FF2B5EF4-FFF2-40B4-BE49-F238E27FC236}">
                  <a16:creationId xmlns:a16="http://schemas.microsoft.com/office/drawing/2014/main" id="{50FE76B5-7FC9-454B-AF1B-667EC2E92FD9}"/>
                </a:ext>
              </a:extLst>
            </p:cNvPr>
            <p:cNvCxnSpPr>
              <a:cxnSpLocks/>
              <a:stCxn id="391" idx="3"/>
              <a:endCxn id="393" idx="1"/>
            </p:cNvCxnSpPr>
            <p:nvPr/>
          </p:nvCxnSpPr>
          <p:spPr>
            <a:xfrm>
              <a:off x="1560836" y="4365837"/>
              <a:ext cx="189528" cy="3564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线连接符 446">
              <a:extLst>
                <a:ext uri="{FF2B5EF4-FFF2-40B4-BE49-F238E27FC236}">
                  <a16:creationId xmlns:a16="http://schemas.microsoft.com/office/drawing/2014/main" id="{68546547-E4EF-5945-9812-AF8A0B3712A6}"/>
                </a:ext>
              </a:extLst>
            </p:cNvPr>
            <p:cNvCxnSpPr>
              <a:cxnSpLocks/>
              <a:stCxn id="394" idx="3"/>
              <a:endCxn id="395" idx="1"/>
            </p:cNvCxnSpPr>
            <p:nvPr/>
          </p:nvCxnSpPr>
          <p:spPr>
            <a:xfrm>
              <a:off x="2785795" y="5617328"/>
              <a:ext cx="370392" cy="1418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线连接符 447">
              <a:extLst>
                <a:ext uri="{FF2B5EF4-FFF2-40B4-BE49-F238E27FC236}">
                  <a16:creationId xmlns:a16="http://schemas.microsoft.com/office/drawing/2014/main" id="{BF36C386-37AE-244C-B5FD-CEEA03475250}"/>
                </a:ext>
              </a:extLst>
            </p:cNvPr>
            <p:cNvCxnSpPr>
              <a:cxnSpLocks/>
              <a:stCxn id="395" idx="3"/>
              <a:endCxn id="396" idx="1"/>
            </p:cNvCxnSpPr>
            <p:nvPr/>
          </p:nvCxnSpPr>
          <p:spPr>
            <a:xfrm>
              <a:off x="3366651" y="5807764"/>
              <a:ext cx="379869" cy="701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线连接符 448">
              <a:extLst>
                <a:ext uri="{FF2B5EF4-FFF2-40B4-BE49-F238E27FC236}">
                  <a16:creationId xmlns:a16="http://schemas.microsoft.com/office/drawing/2014/main" id="{0667A4A0-1846-A54D-A62E-F54626BA7E2D}"/>
                </a:ext>
              </a:extLst>
            </p:cNvPr>
            <p:cNvCxnSpPr>
              <a:cxnSpLocks/>
              <a:stCxn id="389" idx="1"/>
              <a:endCxn id="390" idx="1"/>
            </p:cNvCxnSpPr>
            <p:nvPr/>
          </p:nvCxnSpPr>
          <p:spPr>
            <a:xfrm>
              <a:off x="1228830" y="3207348"/>
              <a:ext cx="14822" cy="4074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线连接符 449">
              <a:extLst>
                <a:ext uri="{FF2B5EF4-FFF2-40B4-BE49-F238E27FC236}">
                  <a16:creationId xmlns:a16="http://schemas.microsoft.com/office/drawing/2014/main" id="{81C16366-7699-3547-A868-B29601F19C3D}"/>
                </a:ext>
              </a:extLst>
            </p:cNvPr>
            <p:cNvCxnSpPr>
              <a:cxnSpLocks/>
              <a:stCxn id="393" idx="3"/>
              <a:endCxn id="392" idx="1"/>
            </p:cNvCxnSpPr>
            <p:nvPr/>
          </p:nvCxnSpPr>
          <p:spPr>
            <a:xfrm>
              <a:off x="1880368" y="4894837"/>
              <a:ext cx="213393" cy="2574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线连接符 450">
              <a:extLst>
                <a:ext uri="{FF2B5EF4-FFF2-40B4-BE49-F238E27FC236}">
                  <a16:creationId xmlns:a16="http://schemas.microsoft.com/office/drawing/2014/main" id="{DE021BB5-584C-A942-B76C-01457FBCF4A0}"/>
                </a:ext>
              </a:extLst>
            </p:cNvPr>
            <p:cNvCxnSpPr>
              <a:cxnSpLocks/>
              <a:stCxn id="392" idx="3"/>
              <a:endCxn id="394" idx="1"/>
            </p:cNvCxnSpPr>
            <p:nvPr/>
          </p:nvCxnSpPr>
          <p:spPr>
            <a:xfrm>
              <a:off x="2270698" y="5276161"/>
              <a:ext cx="328036" cy="2331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线连接符 451">
              <a:extLst>
                <a:ext uri="{FF2B5EF4-FFF2-40B4-BE49-F238E27FC236}">
                  <a16:creationId xmlns:a16="http://schemas.microsoft.com/office/drawing/2014/main" id="{6B225463-65B6-5447-8B4F-36161F5E08D1}"/>
                </a:ext>
              </a:extLst>
            </p:cNvPr>
            <p:cNvCxnSpPr>
              <a:cxnSpLocks/>
              <a:stCxn id="396" idx="0"/>
              <a:endCxn id="412" idx="2"/>
            </p:cNvCxnSpPr>
            <p:nvPr/>
          </p:nvCxnSpPr>
          <p:spPr>
            <a:xfrm flipH="1" flipV="1">
              <a:off x="3401625" y="5365573"/>
              <a:ext cx="452895" cy="4403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线连接符 452">
              <a:extLst>
                <a:ext uri="{FF2B5EF4-FFF2-40B4-BE49-F238E27FC236}">
                  <a16:creationId xmlns:a16="http://schemas.microsoft.com/office/drawing/2014/main" id="{5A540BD3-56F1-704E-833F-757905DB725C}"/>
                </a:ext>
              </a:extLst>
            </p:cNvPr>
            <p:cNvCxnSpPr>
              <a:cxnSpLocks/>
              <a:stCxn id="396" idx="0"/>
              <a:endCxn id="411" idx="2"/>
            </p:cNvCxnSpPr>
            <p:nvPr/>
          </p:nvCxnSpPr>
          <p:spPr>
            <a:xfrm flipV="1">
              <a:off x="3854520" y="5371194"/>
              <a:ext cx="134854" cy="43472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线连接符 453">
              <a:extLst>
                <a:ext uri="{FF2B5EF4-FFF2-40B4-BE49-F238E27FC236}">
                  <a16:creationId xmlns:a16="http://schemas.microsoft.com/office/drawing/2014/main" id="{B15E02CA-FDD8-9B4B-99BB-A87628F3AB68}"/>
                </a:ext>
              </a:extLst>
            </p:cNvPr>
            <p:cNvCxnSpPr>
              <a:cxnSpLocks/>
              <a:stCxn id="395" idx="0"/>
              <a:endCxn id="412" idx="2"/>
            </p:cNvCxnSpPr>
            <p:nvPr/>
          </p:nvCxnSpPr>
          <p:spPr>
            <a:xfrm flipV="1">
              <a:off x="3277617" y="5365573"/>
              <a:ext cx="124008" cy="3477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线连接符 454">
              <a:extLst>
                <a:ext uri="{FF2B5EF4-FFF2-40B4-BE49-F238E27FC236}">
                  <a16:creationId xmlns:a16="http://schemas.microsoft.com/office/drawing/2014/main" id="{5DC85592-B191-9E49-90DA-6A0485945F04}"/>
                </a:ext>
              </a:extLst>
            </p:cNvPr>
            <p:cNvCxnSpPr>
              <a:cxnSpLocks/>
              <a:stCxn id="394" idx="0"/>
              <a:endCxn id="412" idx="2"/>
            </p:cNvCxnSpPr>
            <p:nvPr/>
          </p:nvCxnSpPr>
          <p:spPr>
            <a:xfrm flipV="1">
              <a:off x="2728268" y="5365573"/>
              <a:ext cx="673357" cy="1353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线连接符 455">
              <a:extLst>
                <a:ext uri="{FF2B5EF4-FFF2-40B4-BE49-F238E27FC236}">
                  <a16:creationId xmlns:a16="http://schemas.microsoft.com/office/drawing/2014/main" id="{1364EE28-40DB-3E44-AA0B-E61A449D2335}"/>
                </a:ext>
              </a:extLst>
            </p:cNvPr>
            <p:cNvCxnSpPr>
              <a:cxnSpLocks/>
              <a:stCxn id="397" idx="0"/>
              <a:endCxn id="385" idx="2"/>
            </p:cNvCxnSpPr>
            <p:nvPr/>
          </p:nvCxnSpPr>
          <p:spPr>
            <a:xfrm flipH="1" flipV="1">
              <a:off x="2232705" y="1025845"/>
              <a:ext cx="203968" cy="35060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线连接符 456">
              <a:extLst>
                <a:ext uri="{FF2B5EF4-FFF2-40B4-BE49-F238E27FC236}">
                  <a16:creationId xmlns:a16="http://schemas.microsoft.com/office/drawing/2014/main" id="{D1068BC8-51DD-BA49-81D8-605A8A12A473}"/>
                </a:ext>
              </a:extLst>
            </p:cNvPr>
            <p:cNvCxnSpPr>
              <a:cxnSpLocks/>
              <a:stCxn id="397" idx="1"/>
              <a:endCxn id="386" idx="2"/>
            </p:cNvCxnSpPr>
            <p:nvPr/>
          </p:nvCxnSpPr>
          <p:spPr>
            <a:xfrm flipH="1" flipV="1">
              <a:off x="1827969" y="1436936"/>
              <a:ext cx="500704" cy="115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线连接符 457">
              <a:extLst>
                <a:ext uri="{FF2B5EF4-FFF2-40B4-BE49-F238E27FC236}">
                  <a16:creationId xmlns:a16="http://schemas.microsoft.com/office/drawing/2014/main" id="{12478462-1500-A94F-9F93-1829C33FB804}"/>
                </a:ext>
              </a:extLst>
            </p:cNvPr>
            <p:cNvCxnSpPr>
              <a:cxnSpLocks/>
              <a:stCxn id="398" idx="0"/>
              <a:endCxn id="386" idx="2"/>
            </p:cNvCxnSpPr>
            <p:nvPr/>
          </p:nvCxnSpPr>
          <p:spPr>
            <a:xfrm flipH="1" flipV="1">
              <a:off x="1827969" y="1436936"/>
              <a:ext cx="224495" cy="45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线连接符 458">
              <a:extLst>
                <a:ext uri="{FF2B5EF4-FFF2-40B4-BE49-F238E27FC236}">
                  <a16:creationId xmlns:a16="http://schemas.microsoft.com/office/drawing/2014/main" id="{D8E6579C-987D-3940-8F2C-36701B3B4036}"/>
                </a:ext>
              </a:extLst>
            </p:cNvPr>
            <p:cNvCxnSpPr>
              <a:cxnSpLocks/>
              <a:stCxn id="398" idx="1"/>
              <a:endCxn id="387" idx="2"/>
            </p:cNvCxnSpPr>
            <p:nvPr/>
          </p:nvCxnSpPr>
          <p:spPr>
            <a:xfrm flipH="1" flipV="1">
              <a:off x="1530402" y="1951512"/>
              <a:ext cx="414062" cy="167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线连接符 459">
              <a:extLst>
                <a:ext uri="{FF2B5EF4-FFF2-40B4-BE49-F238E27FC236}">
                  <a16:creationId xmlns:a16="http://schemas.microsoft.com/office/drawing/2014/main" id="{809C6DF4-D88B-D043-8135-AB9164287DD9}"/>
                </a:ext>
              </a:extLst>
            </p:cNvPr>
            <p:cNvCxnSpPr>
              <a:cxnSpLocks/>
              <a:stCxn id="399" idx="0"/>
              <a:endCxn id="387" idx="2"/>
            </p:cNvCxnSpPr>
            <p:nvPr/>
          </p:nvCxnSpPr>
          <p:spPr>
            <a:xfrm flipH="1" flipV="1">
              <a:off x="1530402" y="1951512"/>
              <a:ext cx="170186" cy="3247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线连接符 460">
              <a:extLst>
                <a:ext uri="{FF2B5EF4-FFF2-40B4-BE49-F238E27FC236}">
                  <a16:creationId xmlns:a16="http://schemas.microsoft.com/office/drawing/2014/main" id="{1F37501F-BCD7-DD4D-AD7E-DA040EAF0694}"/>
                </a:ext>
              </a:extLst>
            </p:cNvPr>
            <p:cNvCxnSpPr>
              <a:cxnSpLocks/>
              <a:stCxn id="399" idx="1"/>
              <a:endCxn id="388" idx="2"/>
            </p:cNvCxnSpPr>
            <p:nvPr/>
          </p:nvCxnSpPr>
          <p:spPr>
            <a:xfrm flipH="1">
              <a:off x="1337442" y="2348295"/>
              <a:ext cx="255146" cy="193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线连接符 461">
              <a:extLst>
                <a:ext uri="{FF2B5EF4-FFF2-40B4-BE49-F238E27FC236}">
                  <a16:creationId xmlns:a16="http://schemas.microsoft.com/office/drawing/2014/main" id="{935539D2-ECBD-254C-93D5-38442E0A1B24}"/>
                </a:ext>
              </a:extLst>
            </p:cNvPr>
            <p:cNvCxnSpPr>
              <a:cxnSpLocks/>
              <a:stCxn id="400" idx="1"/>
              <a:endCxn id="388" idx="2"/>
            </p:cNvCxnSpPr>
            <p:nvPr/>
          </p:nvCxnSpPr>
          <p:spPr>
            <a:xfrm flipH="1" flipV="1">
              <a:off x="1337442" y="2541928"/>
              <a:ext cx="222581" cy="265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线连接符 462">
              <a:extLst>
                <a:ext uri="{FF2B5EF4-FFF2-40B4-BE49-F238E27FC236}">
                  <a16:creationId xmlns:a16="http://schemas.microsoft.com/office/drawing/2014/main" id="{96A55F9D-886F-C247-ADCF-23CDB288E7AF}"/>
                </a:ext>
              </a:extLst>
            </p:cNvPr>
            <p:cNvCxnSpPr>
              <a:cxnSpLocks/>
              <a:stCxn id="400" idx="1"/>
              <a:endCxn id="389" idx="2"/>
            </p:cNvCxnSpPr>
            <p:nvPr/>
          </p:nvCxnSpPr>
          <p:spPr>
            <a:xfrm flipH="1">
              <a:off x="1298934" y="2807414"/>
              <a:ext cx="261089" cy="2906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线连接符 463">
              <a:extLst>
                <a:ext uri="{FF2B5EF4-FFF2-40B4-BE49-F238E27FC236}">
                  <a16:creationId xmlns:a16="http://schemas.microsoft.com/office/drawing/2014/main" id="{2B8AC61B-8A4A-0E4B-81CC-AC6517DC3AC2}"/>
                </a:ext>
              </a:extLst>
            </p:cNvPr>
            <p:cNvCxnSpPr>
              <a:cxnSpLocks/>
              <a:stCxn id="401" idx="1"/>
              <a:endCxn id="389" idx="2"/>
            </p:cNvCxnSpPr>
            <p:nvPr/>
          </p:nvCxnSpPr>
          <p:spPr>
            <a:xfrm flipH="1" flipV="1">
              <a:off x="1298934" y="3098097"/>
              <a:ext cx="180501" cy="2440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线连接符 464">
              <a:extLst>
                <a:ext uri="{FF2B5EF4-FFF2-40B4-BE49-F238E27FC236}">
                  <a16:creationId xmlns:a16="http://schemas.microsoft.com/office/drawing/2014/main" id="{5D266594-D52D-7F4D-97E5-E988C068FBBE}"/>
                </a:ext>
              </a:extLst>
            </p:cNvPr>
            <p:cNvCxnSpPr>
              <a:cxnSpLocks/>
              <a:stCxn id="401" idx="1"/>
              <a:endCxn id="390" idx="0"/>
            </p:cNvCxnSpPr>
            <p:nvPr/>
          </p:nvCxnSpPr>
          <p:spPr>
            <a:xfrm flipH="1">
              <a:off x="1344085" y="3342135"/>
              <a:ext cx="135350" cy="3549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线连接符 465">
              <a:extLst>
                <a:ext uri="{FF2B5EF4-FFF2-40B4-BE49-F238E27FC236}">
                  <a16:creationId xmlns:a16="http://schemas.microsoft.com/office/drawing/2014/main" id="{4B2D514A-B53D-1B49-B419-99F8139A6C95}"/>
                </a:ext>
              </a:extLst>
            </p:cNvPr>
            <p:cNvCxnSpPr>
              <a:cxnSpLocks/>
              <a:stCxn id="402" idx="1"/>
              <a:endCxn id="390" idx="0"/>
            </p:cNvCxnSpPr>
            <p:nvPr/>
          </p:nvCxnSpPr>
          <p:spPr>
            <a:xfrm flipH="1">
              <a:off x="1344085" y="3652934"/>
              <a:ext cx="322824" cy="441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线连接符 466">
              <a:extLst>
                <a:ext uri="{FF2B5EF4-FFF2-40B4-BE49-F238E27FC236}">
                  <a16:creationId xmlns:a16="http://schemas.microsoft.com/office/drawing/2014/main" id="{E07DD17B-9654-8046-8376-E2E3F6800EF2}"/>
                </a:ext>
              </a:extLst>
            </p:cNvPr>
            <p:cNvCxnSpPr>
              <a:cxnSpLocks/>
              <a:stCxn id="402" idx="2"/>
              <a:endCxn id="391" idx="0"/>
            </p:cNvCxnSpPr>
            <p:nvPr/>
          </p:nvCxnSpPr>
          <p:spPr>
            <a:xfrm flipH="1">
              <a:off x="1557863" y="3724940"/>
              <a:ext cx="217046" cy="5111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线连接符 467">
              <a:extLst>
                <a:ext uri="{FF2B5EF4-FFF2-40B4-BE49-F238E27FC236}">
                  <a16:creationId xmlns:a16="http://schemas.microsoft.com/office/drawing/2014/main" id="{F47DB34B-DD80-154D-AD5E-5182BAFA51EE}"/>
                </a:ext>
              </a:extLst>
            </p:cNvPr>
            <p:cNvCxnSpPr>
              <a:cxnSpLocks/>
              <a:stCxn id="403" idx="0"/>
              <a:endCxn id="391" idx="0"/>
            </p:cNvCxnSpPr>
            <p:nvPr/>
          </p:nvCxnSpPr>
          <p:spPr>
            <a:xfrm flipH="1">
              <a:off x="1557863" y="4136547"/>
              <a:ext cx="474103" cy="995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线连接符 468">
              <a:extLst>
                <a:ext uri="{FF2B5EF4-FFF2-40B4-BE49-F238E27FC236}">
                  <a16:creationId xmlns:a16="http://schemas.microsoft.com/office/drawing/2014/main" id="{6B034857-F088-9143-9FF5-DF66BB827C1A}"/>
                </a:ext>
              </a:extLst>
            </p:cNvPr>
            <p:cNvCxnSpPr>
              <a:cxnSpLocks/>
              <a:stCxn id="403" idx="1"/>
            </p:cNvCxnSpPr>
            <p:nvPr/>
          </p:nvCxnSpPr>
          <p:spPr>
            <a:xfrm flipH="1">
              <a:off x="1835038" y="4258283"/>
              <a:ext cx="151878" cy="5104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线连接符 469">
              <a:extLst>
                <a:ext uri="{FF2B5EF4-FFF2-40B4-BE49-F238E27FC236}">
                  <a16:creationId xmlns:a16="http://schemas.microsoft.com/office/drawing/2014/main" id="{358B829B-0439-4E4F-9184-131A20F50C7D}"/>
                </a:ext>
              </a:extLst>
            </p:cNvPr>
            <p:cNvCxnSpPr>
              <a:cxnSpLocks/>
              <a:stCxn id="405" idx="1"/>
              <a:endCxn id="393" idx="0"/>
            </p:cNvCxnSpPr>
            <p:nvPr/>
          </p:nvCxnSpPr>
          <p:spPr>
            <a:xfrm flipH="1">
              <a:off x="1872868" y="4451282"/>
              <a:ext cx="418349" cy="313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线连接符 470">
              <a:extLst>
                <a:ext uri="{FF2B5EF4-FFF2-40B4-BE49-F238E27FC236}">
                  <a16:creationId xmlns:a16="http://schemas.microsoft.com/office/drawing/2014/main" id="{31C0CB9A-EBC2-EA4E-A8F2-97D1DC1EDE85}"/>
                </a:ext>
              </a:extLst>
            </p:cNvPr>
            <p:cNvCxnSpPr>
              <a:cxnSpLocks/>
              <a:stCxn id="404" idx="1"/>
              <a:endCxn id="393" idx="0"/>
            </p:cNvCxnSpPr>
            <p:nvPr/>
          </p:nvCxnSpPr>
          <p:spPr>
            <a:xfrm flipH="1" flipV="1">
              <a:off x="1872868" y="4765245"/>
              <a:ext cx="464679" cy="1878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线连接符 471">
              <a:extLst>
                <a:ext uri="{FF2B5EF4-FFF2-40B4-BE49-F238E27FC236}">
                  <a16:creationId xmlns:a16="http://schemas.microsoft.com/office/drawing/2014/main" id="{B7A675C7-B961-6440-81F0-5E85E3819B86}"/>
                </a:ext>
              </a:extLst>
            </p:cNvPr>
            <p:cNvCxnSpPr>
              <a:cxnSpLocks/>
              <a:stCxn id="404" idx="2"/>
              <a:endCxn id="392" idx="0"/>
            </p:cNvCxnSpPr>
            <p:nvPr/>
          </p:nvCxnSpPr>
          <p:spPr>
            <a:xfrm flipH="1">
              <a:off x="2223531" y="5025124"/>
              <a:ext cx="222016" cy="130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线连接符 472">
              <a:extLst>
                <a:ext uri="{FF2B5EF4-FFF2-40B4-BE49-F238E27FC236}">
                  <a16:creationId xmlns:a16="http://schemas.microsoft.com/office/drawing/2014/main" id="{1746399F-BB3D-3E47-8333-90467D2C8D9B}"/>
                </a:ext>
              </a:extLst>
            </p:cNvPr>
            <p:cNvCxnSpPr>
              <a:cxnSpLocks/>
              <a:stCxn id="404" idx="2"/>
              <a:endCxn id="394" idx="0"/>
            </p:cNvCxnSpPr>
            <p:nvPr/>
          </p:nvCxnSpPr>
          <p:spPr>
            <a:xfrm>
              <a:off x="2445547" y="5025124"/>
              <a:ext cx="282721" cy="4758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线连接符 473">
              <a:extLst>
                <a:ext uri="{FF2B5EF4-FFF2-40B4-BE49-F238E27FC236}">
                  <a16:creationId xmlns:a16="http://schemas.microsoft.com/office/drawing/2014/main" id="{42C7136C-357D-5A43-9385-3B571F25B158}"/>
                </a:ext>
              </a:extLst>
            </p:cNvPr>
            <p:cNvCxnSpPr>
              <a:cxnSpLocks/>
              <a:stCxn id="410" idx="2"/>
              <a:endCxn id="394" idx="0"/>
            </p:cNvCxnSpPr>
            <p:nvPr/>
          </p:nvCxnSpPr>
          <p:spPr>
            <a:xfrm flipH="1">
              <a:off x="2728268" y="5099329"/>
              <a:ext cx="168556" cy="401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线连接符 474">
              <a:extLst>
                <a:ext uri="{FF2B5EF4-FFF2-40B4-BE49-F238E27FC236}">
                  <a16:creationId xmlns:a16="http://schemas.microsoft.com/office/drawing/2014/main" id="{24CFC1C6-3919-4745-9BAA-0B4D35A6078A}"/>
                </a:ext>
              </a:extLst>
            </p:cNvPr>
            <p:cNvCxnSpPr>
              <a:cxnSpLocks/>
              <a:stCxn id="397" idx="2"/>
              <a:endCxn id="398" idx="0"/>
            </p:cNvCxnSpPr>
            <p:nvPr/>
          </p:nvCxnSpPr>
          <p:spPr>
            <a:xfrm flipH="1">
              <a:off x="2052464" y="1520466"/>
              <a:ext cx="384209" cy="3758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线连接符 475">
              <a:extLst>
                <a:ext uri="{FF2B5EF4-FFF2-40B4-BE49-F238E27FC236}">
                  <a16:creationId xmlns:a16="http://schemas.microsoft.com/office/drawing/2014/main" id="{20DF64A7-E4AB-754F-B825-C6BBFF445591}"/>
                </a:ext>
              </a:extLst>
            </p:cNvPr>
            <p:cNvCxnSpPr>
              <a:cxnSpLocks/>
              <a:stCxn id="398" idx="2"/>
              <a:endCxn id="399" idx="0"/>
            </p:cNvCxnSpPr>
            <p:nvPr/>
          </p:nvCxnSpPr>
          <p:spPr>
            <a:xfrm flipH="1">
              <a:off x="1700588" y="2040279"/>
              <a:ext cx="351876" cy="2360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线连接符 476">
              <a:extLst>
                <a:ext uri="{FF2B5EF4-FFF2-40B4-BE49-F238E27FC236}">
                  <a16:creationId xmlns:a16="http://schemas.microsoft.com/office/drawing/2014/main" id="{91255AF2-7DF6-1B48-9DC2-97012151DAE4}"/>
                </a:ext>
              </a:extLst>
            </p:cNvPr>
            <p:cNvCxnSpPr>
              <a:cxnSpLocks/>
              <a:stCxn id="399" idx="2"/>
              <a:endCxn id="400" idx="0"/>
            </p:cNvCxnSpPr>
            <p:nvPr/>
          </p:nvCxnSpPr>
          <p:spPr>
            <a:xfrm flipH="1">
              <a:off x="1668023" y="2420301"/>
              <a:ext cx="32565" cy="315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线连接符 477">
              <a:extLst>
                <a:ext uri="{FF2B5EF4-FFF2-40B4-BE49-F238E27FC236}">
                  <a16:creationId xmlns:a16="http://schemas.microsoft.com/office/drawing/2014/main" id="{7EEFED4C-5F6D-4247-B20F-F5094CFC9415}"/>
                </a:ext>
              </a:extLst>
            </p:cNvPr>
            <p:cNvCxnSpPr>
              <a:cxnSpLocks/>
              <a:endCxn id="401" idx="0"/>
            </p:cNvCxnSpPr>
            <p:nvPr/>
          </p:nvCxnSpPr>
          <p:spPr>
            <a:xfrm flipH="1">
              <a:off x="1550714" y="2881838"/>
              <a:ext cx="101576" cy="3518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线连接符 478">
              <a:extLst>
                <a:ext uri="{FF2B5EF4-FFF2-40B4-BE49-F238E27FC236}">
                  <a16:creationId xmlns:a16="http://schemas.microsoft.com/office/drawing/2014/main" id="{4D329E5A-3A43-4F46-865E-AF478BA055B8}"/>
                </a:ext>
              </a:extLst>
            </p:cNvPr>
            <p:cNvCxnSpPr>
              <a:cxnSpLocks/>
              <a:stCxn id="401" idx="2"/>
              <a:endCxn id="402" idx="0"/>
            </p:cNvCxnSpPr>
            <p:nvPr/>
          </p:nvCxnSpPr>
          <p:spPr>
            <a:xfrm>
              <a:off x="1606984" y="3366218"/>
              <a:ext cx="167925" cy="2147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线连接符 479">
              <a:extLst>
                <a:ext uri="{FF2B5EF4-FFF2-40B4-BE49-F238E27FC236}">
                  <a16:creationId xmlns:a16="http://schemas.microsoft.com/office/drawing/2014/main" id="{21524FEB-175F-024C-BB75-762935793C2C}"/>
                </a:ext>
              </a:extLst>
            </p:cNvPr>
            <p:cNvCxnSpPr>
              <a:cxnSpLocks/>
              <a:stCxn id="402" idx="2"/>
              <a:endCxn id="403" idx="0"/>
            </p:cNvCxnSpPr>
            <p:nvPr/>
          </p:nvCxnSpPr>
          <p:spPr>
            <a:xfrm>
              <a:off x="1774909" y="3724940"/>
              <a:ext cx="257057" cy="4116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线连接符 480">
              <a:extLst>
                <a:ext uri="{FF2B5EF4-FFF2-40B4-BE49-F238E27FC236}">
                  <a16:creationId xmlns:a16="http://schemas.microsoft.com/office/drawing/2014/main" id="{8B11EA80-ED53-9143-AAE4-EE4BF5F58C85}"/>
                </a:ext>
              </a:extLst>
            </p:cNvPr>
            <p:cNvCxnSpPr>
              <a:cxnSpLocks/>
              <a:stCxn id="403" idx="2"/>
              <a:endCxn id="405" idx="1"/>
            </p:cNvCxnSpPr>
            <p:nvPr/>
          </p:nvCxnSpPr>
          <p:spPr>
            <a:xfrm>
              <a:off x="2116614" y="4253056"/>
              <a:ext cx="174603" cy="1982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线连接符 481">
              <a:extLst>
                <a:ext uri="{FF2B5EF4-FFF2-40B4-BE49-F238E27FC236}">
                  <a16:creationId xmlns:a16="http://schemas.microsoft.com/office/drawing/2014/main" id="{DB45C046-2667-2F42-A4BE-F021D99096B7}"/>
                </a:ext>
              </a:extLst>
            </p:cNvPr>
            <p:cNvCxnSpPr>
              <a:cxnSpLocks/>
              <a:stCxn id="405" idx="2"/>
              <a:endCxn id="404" idx="0"/>
            </p:cNvCxnSpPr>
            <p:nvPr/>
          </p:nvCxnSpPr>
          <p:spPr>
            <a:xfrm>
              <a:off x="2358667" y="4562185"/>
              <a:ext cx="86880" cy="3189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线连接符 482">
              <a:extLst>
                <a:ext uri="{FF2B5EF4-FFF2-40B4-BE49-F238E27FC236}">
                  <a16:creationId xmlns:a16="http://schemas.microsoft.com/office/drawing/2014/main" id="{720A586C-90F4-4D4D-9C50-B4C26B011584}"/>
                </a:ext>
              </a:extLst>
            </p:cNvPr>
            <p:cNvCxnSpPr>
              <a:cxnSpLocks/>
              <a:stCxn id="410" idx="1"/>
              <a:endCxn id="404" idx="3"/>
            </p:cNvCxnSpPr>
            <p:nvPr/>
          </p:nvCxnSpPr>
          <p:spPr>
            <a:xfrm flipH="1" flipV="1">
              <a:off x="2553547" y="4953118"/>
              <a:ext cx="273902" cy="36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线连接符 483">
              <a:extLst>
                <a:ext uri="{FF2B5EF4-FFF2-40B4-BE49-F238E27FC236}">
                  <a16:creationId xmlns:a16="http://schemas.microsoft.com/office/drawing/2014/main" id="{86ED4CD7-1D82-2C4D-A677-583E0479C868}"/>
                </a:ext>
              </a:extLst>
            </p:cNvPr>
            <p:cNvCxnSpPr>
              <a:cxnSpLocks/>
              <a:stCxn id="423" idx="2"/>
              <a:endCxn id="433" idx="0"/>
            </p:cNvCxnSpPr>
            <p:nvPr/>
          </p:nvCxnSpPr>
          <p:spPr>
            <a:xfrm>
              <a:off x="3710166" y="2236693"/>
              <a:ext cx="185204" cy="37249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线连接符 484">
              <a:extLst>
                <a:ext uri="{FF2B5EF4-FFF2-40B4-BE49-F238E27FC236}">
                  <a16:creationId xmlns:a16="http://schemas.microsoft.com/office/drawing/2014/main" id="{BED310E8-0D1D-EE46-924A-64299FF2B37D}"/>
                </a:ext>
              </a:extLst>
            </p:cNvPr>
            <p:cNvCxnSpPr>
              <a:cxnSpLocks/>
              <a:stCxn id="433" idx="2"/>
              <a:endCxn id="438" idx="0"/>
            </p:cNvCxnSpPr>
            <p:nvPr/>
          </p:nvCxnSpPr>
          <p:spPr>
            <a:xfrm>
              <a:off x="3855674" y="2747625"/>
              <a:ext cx="199305" cy="3116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直线连接符 485">
              <a:extLst>
                <a:ext uri="{FF2B5EF4-FFF2-40B4-BE49-F238E27FC236}">
                  <a16:creationId xmlns:a16="http://schemas.microsoft.com/office/drawing/2014/main" id="{1D8AEE27-55D0-664D-9B77-562B653A83DE}"/>
                </a:ext>
              </a:extLst>
            </p:cNvPr>
            <p:cNvCxnSpPr>
              <a:cxnSpLocks/>
              <a:stCxn id="438" idx="2"/>
              <a:endCxn id="440" idx="0"/>
            </p:cNvCxnSpPr>
            <p:nvPr/>
          </p:nvCxnSpPr>
          <p:spPr>
            <a:xfrm>
              <a:off x="4054979" y="3203286"/>
              <a:ext cx="169730" cy="3257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线连接符 486">
              <a:extLst>
                <a:ext uri="{FF2B5EF4-FFF2-40B4-BE49-F238E27FC236}">
                  <a16:creationId xmlns:a16="http://schemas.microsoft.com/office/drawing/2014/main" id="{C6935C5D-A7D5-F14D-9DA7-BEA4146B5174}"/>
                </a:ext>
              </a:extLst>
            </p:cNvPr>
            <p:cNvCxnSpPr>
              <a:cxnSpLocks/>
              <a:stCxn id="407" idx="1"/>
              <a:endCxn id="397" idx="3"/>
            </p:cNvCxnSpPr>
            <p:nvPr/>
          </p:nvCxnSpPr>
          <p:spPr>
            <a:xfrm flipH="1" flipV="1">
              <a:off x="2544673" y="1448460"/>
              <a:ext cx="342733" cy="22259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直线连接符 487">
              <a:extLst>
                <a:ext uri="{FF2B5EF4-FFF2-40B4-BE49-F238E27FC236}">
                  <a16:creationId xmlns:a16="http://schemas.microsoft.com/office/drawing/2014/main" id="{4EAD2AA7-0F25-F44B-960A-567D2F367859}"/>
                </a:ext>
              </a:extLst>
            </p:cNvPr>
            <p:cNvCxnSpPr>
              <a:cxnSpLocks/>
              <a:stCxn id="408" idx="0"/>
              <a:endCxn id="397" idx="2"/>
            </p:cNvCxnSpPr>
            <p:nvPr/>
          </p:nvCxnSpPr>
          <p:spPr>
            <a:xfrm flipH="1" flipV="1">
              <a:off x="2436673" y="1520466"/>
              <a:ext cx="211821" cy="4231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线连接符 488">
              <a:extLst>
                <a:ext uri="{FF2B5EF4-FFF2-40B4-BE49-F238E27FC236}">
                  <a16:creationId xmlns:a16="http://schemas.microsoft.com/office/drawing/2014/main" id="{20E691E2-0304-4D42-87E2-EE5C625EFDB2}"/>
                </a:ext>
              </a:extLst>
            </p:cNvPr>
            <p:cNvCxnSpPr>
              <a:cxnSpLocks/>
              <a:stCxn id="408" idx="1"/>
              <a:endCxn id="398" idx="3"/>
            </p:cNvCxnSpPr>
            <p:nvPr/>
          </p:nvCxnSpPr>
          <p:spPr>
            <a:xfrm flipH="1" flipV="1">
              <a:off x="2160464" y="1968273"/>
              <a:ext cx="380030" cy="473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线连接符 489">
              <a:extLst>
                <a:ext uri="{FF2B5EF4-FFF2-40B4-BE49-F238E27FC236}">
                  <a16:creationId xmlns:a16="http://schemas.microsoft.com/office/drawing/2014/main" id="{0A9BF99C-2055-154A-BAA6-F4B5479A3C35}"/>
                </a:ext>
              </a:extLst>
            </p:cNvPr>
            <p:cNvCxnSpPr>
              <a:cxnSpLocks/>
              <a:stCxn id="409" idx="0"/>
              <a:endCxn id="398" idx="2"/>
            </p:cNvCxnSpPr>
            <p:nvPr/>
          </p:nvCxnSpPr>
          <p:spPr>
            <a:xfrm flipH="1" flipV="1">
              <a:off x="2052464" y="2040279"/>
              <a:ext cx="336634" cy="3596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线连接符 490">
              <a:extLst>
                <a:ext uri="{FF2B5EF4-FFF2-40B4-BE49-F238E27FC236}">
                  <a16:creationId xmlns:a16="http://schemas.microsoft.com/office/drawing/2014/main" id="{00E84AFC-D7F5-DE4A-B512-BE4356AC64E2}"/>
                </a:ext>
              </a:extLst>
            </p:cNvPr>
            <p:cNvCxnSpPr>
              <a:cxnSpLocks/>
              <a:stCxn id="406" idx="1"/>
              <a:endCxn id="399" idx="3"/>
            </p:cNvCxnSpPr>
            <p:nvPr/>
          </p:nvCxnSpPr>
          <p:spPr>
            <a:xfrm flipH="1" flipV="1">
              <a:off x="1808588" y="2348295"/>
              <a:ext cx="83837" cy="1364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线连接符 491">
              <a:extLst>
                <a:ext uri="{FF2B5EF4-FFF2-40B4-BE49-F238E27FC236}">
                  <a16:creationId xmlns:a16="http://schemas.microsoft.com/office/drawing/2014/main" id="{637E6C32-F80D-C342-B4B1-048078D863C5}"/>
                </a:ext>
              </a:extLst>
            </p:cNvPr>
            <p:cNvCxnSpPr>
              <a:cxnSpLocks/>
              <a:stCxn id="406" idx="0"/>
              <a:endCxn id="398" idx="2"/>
            </p:cNvCxnSpPr>
            <p:nvPr/>
          </p:nvCxnSpPr>
          <p:spPr>
            <a:xfrm flipV="1">
              <a:off x="2000425" y="2040279"/>
              <a:ext cx="52039" cy="372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线连接符 492">
              <a:extLst>
                <a:ext uri="{FF2B5EF4-FFF2-40B4-BE49-F238E27FC236}">
                  <a16:creationId xmlns:a16="http://schemas.microsoft.com/office/drawing/2014/main" id="{1A79A5AF-0568-AB43-B496-CCC832AD9A48}"/>
                </a:ext>
              </a:extLst>
            </p:cNvPr>
            <p:cNvCxnSpPr>
              <a:cxnSpLocks/>
              <a:stCxn id="400" idx="0"/>
              <a:endCxn id="406" idx="1"/>
            </p:cNvCxnSpPr>
            <p:nvPr/>
          </p:nvCxnSpPr>
          <p:spPr>
            <a:xfrm flipV="1">
              <a:off x="1668023" y="2484736"/>
              <a:ext cx="224402" cy="2506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线连接符 493">
              <a:extLst>
                <a:ext uri="{FF2B5EF4-FFF2-40B4-BE49-F238E27FC236}">
                  <a16:creationId xmlns:a16="http://schemas.microsoft.com/office/drawing/2014/main" id="{5FDE6154-3C39-2542-A26A-F53A55CB06A4}"/>
                </a:ext>
              </a:extLst>
            </p:cNvPr>
            <p:cNvCxnSpPr>
              <a:cxnSpLocks/>
              <a:stCxn id="433" idx="3"/>
              <a:endCxn id="437" idx="1"/>
            </p:cNvCxnSpPr>
            <p:nvPr/>
          </p:nvCxnSpPr>
          <p:spPr>
            <a:xfrm>
              <a:off x="3979338" y="2708177"/>
              <a:ext cx="310122" cy="4384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线连接符 494">
              <a:extLst>
                <a:ext uri="{FF2B5EF4-FFF2-40B4-BE49-F238E27FC236}">
                  <a16:creationId xmlns:a16="http://schemas.microsoft.com/office/drawing/2014/main" id="{B3016B18-62BA-1E49-8ADD-6A6FA3AF3F5B}"/>
                </a:ext>
              </a:extLst>
            </p:cNvPr>
            <p:cNvCxnSpPr>
              <a:cxnSpLocks/>
              <a:stCxn id="438" idx="0"/>
              <a:endCxn id="437" idx="2"/>
            </p:cNvCxnSpPr>
            <p:nvPr/>
          </p:nvCxnSpPr>
          <p:spPr>
            <a:xfrm flipV="1">
              <a:off x="4054979" y="2843310"/>
              <a:ext cx="326758" cy="215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线连接符 495">
              <a:extLst>
                <a:ext uri="{FF2B5EF4-FFF2-40B4-BE49-F238E27FC236}">
                  <a16:creationId xmlns:a16="http://schemas.microsoft.com/office/drawing/2014/main" id="{E216EC8D-EC4A-734C-859B-36A39FEE708B}"/>
                </a:ext>
              </a:extLst>
            </p:cNvPr>
            <p:cNvCxnSpPr>
              <a:cxnSpLocks/>
              <a:stCxn id="439" idx="0"/>
              <a:endCxn id="437" idx="2"/>
            </p:cNvCxnSpPr>
            <p:nvPr/>
          </p:nvCxnSpPr>
          <p:spPr>
            <a:xfrm flipH="1" flipV="1">
              <a:off x="4381737" y="2843310"/>
              <a:ext cx="200229" cy="33736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线连接符 496">
              <a:extLst>
                <a:ext uri="{FF2B5EF4-FFF2-40B4-BE49-F238E27FC236}">
                  <a16:creationId xmlns:a16="http://schemas.microsoft.com/office/drawing/2014/main" id="{9DFAAE4F-249C-4041-9AB0-EF70FCB5EA1E}"/>
                </a:ext>
              </a:extLst>
            </p:cNvPr>
            <p:cNvCxnSpPr>
              <a:cxnSpLocks/>
              <a:stCxn id="439" idx="1"/>
              <a:endCxn id="438" idx="3"/>
            </p:cNvCxnSpPr>
            <p:nvPr/>
          </p:nvCxnSpPr>
          <p:spPr>
            <a:xfrm flipH="1" flipV="1">
              <a:off x="4162979" y="3131280"/>
              <a:ext cx="291877" cy="75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线连接符 497">
              <a:extLst>
                <a:ext uri="{FF2B5EF4-FFF2-40B4-BE49-F238E27FC236}">
                  <a16:creationId xmlns:a16="http://schemas.microsoft.com/office/drawing/2014/main" id="{A647ACAA-7E01-6D47-822C-7C13134C1A2A}"/>
                </a:ext>
              </a:extLst>
            </p:cNvPr>
            <p:cNvCxnSpPr>
              <a:cxnSpLocks/>
              <a:stCxn id="439" idx="2"/>
              <a:endCxn id="440" idx="0"/>
            </p:cNvCxnSpPr>
            <p:nvPr/>
          </p:nvCxnSpPr>
          <p:spPr>
            <a:xfrm flipH="1">
              <a:off x="4224709" y="3314200"/>
              <a:ext cx="303309" cy="21478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线连接符 498">
              <a:extLst>
                <a:ext uri="{FF2B5EF4-FFF2-40B4-BE49-F238E27FC236}">
                  <a16:creationId xmlns:a16="http://schemas.microsoft.com/office/drawing/2014/main" id="{1AD68929-4CD9-9C43-A485-C84252A76B4B}"/>
                </a:ext>
              </a:extLst>
            </p:cNvPr>
            <p:cNvCxnSpPr>
              <a:cxnSpLocks/>
              <a:stCxn id="411" idx="1"/>
              <a:endCxn id="412" idx="3"/>
            </p:cNvCxnSpPr>
            <p:nvPr/>
          </p:nvCxnSpPr>
          <p:spPr>
            <a:xfrm flipH="1" flipV="1">
              <a:off x="3526590" y="5330465"/>
              <a:ext cx="337819" cy="56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线连接符 499">
              <a:extLst>
                <a:ext uri="{FF2B5EF4-FFF2-40B4-BE49-F238E27FC236}">
                  <a16:creationId xmlns:a16="http://schemas.microsoft.com/office/drawing/2014/main" id="{137676F2-5C05-4F40-9C1F-2F44F24609DF}"/>
                </a:ext>
              </a:extLst>
            </p:cNvPr>
            <p:cNvCxnSpPr>
              <a:cxnSpLocks/>
              <a:stCxn id="412" idx="1"/>
              <a:endCxn id="410" idx="3"/>
            </p:cNvCxnSpPr>
            <p:nvPr/>
          </p:nvCxnSpPr>
          <p:spPr>
            <a:xfrm flipH="1" flipV="1">
              <a:off x="3024775" y="5077476"/>
              <a:ext cx="296387" cy="1862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直线连接符 500">
              <a:extLst>
                <a:ext uri="{FF2B5EF4-FFF2-40B4-BE49-F238E27FC236}">
                  <a16:creationId xmlns:a16="http://schemas.microsoft.com/office/drawing/2014/main" id="{2E89AABF-DEA3-3C45-83C7-59DD0D48AA90}"/>
                </a:ext>
              </a:extLst>
            </p:cNvPr>
            <p:cNvCxnSpPr>
              <a:cxnSpLocks/>
              <a:stCxn id="415" idx="0"/>
              <a:endCxn id="407" idx="2"/>
            </p:cNvCxnSpPr>
            <p:nvPr/>
          </p:nvCxnSpPr>
          <p:spPr>
            <a:xfrm flipH="1" flipV="1">
              <a:off x="2995406" y="1743058"/>
              <a:ext cx="200184" cy="30769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线连接符 501">
              <a:extLst>
                <a:ext uri="{FF2B5EF4-FFF2-40B4-BE49-F238E27FC236}">
                  <a16:creationId xmlns:a16="http://schemas.microsoft.com/office/drawing/2014/main" id="{CC944438-813C-9149-AC87-D6BE467661E5}"/>
                </a:ext>
              </a:extLst>
            </p:cNvPr>
            <p:cNvCxnSpPr>
              <a:cxnSpLocks/>
              <a:stCxn id="415" idx="1"/>
              <a:endCxn id="408" idx="3"/>
            </p:cNvCxnSpPr>
            <p:nvPr/>
          </p:nvCxnSpPr>
          <p:spPr>
            <a:xfrm flipH="1" flipV="1">
              <a:off x="2756494" y="2015591"/>
              <a:ext cx="331096" cy="1071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直线连接符 502">
              <a:extLst>
                <a:ext uri="{FF2B5EF4-FFF2-40B4-BE49-F238E27FC236}">
                  <a16:creationId xmlns:a16="http://schemas.microsoft.com/office/drawing/2014/main" id="{B0DE53CA-F6FC-5045-8BA0-1FA7BCB326B2}"/>
                </a:ext>
              </a:extLst>
            </p:cNvPr>
            <p:cNvCxnSpPr>
              <a:cxnSpLocks/>
              <a:stCxn id="408" idx="2"/>
              <a:endCxn id="409" idx="0"/>
            </p:cNvCxnSpPr>
            <p:nvPr/>
          </p:nvCxnSpPr>
          <p:spPr>
            <a:xfrm flipH="1">
              <a:off x="2389098" y="2087597"/>
              <a:ext cx="259396" cy="3123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线连接符 503">
              <a:extLst>
                <a:ext uri="{FF2B5EF4-FFF2-40B4-BE49-F238E27FC236}">
                  <a16:creationId xmlns:a16="http://schemas.microsoft.com/office/drawing/2014/main" id="{3FE082D9-733D-BE4F-B858-18D141A7C462}"/>
                </a:ext>
              </a:extLst>
            </p:cNvPr>
            <p:cNvCxnSpPr>
              <a:cxnSpLocks/>
              <a:stCxn id="416" idx="1"/>
              <a:endCxn id="409" idx="3"/>
            </p:cNvCxnSpPr>
            <p:nvPr/>
          </p:nvCxnSpPr>
          <p:spPr>
            <a:xfrm flipH="1">
              <a:off x="2497098" y="2424361"/>
              <a:ext cx="250585" cy="47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线连接符 504">
              <a:extLst>
                <a:ext uri="{FF2B5EF4-FFF2-40B4-BE49-F238E27FC236}">
                  <a16:creationId xmlns:a16="http://schemas.microsoft.com/office/drawing/2014/main" id="{DFEBC622-F5A2-E848-BB6F-DCE9C72F59EC}"/>
                </a:ext>
              </a:extLst>
            </p:cNvPr>
            <p:cNvCxnSpPr>
              <a:cxnSpLocks/>
              <a:stCxn id="417" idx="0"/>
              <a:endCxn id="409" idx="2"/>
            </p:cNvCxnSpPr>
            <p:nvPr/>
          </p:nvCxnSpPr>
          <p:spPr>
            <a:xfrm flipH="1" flipV="1">
              <a:off x="2389098" y="2543961"/>
              <a:ext cx="194016" cy="2876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线连接符 505">
              <a:extLst>
                <a:ext uri="{FF2B5EF4-FFF2-40B4-BE49-F238E27FC236}">
                  <a16:creationId xmlns:a16="http://schemas.microsoft.com/office/drawing/2014/main" id="{F51271A1-041C-D943-AB3E-9A83CFA7A12D}"/>
                </a:ext>
              </a:extLst>
            </p:cNvPr>
            <p:cNvCxnSpPr>
              <a:cxnSpLocks/>
              <a:stCxn id="413" idx="0"/>
              <a:endCxn id="409" idx="2"/>
            </p:cNvCxnSpPr>
            <p:nvPr/>
          </p:nvCxnSpPr>
          <p:spPr>
            <a:xfrm flipV="1">
              <a:off x="2146754" y="2543961"/>
              <a:ext cx="242344" cy="2479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线连接符 506">
              <a:extLst>
                <a:ext uri="{FF2B5EF4-FFF2-40B4-BE49-F238E27FC236}">
                  <a16:creationId xmlns:a16="http://schemas.microsoft.com/office/drawing/2014/main" id="{088A5BCC-214A-E04E-9CA7-D97B1E745853}"/>
                </a:ext>
              </a:extLst>
            </p:cNvPr>
            <p:cNvCxnSpPr>
              <a:cxnSpLocks/>
              <a:stCxn id="413" idx="0"/>
              <a:endCxn id="406" idx="2"/>
            </p:cNvCxnSpPr>
            <p:nvPr/>
          </p:nvCxnSpPr>
          <p:spPr>
            <a:xfrm flipH="1" flipV="1">
              <a:off x="2000425" y="2556742"/>
              <a:ext cx="146329" cy="2351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直线连接符 507">
              <a:extLst>
                <a:ext uri="{FF2B5EF4-FFF2-40B4-BE49-F238E27FC236}">
                  <a16:creationId xmlns:a16="http://schemas.microsoft.com/office/drawing/2014/main" id="{245DEFAB-0BF4-9A40-B25B-DCFCC136C5C9}"/>
                </a:ext>
              </a:extLst>
            </p:cNvPr>
            <p:cNvCxnSpPr>
              <a:cxnSpLocks/>
              <a:stCxn id="413" idx="1"/>
              <a:endCxn id="400" idx="3"/>
            </p:cNvCxnSpPr>
            <p:nvPr/>
          </p:nvCxnSpPr>
          <p:spPr>
            <a:xfrm flipH="1" flipV="1">
              <a:off x="1776023" y="2807414"/>
              <a:ext cx="262731" cy="56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直线连接符 508">
              <a:extLst>
                <a:ext uri="{FF2B5EF4-FFF2-40B4-BE49-F238E27FC236}">
                  <a16:creationId xmlns:a16="http://schemas.microsoft.com/office/drawing/2014/main" id="{3ECD6A9C-9278-554E-ABA0-7D52E25B02CA}"/>
                </a:ext>
              </a:extLst>
            </p:cNvPr>
            <p:cNvCxnSpPr>
              <a:cxnSpLocks/>
              <a:stCxn id="414" idx="0"/>
              <a:endCxn id="400" idx="2"/>
            </p:cNvCxnSpPr>
            <p:nvPr/>
          </p:nvCxnSpPr>
          <p:spPr>
            <a:xfrm flipH="1" flipV="1">
              <a:off x="1668023" y="2879420"/>
              <a:ext cx="217952" cy="1956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线连接符 509">
              <a:extLst>
                <a:ext uri="{FF2B5EF4-FFF2-40B4-BE49-F238E27FC236}">
                  <a16:creationId xmlns:a16="http://schemas.microsoft.com/office/drawing/2014/main" id="{BE084FA1-4F60-4646-BA0D-12BCE951A87D}"/>
                </a:ext>
              </a:extLst>
            </p:cNvPr>
            <p:cNvCxnSpPr>
              <a:cxnSpLocks/>
              <a:stCxn id="414" idx="0"/>
              <a:endCxn id="413" idx="1"/>
            </p:cNvCxnSpPr>
            <p:nvPr/>
          </p:nvCxnSpPr>
          <p:spPr>
            <a:xfrm flipV="1">
              <a:off x="1885975" y="2863921"/>
              <a:ext cx="152779" cy="2111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线连接符 510">
              <a:extLst>
                <a:ext uri="{FF2B5EF4-FFF2-40B4-BE49-F238E27FC236}">
                  <a16:creationId xmlns:a16="http://schemas.microsoft.com/office/drawing/2014/main" id="{3FC7803F-7F09-0F49-B4EE-0FE41B45083A}"/>
                </a:ext>
              </a:extLst>
            </p:cNvPr>
            <p:cNvCxnSpPr>
              <a:cxnSpLocks/>
              <a:stCxn id="414" idx="1"/>
              <a:endCxn id="401" idx="3"/>
            </p:cNvCxnSpPr>
            <p:nvPr/>
          </p:nvCxnSpPr>
          <p:spPr>
            <a:xfrm flipH="1">
              <a:off x="1678264" y="3152600"/>
              <a:ext cx="103628" cy="1051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线连接符 511">
              <a:extLst>
                <a:ext uri="{FF2B5EF4-FFF2-40B4-BE49-F238E27FC236}">
                  <a16:creationId xmlns:a16="http://schemas.microsoft.com/office/drawing/2014/main" id="{3850CE47-E722-864C-9910-1DE468BB16CD}"/>
                </a:ext>
              </a:extLst>
            </p:cNvPr>
            <p:cNvCxnSpPr>
              <a:cxnSpLocks/>
              <a:stCxn id="414" idx="2"/>
              <a:endCxn id="402" idx="0"/>
            </p:cNvCxnSpPr>
            <p:nvPr/>
          </p:nvCxnSpPr>
          <p:spPr>
            <a:xfrm flipH="1">
              <a:off x="1774909" y="3218855"/>
              <a:ext cx="118604" cy="3620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线连接符 512">
              <a:extLst>
                <a:ext uri="{FF2B5EF4-FFF2-40B4-BE49-F238E27FC236}">
                  <a16:creationId xmlns:a16="http://schemas.microsoft.com/office/drawing/2014/main" id="{2BE6DDF2-55D1-E348-AB2D-B7B6419C73C6}"/>
                </a:ext>
              </a:extLst>
            </p:cNvPr>
            <p:cNvCxnSpPr>
              <a:cxnSpLocks/>
              <a:stCxn id="418" idx="1"/>
              <a:endCxn id="402" idx="3"/>
            </p:cNvCxnSpPr>
            <p:nvPr/>
          </p:nvCxnSpPr>
          <p:spPr>
            <a:xfrm flipH="1">
              <a:off x="1882909" y="3280611"/>
              <a:ext cx="274995" cy="3723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线连接符 513">
              <a:extLst>
                <a:ext uri="{FF2B5EF4-FFF2-40B4-BE49-F238E27FC236}">
                  <a16:creationId xmlns:a16="http://schemas.microsoft.com/office/drawing/2014/main" id="{D10B490D-A391-6845-B573-E304B500968A}"/>
                </a:ext>
              </a:extLst>
            </p:cNvPr>
            <p:cNvCxnSpPr>
              <a:cxnSpLocks/>
              <a:stCxn id="419" idx="1"/>
              <a:endCxn id="402" idx="3"/>
            </p:cNvCxnSpPr>
            <p:nvPr/>
          </p:nvCxnSpPr>
          <p:spPr>
            <a:xfrm flipH="1" flipV="1">
              <a:off x="1882909" y="3652934"/>
              <a:ext cx="299321" cy="619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直线连接符 514">
              <a:extLst>
                <a:ext uri="{FF2B5EF4-FFF2-40B4-BE49-F238E27FC236}">
                  <a16:creationId xmlns:a16="http://schemas.microsoft.com/office/drawing/2014/main" id="{6B273A93-C638-3B46-96B1-F71073B85A1D}"/>
                </a:ext>
              </a:extLst>
            </p:cNvPr>
            <p:cNvCxnSpPr>
              <a:cxnSpLocks/>
              <a:stCxn id="418" idx="2"/>
              <a:endCxn id="419" idx="0"/>
            </p:cNvCxnSpPr>
            <p:nvPr/>
          </p:nvCxnSpPr>
          <p:spPr>
            <a:xfrm>
              <a:off x="2265904" y="3352617"/>
              <a:ext cx="24326" cy="2902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线连接符 515">
              <a:extLst>
                <a:ext uri="{FF2B5EF4-FFF2-40B4-BE49-F238E27FC236}">
                  <a16:creationId xmlns:a16="http://schemas.microsoft.com/office/drawing/2014/main" id="{79304F28-883B-5D4E-8AB6-BABBC5B04276}"/>
                </a:ext>
              </a:extLst>
            </p:cNvPr>
            <p:cNvCxnSpPr>
              <a:cxnSpLocks/>
              <a:stCxn id="414" idx="3"/>
              <a:endCxn id="418" idx="1"/>
            </p:cNvCxnSpPr>
            <p:nvPr/>
          </p:nvCxnSpPr>
          <p:spPr>
            <a:xfrm>
              <a:off x="1997596" y="3141296"/>
              <a:ext cx="160308" cy="139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线连接符 516">
              <a:extLst>
                <a:ext uri="{FF2B5EF4-FFF2-40B4-BE49-F238E27FC236}">
                  <a16:creationId xmlns:a16="http://schemas.microsoft.com/office/drawing/2014/main" id="{06A7AF8C-98C8-CC46-8248-1CBED932D1A4}"/>
                </a:ext>
              </a:extLst>
            </p:cNvPr>
            <p:cNvCxnSpPr>
              <a:cxnSpLocks/>
              <a:stCxn id="419" idx="2"/>
              <a:endCxn id="403" idx="0"/>
            </p:cNvCxnSpPr>
            <p:nvPr/>
          </p:nvCxnSpPr>
          <p:spPr>
            <a:xfrm flipH="1">
              <a:off x="2031966" y="3786924"/>
              <a:ext cx="258264" cy="3496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线连接符 517">
              <a:extLst>
                <a:ext uri="{FF2B5EF4-FFF2-40B4-BE49-F238E27FC236}">
                  <a16:creationId xmlns:a16="http://schemas.microsoft.com/office/drawing/2014/main" id="{3F17752E-0961-674F-BBD1-0794C37663F2}"/>
                </a:ext>
              </a:extLst>
            </p:cNvPr>
            <p:cNvCxnSpPr>
              <a:cxnSpLocks/>
              <a:stCxn id="417" idx="0"/>
              <a:endCxn id="416" idx="2"/>
            </p:cNvCxnSpPr>
            <p:nvPr/>
          </p:nvCxnSpPr>
          <p:spPr>
            <a:xfrm flipV="1">
              <a:off x="2583114" y="2527605"/>
              <a:ext cx="243242" cy="3040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线连接符 518">
              <a:extLst>
                <a:ext uri="{FF2B5EF4-FFF2-40B4-BE49-F238E27FC236}">
                  <a16:creationId xmlns:a16="http://schemas.microsoft.com/office/drawing/2014/main" id="{9367D670-4E8C-8240-BF1F-2EEE43D05718}"/>
                </a:ext>
              </a:extLst>
            </p:cNvPr>
            <p:cNvCxnSpPr>
              <a:cxnSpLocks/>
              <a:stCxn id="417" idx="1"/>
              <a:endCxn id="413" idx="3"/>
            </p:cNvCxnSpPr>
            <p:nvPr/>
          </p:nvCxnSpPr>
          <p:spPr>
            <a:xfrm flipH="1" flipV="1">
              <a:off x="2254754" y="2863921"/>
              <a:ext cx="220360" cy="397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线连接符 519">
              <a:extLst>
                <a:ext uri="{FF2B5EF4-FFF2-40B4-BE49-F238E27FC236}">
                  <a16:creationId xmlns:a16="http://schemas.microsoft.com/office/drawing/2014/main" id="{F022B834-2105-9641-89F3-FEA051D8A740}"/>
                </a:ext>
              </a:extLst>
            </p:cNvPr>
            <p:cNvCxnSpPr>
              <a:cxnSpLocks/>
              <a:stCxn id="409" idx="1"/>
              <a:endCxn id="406" idx="3"/>
            </p:cNvCxnSpPr>
            <p:nvPr/>
          </p:nvCxnSpPr>
          <p:spPr>
            <a:xfrm flipH="1">
              <a:off x="2108425" y="2471955"/>
              <a:ext cx="172673" cy="127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直线连接符 520">
              <a:extLst>
                <a:ext uri="{FF2B5EF4-FFF2-40B4-BE49-F238E27FC236}">
                  <a16:creationId xmlns:a16="http://schemas.microsoft.com/office/drawing/2014/main" id="{CCA79E32-7DE0-5441-805E-1E99B3E42719}"/>
                </a:ext>
              </a:extLst>
            </p:cNvPr>
            <p:cNvCxnSpPr>
              <a:cxnSpLocks/>
              <a:stCxn id="416" idx="1"/>
              <a:endCxn id="408" idx="2"/>
            </p:cNvCxnSpPr>
            <p:nvPr/>
          </p:nvCxnSpPr>
          <p:spPr>
            <a:xfrm flipH="1" flipV="1">
              <a:off x="2648494" y="2087597"/>
              <a:ext cx="99189" cy="336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直线连接符 521">
              <a:extLst>
                <a:ext uri="{FF2B5EF4-FFF2-40B4-BE49-F238E27FC236}">
                  <a16:creationId xmlns:a16="http://schemas.microsoft.com/office/drawing/2014/main" id="{0556C663-D635-3743-82F2-00E64047107A}"/>
                </a:ext>
              </a:extLst>
            </p:cNvPr>
            <p:cNvCxnSpPr>
              <a:cxnSpLocks/>
              <a:stCxn id="416" idx="0"/>
              <a:endCxn id="415" idx="1"/>
            </p:cNvCxnSpPr>
            <p:nvPr/>
          </p:nvCxnSpPr>
          <p:spPr>
            <a:xfrm flipV="1">
              <a:off x="2873242" y="2122762"/>
              <a:ext cx="214348" cy="2686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直线连接符 522">
              <a:extLst>
                <a:ext uri="{FF2B5EF4-FFF2-40B4-BE49-F238E27FC236}">
                  <a16:creationId xmlns:a16="http://schemas.microsoft.com/office/drawing/2014/main" id="{BC6A0BDD-17E0-F545-9251-A8F0DA307083}"/>
                </a:ext>
              </a:extLst>
            </p:cNvPr>
            <p:cNvCxnSpPr>
              <a:cxnSpLocks/>
              <a:stCxn id="415" idx="3"/>
              <a:endCxn id="423" idx="1"/>
            </p:cNvCxnSpPr>
            <p:nvPr/>
          </p:nvCxnSpPr>
          <p:spPr>
            <a:xfrm>
              <a:off x="3303590" y="2122762"/>
              <a:ext cx="329717" cy="933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直线连接符 523">
              <a:extLst>
                <a:ext uri="{FF2B5EF4-FFF2-40B4-BE49-F238E27FC236}">
                  <a16:creationId xmlns:a16="http://schemas.microsoft.com/office/drawing/2014/main" id="{3E2009D0-4AC4-F546-8605-A9F9D7489AB1}"/>
                </a:ext>
              </a:extLst>
            </p:cNvPr>
            <p:cNvCxnSpPr>
              <a:cxnSpLocks/>
              <a:stCxn id="415" idx="2"/>
              <a:endCxn id="422" idx="0"/>
            </p:cNvCxnSpPr>
            <p:nvPr/>
          </p:nvCxnSpPr>
          <p:spPr>
            <a:xfrm>
              <a:off x="3195590" y="2194768"/>
              <a:ext cx="181757" cy="2711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直线连接符 524">
              <a:extLst>
                <a:ext uri="{FF2B5EF4-FFF2-40B4-BE49-F238E27FC236}">
                  <a16:creationId xmlns:a16="http://schemas.microsoft.com/office/drawing/2014/main" id="{0C7C117D-D53A-7C4C-91CC-51AAD3722F59}"/>
                </a:ext>
              </a:extLst>
            </p:cNvPr>
            <p:cNvCxnSpPr>
              <a:cxnSpLocks/>
              <a:stCxn id="423" idx="2"/>
              <a:endCxn id="422" idx="0"/>
            </p:cNvCxnSpPr>
            <p:nvPr/>
          </p:nvCxnSpPr>
          <p:spPr>
            <a:xfrm flipH="1">
              <a:off x="3377347" y="2236693"/>
              <a:ext cx="332819" cy="2292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直线连接符 525">
              <a:extLst>
                <a:ext uri="{FF2B5EF4-FFF2-40B4-BE49-F238E27FC236}">
                  <a16:creationId xmlns:a16="http://schemas.microsoft.com/office/drawing/2014/main" id="{B332F153-AA43-E144-A4F9-769DA4C87623}"/>
                </a:ext>
              </a:extLst>
            </p:cNvPr>
            <p:cNvCxnSpPr>
              <a:cxnSpLocks/>
              <a:stCxn id="433" idx="1"/>
              <a:endCxn id="422" idx="3"/>
            </p:cNvCxnSpPr>
            <p:nvPr/>
          </p:nvCxnSpPr>
          <p:spPr>
            <a:xfrm flipH="1" flipV="1">
              <a:off x="3469624" y="2557253"/>
              <a:ext cx="302082" cy="913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直线连接符 526">
              <a:extLst>
                <a:ext uri="{FF2B5EF4-FFF2-40B4-BE49-F238E27FC236}">
                  <a16:creationId xmlns:a16="http://schemas.microsoft.com/office/drawing/2014/main" id="{1F515E49-A324-CE47-8700-21449A0D5404}"/>
                </a:ext>
              </a:extLst>
            </p:cNvPr>
            <p:cNvCxnSpPr>
              <a:cxnSpLocks/>
              <a:stCxn id="424" idx="0"/>
              <a:endCxn id="422" idx="2"/>
            </p:cNvCxnSpPr>
            <p:nvPr/>
          </p:nvCxnSpPr>
          <p:spPr>
            <a:xfrm flipH="1" flipV="1">
              <a:off x="3349869" y="2607329"/>
              <a:ext cx="210978" cy="3479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直线连接符 527">
              <a:extLst>
                <a:ext uri="{FF2B5EF4-FFF2-40B4-BE49-F238E27FC236}">
                  <a16:creationId xmlns:a16="http://schemas.microsoft.com/office/drawing/2014/main" id="{DEE8B941-AFD6-B648-BD57-DAF00278738C}"/>
                </a:ext>
              </a:extLst>
            </p:cNvPr>
            <p:cNvCxnSpPr>
              <a:cxnSpLocks/>
              <a:stCxn id="424" idx="0"/>
              <a:endCxn id="433" idx="2"/>
            </p:cNvCxnSpPr>
            <p:nvPr/>
          </p:nvCxnSpPr>
          <p:spPr>
            <a:xfrm flipV="1">
              <a:off x="3560847" y="2747625"/>
              <a:ext cx="294827" cy="2076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直线连接符 528">
              <a:extLst>
                <a:ext uri="{FF2B5EF4-FFF2-40B4-BE49-F238E27FC236}">
                  <a16:creationId xmlns:a16="http://schemas.microsoft.com/office/drawing/2014/main" id="{05447A31-ED9B-8B45-BE8B-9AA3721C15B9}"/>
                </a:ext>
              </a:extLst>
            </p:cNvPr>
            <p:cNvCxnSpPr>
              <a:cxnSpLocks/>
              <a:stCxn id="422" idx="1"/>
              <a:endCxn id="416" idx="3"/>
            </p:cNvCxnSpPr>
            <p:nvPr/>
          </p:nvCxnSpPr>
          <p:spPr>
            <a:xfrm flipH="1" flipV="1">
              <a:off x="2951915" y="2494683"/>
              <a:ext cx="305677" cy="213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直线连接符 529">
              <a:extLst>
                <a:ext uri="{FF2B5EF4-FFF2-40B4-BE49-F238E27FC236}">
                  <a16:creationId xmlns:a16="http://schemas.microsoft.com/office/drawing/2014/main" id="{CD740954-0F10-F949-A039-2F6277183675}"/>
                </a:ext>
              </a:extLst>
            </p:cNvPr>
            <p:cNvCxnSpPr>
              <a:cxnSpLocks/>
              <a:stCxn id="421" idx="0"/>
              <a:endCxn id="416" idx="2"/>
            </p:cNvCxnSpPr>
            <p:nvPr/>
          </p:nvCxnSpPr>
          <p:spPr>
            <a:xfrm flipH="1" flipV="1">
              <a:off x="2826356" y="2527605"/>
              <a:ext cx="226588" cy="351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线连接符 530">
              <a:extLst>
                <a:ext uri="{FF2B5EF4-FFF2-40B4-BE49-F238E27FC236}">
                  <a16:creationId xmlns:a16="http://schemas.microsoft.com/office/drawing/2014/main" id="{16533E05-3451-B642-A1BE-557061B98971}"/>
                </a:ext>
              </a:extLst>
            </p:cNvPr>
            <p:cNvCxnSpPr>
              <a:cxnSpLocks/>
              <a:stCxn id="418" idx="0"/>
              <a:endCxn id="417" idx="1"/>
            </p:cNvCxnSpPr>
            <p:nvPr/>
          </p:nvCxnSpPr>
          <p:spPr>
            <a:xfrm flipV="1">
              <a:off x="2265904" y="2903652"/>
              <a:ext cx="209210" cy="3049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线连接符 531">
              <a:extLst>
                <a:ext uri="{FF2B5EF4-FFF2-40B4-BE49-F238E27FC236}">
                  <a16:creationId xmlns:a16="http://schemas.microsoft.com/office/drawing/2014/main" id="{63375B02-6481-7B40-BF71-AD1678B41C2C}"/>
                </a:ext>
              </a:extLst>
            </p:cNvPr>
            <p:cNvCxnSpPr>
              <a:cxnSpLocks/>
              <a:stCxn id="418" idx="0"/>
              <a:endCxn id="413" idx="2"/>
            </p:cNvCxnSpPr>
            <p:nvPr/>
          </p:nvCxnSpPr>
          <p:spPr>
            <a:xfrm flipH="1" flipV="1">
              <a:off x="2146754" y="2935927"/>
              <a:ext cx="119150" cy="2726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直线连接符 532">
              <a:extLst>
                <a:ext uri="{FF2B5EF4-FFF2-40B4-BE49-F238E27FC236}">
                  <a16:creationId xmlns:a16="http://schemas.microsoft.com/office/drawing/2014/main" id="{55A67477-E1C3-7945-A81F-646C8712D27F}"/>
                </a:ext>
              </a:extLst>
            </p:cNvPr>
            <p:cNvCxnSpPr>
              <a:cxnSpLocks/>
              <a:stCxn id="420" idx="0"/>
              <a:endCxn id="417" idx="2"/>
            </p:cNvCxnSpPr>
            <p:nvPr/>
          </p:nvCxnSpPr>
          <p:spPr>
            <a:xfrm flipH="1" flipV="1">
              <a:off x="2583114" y="2975658"/>
              <a:ext cx="147707" cy="408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直线连接符 533">
              <a:extLst>
                <a:ext uri="{FF2B5EF4-FFF2-40B4-BE49-F238E27FC236}">
                  <a16:creationId xmlns:a16="http://schemas.microsoft.com/office/drawing/2014/main" id="{42E3EE26-5ED4-104A-AAD8-5B96A194E4B9}"/>
                </a:ext>
              </a:extLst>
            </p:cNvPr>
            <p:cNvCxnSpPr>
              <a:cxnSpLocks/>
              <a:stCxn id="420" idx="1"/>
              <a:endCxn id="418" idx="3"/>
            </p:cNvCxnSpPr>
            <p:nvPr/>
          </p:nvCxnSpPr>
          <p:spPr>
            <a:xfrm flipH="1" flipV="1">
              <a:off x="2373904" y="3280611"/>
              <a:ext cx="248917" cy="1751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直线连接符 534">
              <a:extLst>
                <a:ext uri="{FF2B5EF4-FFF2-40B4-BE49-F238E27FC236}">
                  <a16:creationId xmlns:a16="http://schemas.microsoft.com/office/drawing/2014/main" id="{9C6B6D05-542B-E34A-81FB-803AF3688296}"/>
                </a:ext>
              </a:extLst>
            </p:cNvPr>
            <p:cNvCxnSpPr>
              <a:cxnSpLocks/>
              <a:stCxn id="420" idx="1"/>
              <a:endCxn id="419" idx="3"/>
            </p:cNvCxnSpPr>
            <p:nvPr/>
          </p:nvCxnSpPr>
          <p:spPr>
            <a:xfrm flipH="1">
              <a:off x="2398230" y="3455807"/>
              <a:ext cx="224591" cy="2591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直线连接符 535">
              <a:extLst>
                <a:ext uri="{FF2B5EF4-FFF2-40B4-BE49-F238E27FC236}">
                  <a16:creationId xmlns:a16="http://schemas.microsoft.com/office/drawing/2014/main" id="{61468538-5321-7640-8FD8-A24AE9EC1ECC}"/>
                </a:ext>
              </a:extLst>
            </p:cNvPr>
            <p:cNvCxnSpPr>
              <a:cxnSpLocks/>
              <a:stCxn id="421" idx="1"/>
              <a:endCxn id="417" idx="3"/>
            </p:cNvCxnSpPr>
            <p:nvPr/>
          </p:nvCxnSpPr>
          <p:spPr>
            <a:xfrm flipH="1" flipV="1">
              <a:off x="2691114" y="2903652"/>
              <a:ext cx="253830" cy="474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直线连接符 536">
              <a:extLst>
                <a:ext uri="{FF2B5EF4-FFF2-40B4-BE49-F238E27FC236}">
                  <a16:creationId xmlns:a16="http://schemas.microsoft.com/office/drawing/2014/main" id="{4BA56B91-6439-374E-809A-56E4C291199E}"/>
                </a:ext>
              </a:extLst>
            </p:cNvPr>
            <p:cNvCxnSpPr>
              <a:cxnSpLocks/>
              <a:stCxn id="421" idx="0"/>
              <a:endCxn id="422" idx="2"/>
            </p:cNvCxnSpPr>
            <p:nvPr/>
          </p:nvCxnSpPr>
          <p:spPr>
            <a:xfrm flipV="1">
              <a:off x="3052944" y="2607329"/>
              <a:ext cx="296925" cy="271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直线连接符 537">
              <a:extLst>
                <a:ext uri="{FF2B5EF4-FFF2-40B4-BE49-F238E27FC236}">
                  <a16:creationId xmlns:a16="http://schemas.microsoft.com/office/drawing/2014/main" id="{657D1002-272D-E948-82C8-DAD9A7E56E22}"/>
                </a:ext>
              </a:extLst>
            </p:cNvPr>
            <p:cNvCxnSpPr>
              <a:cxnSpLocks/>
              <a:stCxn id="421" idx="3"/>
              <a:endCxn id="424" idx="1"/>
            </p:cNvCxnSpPr>
            <p:nvPr/>
          </p:nvCxnSpPr>
          <p:spPr>
            <a:xfrm>
              <a:off x="3160944" y="2951098"/>
              <a:ext cx="291903" cy="761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直线连接符 538">
              <a:extLst>
                <a:ext uri="{FF2B5EF4-FFF2-40B4-BE49-F238E27FC236}">
                  <a16:creationId xmlns:a16="http://schemas.microsoft.com/office/drawing/2014/main" id="{D594E8E5-AA5E-2A4C-8219-6905B0742514}"/>
                </a:ext>
              </a:extLst>
            </p:cNvPr>
            <p:cNvCxnSpPr>
              <a:cxnSpLocks/>
              <a:stCxn id="438" idx="1"/>
              <a:endCxn id="424" idx="3"/>
            </p:cNvCxnSpPr>
            <p:nvPr/>
          </p:nvCxnSpPr>
          <p:spPr>
            <a:xfrm flipH="1" flipV="1">
              <a:off x="3668847" y="3027264"/>
              <a:ext cx="278132" cy="1040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直线连接符 539">
              <a:extLst>
                <a:ext uri="{FF2B5EF4-FFF2-40B4-BE49-F238E27FC236}">
                  <a16:creationId xmlns:a16="http://schemas.microsoft.com/office/drawing/2014/main" id="{D8C13EBC-7114-FD4F-A376-9B15EDAB3BA4}"/>
                </a:ext>
              </a:extLst>
            </p:cNvPr>
            <p:cNvCxnSpPr>
              <a:cxnSpLocks/>
              <a:stCxn id="435" idx="0"/>
              <a:endCxn id="424" idx="2"/>
            </p:cNvCxnSpPr>
            <p:nvPr/>
          </p:nvCxnSpPr>
          <p:spPr>
            <a:xfrm flipH="1" flipV="1">
              <a:off x="3560847" y="3099270"/>
              <a:ext cx="176391" cy="288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直线连接符 540">
              <a:extLst>
                <a:ext uri="{FF2B5EF4-FFF2-40B4-BE49-F238E27FC236}">
                  <a16:creationId xmlns:a16="http://schemas.microsoft.com/office/drawing/2014/main" id="{E927668C-126E-1D40-AFFA-EEB461CA81C2}"/>
                </a:ext>
              </a:extLst>
            </p:cNvPr>
            <p:cNvCxnSpPr>
              <a:cxnSpLocks/>
              <a:stCxn id="435" idx="0"/>
              <a:endCxn id="438" idx="1"/>
            </p:cNvCxnSpPr>
            <p:nvPr/>
          </p:nvCxnSpPr>
          <p:spPr>
            <a:xfrm flipV="1">
              <a:off x="3737238" y="3131280"/>
              <a:ext cx="209741" cy="2567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直线连接符 541">
              <a:extLst>
                <a:ext uri="{FF2B5EF4-FFF2-40B4-BE49-F238E27FC236}">
                  <a16:creationId xmlns:a16="http://schemas.microsoft.com/office/drawing/2014/main" id="{B40F299E-4D89-384D-81B7-5DD8D11C01B3}"/>
                </a:ext>
              </a:extLst>
            </p:cNvPr>
            <p:cNvCxnSpPr>
              <a:cxnSpLocks/>
              <a:stCxn id="429" idx="0"/>
              <a:endCxn id="421" idx="2"/>
            </p:cNvCxnSpPr>
            <p:nvPr/>
          </p:nvCxnSpPr>
          <p:spPr>
            <a:xfrm flipH="1" flipV="1">
              <a:off x="3052944" y="3023104"/>
              <a:ext cx="192047" cy="3320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直线连接符 542">
              <a:extLst>
                <a:ext uri="{FF2B5EF4-FFF2-40B4-BE49-F238E27FC236}">
                  <a16:creationId xmlns:a16="http://schemas.microsoft.com/office/drawing/2014/main" id="{4477514B-67E2-3842-9009-B181E664F0E6}"/>
                </a:ext>
              </a:extLst>
            </p:cNvPr>
            <p:cNvCxnSpPr>
              <a:cxnSpLocks/>
              <a:stCxn id="420" idx="0"/>
              <a:endCxn id="421" idx="2"/>
            </p:cNvCxnSpPr>
            <p:nvPr/>
          </p:nvCxnSpPr>
          <p:spPr>
            <a:xfrm flipV="1">
              <a:off x="2730821" y="3023104"/>
              <a:ext cx="322123" cy="3606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直线连接符 543">
              <a:extLst>
                <a:ext uri="{FF2B5EF4-FFF2-40B4-BE49-F238E27FC236}">
                  <a16:creationId xmlns:a16="http://schemas.microsoft.com/office/drawing/2014/main" id="{2381AAD3-5774-9148-B28D-53F03B120BD3}"/>
                </a:ext>
              </a:extLst>
            </p:cNvPr>
            <p:cNvCxnSpPr>
              <a:cxnSpLocks/>
              <a:stCxn id="420" idx="3"/>
              <a:endCxn id="429" idx="1"/>
            </p:cNvCxnSpPr>
            <p:nvPr/>
          </p:nvCxnSpPr>
          <p:spPr>
            <a:xfrm flipV="1">
              <a:off x="2838821" y="3427139"/>
              <a:ext cx="298170" cy="286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直线连接符 544">
              <a:extLst>
                <a:ext uri="{FF2B5EF4-FFF2-40B4-BE49-F238E27FC236}">
                  <a16:creationId xmlns:a16="http://schemas.microsoft.com/office/drawing/2014/main" id="{5488956A-73D7-B948-B17B-D40549A03ECE}"/>
                </a:ext>
              </a:extLst>
            </p:cNvPr>
            <p:cNvCxnSpPr>
              <a:cxnSpLocks/>
              <a:stCxn id="429" idx="0"/>
              <a:endCxn id="424" idx="2"/>
            </p:cNvCxnSpPr>
            <p:nvPr/>
          </p:nvCxnSpPr>
          <p:spPr>
            <a:xfrm flipV="1">
              <a:off x="3244991" y="3099270"/>
              <a:ext cx="315856" cy="2558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直线连接符 545">
              <a:extLst>
                <a:ext uri="{FF2B5EF4-FFF2-40B4-BE49-F238E27FC236}">
                  <a16:creationId xmlns:a16="http://schemas.microsoft.com/office/drawing/2014/main" id="{98F8EF03-2C73-BE4F-BAB6-B17A29423150}"/>
                </a:ext>
              </a:extLst>
            </p:cNvPr>
            <p:cNvCxnSpPr>
              <a:cxnSpLocks/>
              <a:stCxn id="429" idx="3"/>
              <a:endCxn id="435" idx="1"/>
            </p:cNvCxnSpPr>
            <p:nvPr/>
          </p:nvCxnSpPr>
          <p:spPr>
            <a:xfrm>
              <a:off x="3352991" y="3427139"/>
              <a:ext cx="276247" cy="3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直线连接符 546">
              <a:extLst>
                <a:ext uri="{FF2B5EF4-FFF2-40B4-BE49-F238E27FC236}">
                  <a16:creationId xmlns:a16="http://schemas.microsoft.com/office/drawing/2014/main" id="{63D11FFC-8BE6-024B-B4DF-6A2C90CD3949}"/>
                </a:ext>
              </a:extLst>
            </p:cNvPr>
            <p:cNvCxnSpPr>
              <a:cxnSpLocks/>
              <a:stCxn id="440" idx="1"/>
              <a:endCxn id="435" idx="3"/>
            </p:cNvCxnSpPr>
            <p:nvPr/>
          </p:nvCxnSpPr>
          <p:spPr>
            <a:xfrm flipH="1" flipV="1">
              <a:off x="3845238" y="3460037"/>
              <a:ext cx="271471" cy="1409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直线连接符 547">
              <a:extLst>
                <a:ext uri="{FF2B5EF4-FFF2-40B4-BE49-F238E27FC236}">
                  <a16:creationId xmlns:a16="http://schemas.microsoft.com/office/drawing/2014/main" id="{BE215C29-9C6C-C246-945A-7136A8E37B3A}"/>
                </a:ext>
              </a:extLst>
            </p:cNvPr>
            <p:cNvCxnSpPr>
              <a:cxnSpLocks/>
              <a:stCxn id="436" idx="0"/>
              <a:endCxn id="435" idx="2"/>
            </p:cNvCxnSpPr>
            <p:nvPr/>
          </p:nvCxnSpPr>
          <p:spPr>
            <a:xfrm flipH="1" flipV="1">
              <a:off x="3737238" y="3532043"/>
              <a:ext cx="194204" cy="333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直线连接符 548">
              <a:extLst>
                <a:ext uri="{FF2B5EF4-FFF2-40B4-BE49-F238E27FC236}">
                  <a16:creationId xmlns:a16="http://schemas.microsoft.com/office/drawing/2014/main" id="{2C8FA999-DB20-E142-9A5D-E8364C7E5624}"/>
                </a:ext>
              </a:extLst>
            </p:cNvPr>
            <p:cNvCxnSpPr>
              <a:cxnSpLocks/>
              <a:stCxn id="436" idx="0"/>
              <a:endCxn id="440" idx="2"/>
            </p:cNvCxnSpPr>
            <p:nvPr/>
          </p:nvCxnSpPr>
          <p:spPr>
            <a:xfrm flipV="1">
              <a:off x="3931442" y="3673000"/>
              <a:ext cx="293267" cy="19279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直线连接符 549">
              <a:extLst>
                <a:ext uri="{FF2B5EF4-FFF2-40B4-BE49-F238E27FC236}">
                  <a16:creationId xmlns:a16="http://schemas.microsoft.com/office/drawing/2014/main" id="{903EFE45-D5D0-FB4F-B6FE-C6D80D4D1C18}"/>
                </a:ext>
              </a:extLst>
            </p:cNvPr>
            <p:cNvCxnSpPr>
              <a:cxnSpLocks/>
              <a:stCxn id="429" idx="2"/>
              <a:endCxn id="432" idx="0"/>
            </p:cNvCxnSpPr>
            <p:nvPr/>
          </p:nvCxnSpPr>
          <p:spPr>
            <a:xfrm>
              <a:off x="3244991" y="3499145"/>
              <a:ext cx="189545" cy="3014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直线连接符 550">
              <a:extLst>
                <a:ext uri="{FF2B5EF4-FFF2-40B4-BE49-F238E27FC236}">
                  <a16:creationId xmlns:a16="http://schemas.microsoft.com/office/drawing/2014/main" id="{E73F368A-FDE8-954C-BEA3-B85B13E9E4C2}"/>
                </a:ext>
              </a:extLst>
            </p:cNvPr>
            <p:cNvCxnSpPr>
              <a:cxnSpLocks/>
              <a:stCxn id="435" idx="2"/>
              <a:endCxn id="432" idx="0"/>
            </p:cNvCxnSpPr>
            <p:nvPr/>
          </p:nvCxnSpPr>
          <p:spPr>
            <a:xfrm flipH="1">
              <a:off x="3434536" y="3532043"/>
              <a:ext cx="302702" cy="2685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直线连接符 551">
              <a:extLst>
                <a:ext uri="{FF2B5EF4-FFF2-40B4-BE49-F238E27FC236}">
                  <a16:creationId xmlns:a16="http://schemas.microsoft.com/office/drawing/2014/main" id="{31B541A6-0416-124D-874D-BE306AB2AB19}"/>
                </a:ext>
              </a:extLst>
            </p:cNvPr>
            <p:cNvCxnSpPr>
              <a:cxnSpLocks/>
              <a:stCxn id="420" idx="2"/>
              <a:endCxn id="430" idx="0"/>
            </p:cNvCxnSpPr>
            <p:nvPr/>
          </p:nvCxnSpPr>
          <p:spPr>
            <a:xfrm>
              <a:off x="2730821" y="3527813"/>
              <a:ext cx="270521" cy="211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直线连接符 552">
              <a:extLst>
                <a:ext uri="{FF2B5EF4-FFF2-40B4-BE49-F238E27FC236}">
                  <a16:creationId xmlns:a16="http://schemas.microsoft.com/office/drawing/2014/main" id="{C379EC9F-BDF3-A343-A9A5-0D905CC2A40C}"/>
                </a:ext>
              </a:extLst>
            </p:cNvPr>
            <p:cNvCxnSpPr>
              <a:cxnSpLocks/>
              <a:stCxn id="420" idx="2"/>
              <a:endCxn id="425" idx="0"/>
            </p:cNvCxnSpPr>
            <p:nvPr/>
          </p:nvCxnSpPr>
          <p:spPr>
            <a:xfrm flipH="1">
              <a:off x="2648494" y="3527813"/>
              <a:ext cx="82327" cy="4554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直线连接符 553">
              <a:extLst>
                <a:ext uri="{FF2B5EF4-FFF2-40B4-BE49-F238E27FC236}">
                  <a16:creationId xmlns:a16="http://schemas.microsoft.com/office/drawing/2014/main" id="{A8C9A099-2DB4-5B48-92B1-EC61ADF58494}"/>
                </a:ext>
              </a:extLst>
            </p:cNvPr>
            <p:cNvCxnSpPr>
              <a:cxnSpLocks/>
              <a:stCxn id="419" idx="2"/>
              <a:endCxn id="425" idx="1"/>
            </p:cNvCxnSpPr>
            <p:nvPr/>
          </p:nvCxnSpPr>
          <p:spPr>
            <a:xfrm>
              <a:off x="2290230" y="3786924"/>
              <a:ext cx="250264" cy="2683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直线连接符 554">
              <a:extLst>
                <a:ext uri="{FF2B5EF4-FFF2-40B4-BE49-F238E27FC236}">
                  <a16:creationId xmlns:a16="http://schemas.microsoft.com/office/drawing/2014/main" id="{02295BB2-5EDD-D544-8B92-53991838337E}"/>
                </a:ext>
              </a:extLst>
            </p:cNvPr>
            <p:cNvCxnSpPr>
              <a:cxnSpLocks/>
              <a:stCxn id="403" idx="3"/>
              <a:endCxn id="425" idx="1"/>
            </p:cNvCxnSpPr>
            <p:nvPr/>
          </p:nvCxnSpPr>
          <p:spPr>
            <a:xfrm flipV="1">
              <a:off x="2161664" y="4055296"/>
              <a:ext cx="378830" cy="760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直线连接符 555">
              <a:extLst>
                <a:ext uri="{FF2B5EF4-FFF2-40B4-BE49-F238E27FC236}">
                  <a16:creationId xmlns:a16="http://schemas.microsoft.com/office/drawing/2014/main" id="{5D0E2541-69AC-544A-A8A2-8BA899273D2C}"/>
                </a:ext>
              </a:extLst>
            </p:cNvPr>
            <p:cNvCxnSpPr>
              <a:cxnSpLocks/>
              <a:stCxn id="430" idx="1"/>
              <a:endCxn id="425" idx="0"/>
            </p:cNvCxnSpPr>
            <p:nvPr/>
          </p:nvCxnSpPr>
          <p:spPr>
            <a:xfrm flipH="1">
              <a:off x="2648494" y="3811575"/>
              <a:ext cx="244848" cy="1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直线连接符 556">
              <a:extLst>
                <a:ext uri="{FF2B5EF4-FFF2-40B4-BE49-F238E27FC236}">
                  <a16:creationId xmlns:a16="http://schemas.microsoft.com/office/drawing/2014/main" id="{0E862E54-D595-DE42-BDDE-6531F77FE728}"/>
                </a:ext>
              </a:extLst>
            </p:cNvPr>
            <p:cNvCxnSpPr>
              <a:cxnSpLocks/>
              <a:stCxn id="429" idx="2"/>
              <a:endCxn id="430" idx="0"/>
            </p:cNvCxnSpPr>
            <p:nvPr/>
          </p:nvCxnSpPr>
          <p:spPr>
            <a:xfrm flipH="1">
              <a:off x="3001342" y="3499145"/>
              <a:ext cx="243649" cy="240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直线连接符 557">
              <a:extLst>
                <a:ext uri="{FF2B5EF4-FFF2-40B4-BE49-F238E27FC236}">
                  <a16:creationId xmlns:a16="http://schemas.microsoft.com/office/drawing/2014/main" id="{CB49595C-7465-4E42-86AB-8C0C4D0BEF20}"/>
                </a:ext>
              </a:extLst>
            </p:cNvPr>
            <p:cNvCxnSpPr>
              <a:cxnSpLocks/>
              <a:stCxn id="432" idx="1"/>
              <a:endCxn id="430" idx="3"/>
            </p:cNvCxnSpPr>
            <p:nvPr/>
          </p:nvCxnSpPr>
          <p:spPr>
            <a:xfrm flipH="1" flipV="1">
              <a:off x="3109342" y="3811575"/>
              <a:ext cx="217194" cy="609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直线连接符 558">
              <a:extLst>
                <a:ext uri="{FF2B5EF4-FFF2-40B4-BE49-F238E27FC236}">
                  <a16:creationId xmlns:a16="http://schemas.microsoft.com/office/drawing/2014/main" id="{50BB64C3-7898-494B-A131-CFB6236A4B84}"/>
                </a:ext>
              </a:extLst>
            </p:cNvPr>
            <p:cNvCxnSpPr>
              <a:cxnSpLocks/>
              <a:stCxn id="432" idx="3"/>
              <a:endCxn id="436" idx="1"/>
            </p:cNvCxnSpPr>
            <p:nvPr/>
          </p:nvCxnSpPr>
          <p:spPr>
            <a:xfrm>
              <a:off x="3542536" y="3872568"/>
              <a:ext cx="266694" cy="369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直线连接符 559">
              <a:extLst>
                <a:ext uri="{FF2B5EF4-FFF2-40B4-BE49-F238E27FC236}">
                  <a16:creationId xmlns:a16="http://schemas.microsoft.com/office/drawing/2014/main" id="{495716F1-58DB-DA49-806E-3995294C6BE7}"/>
                </a:ext>
              </a:extLst>
            </p:cNvPr>
            <p:cNvCxnSpPr>
              <a:cxnSpLocks/>
              <a:stCxn id="432" idx="2"/>
              <a:endCxn id="434" idx="0"/>
            </p:cNvCxnSpPr>
            <p:nvPr/>
          </p:nvCxnSpPr>
          <p:spPr>
            <a:xfrm>
              <a:off x="3434536" y="3944574"/>
              <a:ext cx="218108" cy="3881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直线连接符 560">
              <a:extLst>
                <a:ext uri="{FF2B5EF4-FFF2-40B4-BE49-F238E27FC236}">
                  <a16:creationId xmlns:a16="http://schemas.microsoft.com/office/drawing/2014/main" id="{F5083C84-DE48-344F-BB09-EA8F1BDFDFDA}"/>
                </a:ext>
              </a:extLst>
            </p:cNvPr>
            <p:cNvCxnSpPr>
              <a:cxnSpLocks/>
              <a:stCxn id="436" idx="2"/>
              <a:endCxn id="434" idx="0"/>
            </p:cNvCxnSpPr>
            <p:nvPr/>
          </p:nvCxnSpPr>
          <p:spPr>
            <a:xfrm flipH="1">
              <a:off x="3652644" y="4005533"/>
              <a:ext cx="243958" cy="32721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直线连接符 561">
              <a:extLst>
                <a:ext uri="{FF2B5EF4-FFF2-40B4-BE49-F238E27FC236}">
                  <a16:creationId xmlns:a16="http://schemas.microsoft.com/office/drawing/2014/main" id="{116FB05D-EDC2-E448-906F-1A110409B97C}"/>
                </a:ext>
              </a:extLst>
            </p:cNvPr>
            <p:cNvCxnSpPr>
              <a:cxnSpLocks/>
              <a:stCxn id="411" idx="0"/>
              <a:endCxn id="428" idx="2"/>
            </p:cNvCxnSpPr>
            <p:nvPr/>
          </p:nvCxnSpPr>
          <p:spPr>
            <a:xfrm flipH="1" flipV="1">
              <a:off x="3683933" y="4971631"/>
              <a:ext cx="260939" cy="26259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直线连接符 562">
              <a:extLst>
                <a:ext uri="{FF2B5EF4-FFF2-40B4-BE49-F238E27FC236}">
                  <a16:creationId xmlns:a16="http://schemas.microsoft.com/office/drawing/2014/main" id="{17704459-DD81-2548-B652-A1246A060AF9}"/>
                </a:ext>
              </a:extLst>
            </p:cNvPr>
            <p:cNvCxnSpPr>
              <a:cxnSpLocks/>
              <a:stCxn id="428" idx="0"/>
              <a:endCxn id="434" idx="2"/>
            </p:cNvCxnSpPr>
            <p:nvPr/>
          </p:nvCxnSpPr>
          <p:spPr>
            <a:xfrm flipH="1" flipV="1">
              <a:off x="3652644" y="4476756"/>
              <a:ext cx="31289" cy="35086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直线连接符 563">
              <a:extLst>
                <a:ext uri="{FF2B5EF4-FFF2-40B4-BE49-F238E27FC236}">
                  <a16:creationId xmlns:a16="http://schemas.microsoft.com/office/drawing/2014/main" id="{05EF6510-60DD-EA49-8C18-B0AEDAE36C4C}"/>
                </a:ext>
              </a:extLst>
            </p:cNvPr>
            <p:cNvCxnSpPr>
              <a:cxnSpLocks/>
              <a:stCxn id="431" idx="0"/>
              <a:endCxn id="430" idx="2"/>
            </p:cNvCxnSpPr>
            <p:nvPr/>
          </p:nvCxnSpPr>
          <p:spPr>
            <a:xfrm flipH="1" flipV="1">
              <a:off x="3001342" y="3883581"/>
              <a:ext cx="125735" cy="3058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直线连接符 564">
              <a:extLst>
                <a:ext uri="{FF2B5EF4-FFF2-40B4-BE49-F238E27FC236}">
                  <a16:creationId xmlns:a16="http://schemas.microsoft.com/office/drawing/2014/main" id="{89C0B044-693D-7C41-9C56-0DE5C1010EF8}"/>
                </a:ext>
              </a:extLst>
            </p:cNvPr>
            <p:cNvCxnSpPr>
              <a:cxnSpLocks/>
              <a:stCxn id="431" idx="0"/>
              <a:endCxn id="432" idx="2"/>
            </p:cNvCxnSpPr>
            <p:nvPr/>
          </p:nvCxnSpPr>
          <p:spPr>
            <a:xfrm flipV="1">
              <a:off x="3127077" y="3944574"/>
              <a:ext cx="307459" cy="2448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直线连接符 565">
              <a:extLst>
                <a:ext uri="{FF2B5EF4-FFF2-40B4-BE49-F238E27FC236}">
                  <a16:creationId xmlns:a16="http://schemas.microsoft.com/office/drawing/2014/main" id="{820DDD21-C9D0-404A-9AF0-9D705737CF76}"/>
                </a:ext>
              </a:extLst>
            </p:cNvPr>
            <p:cNvCxnSpPr>
              <a:cxnSpLocks/>
              <a:stCxn id="431" idx="3"/>
              <a:endCxn id="434" idx="1"/>
            </p:cNvCxnSpPr>
            <p:nvPr/>
          </p:nvCxnSpPr>
          <p:spPr>
            <a:xfrm>
              <a:off x="3235077" y="4261389"/>
              <a:ext cx="309567" cy="143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线连接符 566">
              <a:extLst>
                <a:ext uri="{FF2B5EF4-FFF2-40B4-BE49-F238E27FC236}">
                  <a16:creationId xmlns:a16="http://schemas.microsoft.com/office/drawing/2014/main" id="{AD14D08E-6BCD-1446-9C4E-227677FB3F18}"/>
                </a:ext>
              </a:extLst>
            </p:cNvPr>
            <p:cNvCxnSpPr>
              <a:cxnSpLocks/>
              <a:stCxn id="431" idx="2"/>
              <a:endCxn id="427" idx="0"/>
            </p:cNvCxnSpPr>
            <p:nvPr/>
          </p:nvCxnSpPr>
          <p:spPr>
            <a:xfrm>
              <a:off x="3127077" y="4333395"/>
              <a:ext cx="167216" cy="3207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直线连接符 567">
              <a:extLst>
                <a:ext uri="{FF2B5EF4-FFF2-40B4-BE49-F238E27FC236}">
                  <a16:creationId xmlns:a16="http://schemas.microsoft.com/office/drawing/2014/main" id="{2B6F9AE0-4760-FD4A-A753-7C901219B8F1}"/>
                </a:ext>
              </a:extLst>
            </p:cNvPr>
            <p:cNvCxnSpPr>
              <a:cxnSpLocks/>
              <a:stCxn id="434" idx="1"/>
              <a:endCxn id="427" idx="0"/>
            </p:cNvCxnSpPr>
            <p:nvPr/>
          </p:nvCxnSpPr>
          <p:spPr>
            <a:xfrm flipH="1">
              <a:off x="3294293" y="4404750"/>
              <a:ext cx="250351" cy="24938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直线连接符 568">
              <a:extLst>
                <a:ext uri="{FF2B5EF4-FFF2-40B4-BE49-F238E27FC236}">
                  <a16:creationId xmlns:a16="http://schemas.microsoft.com/office/drawing/2014/main" id="{E8133B09-8C11-4846-BA66-D884DFBADC10}"/>
                </a:ext>
              </a:extLst>
            </p:cNvPr>
            <p:cNvCxnSpPr>
              <a:cxnSpLocks/>
              <a:stCxn id="428" idx="1"/>
              <a:endCxn id="427" idx="3"/>
            </p:cNvCxnSpPr>
            <p:nvPr/>
          </p:nvCxnSpPr>
          <p:spPr>
            <a:xfrm flipH="1" flipV="1">
              <a:off x="3402293" y="4726144"/>
              <a:ext cx="173640" cy="1734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直线连接符 569">
              <a:extLst>
                <a:ext uri="{FF2B5EF4-FFF2-40B4-BE49-F238E27FC236}">
                  <a16:creationId xmlns:a16="http://schemas.microsoft.com/office/drawing/2014/main" id="{CED297C0-2FC2-3D44-B5E0-46551399D274}"/>
                </a:ext>
              </a:extLst>
            </p:cNvPr>
            <p:cNvCxnSpPr>
              <a:cxnSpLocks/>
              <a:stCxn id="412" idx="0"/>
              <a:endCxn id="427" idx="2"/>
            </p:cNvCxnSpPr>
            <p:nvPr/>
          </p:nvCxnSpPr>
          <p:spPr>
            <a:xfrm flipH="1" flipV="1">
              <a:off x="3294293" y="4798150"/>
              <a:ext cx="151834" cy="430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直线连接符 570">
              <a:extLst>
                <a:ext uri="{FF2B5EF4-FFF2-40B4-BE49-F238E27FC236}">
                  <a16:creationId xmlns:a16="http://schemas.microsoft.com/office/drawing/2014/main" id="{FF7B8EDB-A152-C544-90C1-E643414A071B}"/>
                </a:ext>
              </a:extLst>
            </p:cNvPr>
            <p:cNvCxnSpPr>
              <a:cxnSpLocks/>
              <a:stCxn id="412" idx="0"/>
              <a:endCxn id="428" idx="2"/>
            </p:cNvCxnSpPr>
            <p:nvPr/>
          </p:nvCxnSpPr>
          <p:spPr>
            <a:xfrm flipV="1">
              <a:off x="3446127" y="4971631"/>
              <a:ext cx="237806" cy="2569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" name="直线连接符 571">
              <a:extLst>
                <a:ext uri="{FF2B5EF4-FFF2-40B4-BE49-F238E27FC236}">
                  <a16:creationId xmlns:a16="http://schemas.microsoft.com/office/drawing/2014/main" id="{D684AC8D-AF3F-FB42-8D92-F90DEF202CF1}"/>
                </a:ext>
              </a:extLst>
            </p:cNvPr>
            <p:cNvCxnSpPr>
              <a:cxnSpLocks/>
              <a:stCxn id="426" idx="0"/>
              <a:endCxn id="425" idx="2"/>
            </p:cNvCxnSpPr>
            <p:nvPr/>
          </p:nvCxnSpPr>
          <p:spPr>
            <a:xfrm flipH="1" flipV="1">
              <a:off x="2648494" y="4127302"/>
              <a:ext cx="156339" cy="4040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直线连接符 572">
              <a:extLst>
                <a:ext uri="{FF2B5EF4-FFF2-40B4-BE49-F238E27FC236}">
                  <a16:creationId xmlns:a16="http://schemas.microsoft.com/office/drawing/2014/main" id="{3F9B8EFE-0853-E54E-BE3E-BEE5BA54B1FC}"/>
                </a:ext>
              </a:extLst>
            </p:cNvPr>
            <p:cNvCxnSpPr>
              <a:cxnSpLocks/>
              <a:stCxn id="405" idx="0"/>
              <a:endCxn id="425" idx="2"/>
            </p:cNvCxnSpPr>
            <p:nvPr/>
          </p:nvCxnSpPr>
          <p:spPr>
            <a:xfrm flipV="1">
              <a:off x="2419529" y="4127302"/>
              <a:ext cx="228965" cy="3043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直线连接符 573">
              <a:extLst>
                <a:ext uri="{FF2B5EF4-FFF2-40B4-BE49-F238E27FC236}">
                  <a16:creationId xmlns:a16="http://schemas.microsoft.com/office/drawing/2014/main" id="{BADFAD5A-FE74-8C42-864D-4B86D7341D98}"/>
                </a:ext>
              </a:extLst>
            </p:cNvPr>
            <p:cNvCxnSpPr>
              <a:cxnSpLocks/>
              <a:stCxn id="425" idx="3"/>
              <a:endCxn id="431" idx="1"/>
            </p:cNvCxnSpPr>
            <p:nvPr/>
          </p:nvCxnSpPr>
          <p:spPr>
            <a:xfrm>
              <a:off x="2756494" y="4055296"/>
              <a:ext cx="262583" cy="206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直线连接符 574">
              <a:extLst>
                <a:ext uri="{FF2B5EF4-FFF2-40B4-BE49-F238E27FC236}">
                  <a16:creationId xmlns:a16="http://schemas.microsoft.com/office/drawing/2014/main" id="{C019F7C7-1DC2-394A-84AE-07D2D35578AE}"/>
                </a:ext>
              </a:extLst>
            </p:cNvPr>
            <p:cNvCxnSpPr>
              <a:cxnSpLocks/>
              <a:stCxn id="405" idx="3"/>
              <a:endCxn id="426" idx="1"/>
            </p:cNvCxnSpPr>
            <p:nvPr/>
          </p:nvCxnSpPr>
          <p:spPr>
            <a:xfrm>
              <a:off x="2486979" y="4542568"/>
              <a:ext cx="209854" cy="608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直线连接符 575">
              <a:extLst>
                <a:ext uri="{FF2B5EF4-FFF2-40B4-BE49-F238E27FC236}">
                  <a16:creationId xmlns:a16="http://schemas.microsoft.com/office/drawing/2014/main" id="{22A2B471-9CB3-0840-A516-E1E65326192E}"/>
                </a:ext>
              </a:extLst>
            </p:cNvPr>
            <p:cNvCxnSpPr>
              <a:cxnSpLocks/>
              <a:stCxn id="404" idx="0"/>
              <a:endCxn id="426" idx="1"/>
            </p:cNvCxnSpPr>
            <p:nvPr/>
          </p:nvCxnSpPr>
          <p:spPr>
            <a:xfrm flipV="1">
              <a:off x="2445547" y="4603399"/>
              <a:ext cx="251286" cy="277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7" name="直线连接符 576">
              <a:extLst>
                <a:ext uri="{FF2B5EF4-FFF2-40B4-BE49-F238E27FC236}">
                  <a16:creationId xmlns:a16="http://schemas.microsoft.com/office/drawing/2014/main" id="{72C00904-8061-0C41-8274-E96EF7219130}"/>
                </a:ext>
              </a:extLst>
            </p:cNvPr>
            <p:cNvCxnSpPr>
              <a:cxnSpLocks/>
              <a:stCxn id="426" idx="3"/>
              <a:endCxn id="427" idx="1"/>
            </p:cNvCxnSpPr>
            <p:nvPr/>
          </p:nvCxnSpPr>
          <p:spPr>
            <a:xfrm>
              <a:off x="2912833" y="4603399"/>
              <a:ext cx="273460" cy="1227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直线连接符 577">
              <a:extLst>
                <a:ext uri="{FF2B5EF4-FFF2-40B4-BE49-F238E27FC236}">
                  <a16:creationId xmlns:a16="http://schemas.microsoft.com/office/drawing/2014/main" id="{53E64445-622D-5A42-91EA-91B57657C593}"/>
                </a:ext>
              </a:extLst>
            </p:cNvPr>
            <p:cNvCxnSpPr>
              <a:cxnSpLocks/>
              <a:stCxn id="431" idx="2"/>
              <a:endCxn id="426" idx="0"/>
            </p:cNvCxnSpPr>
            <p:nvPr/>
          </p:nvCxnSpPr>
          <p:spPr>
            <a:xfrm flipH="1">
              <a:off x="2804833" y="4333395"/>
              <a:ext cx="322244" cy="197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直线连接符 578">
              <a:extLst>
                <a:ext uri="{FF2B5EF4-FFF2-40B4-BE49-F238E27FC236}">
                  <a16:creationId xmlns:a16="http://schemas.microsoft.com/office/drawing/2014/main" id="{360F4130-62BD-E64B-980D-2AFB5C030A88}"/>
                </a:ext>
              </a:extLst>
            </p:cNvPr>
            <p:cNvCxnSpPr>
              <a:cxnSpLocks/>
              <a:stCxn id="426" idx="2"/>
              <a:endCxn id="410" idx="0"/>
            </p:cNvCxnSpPr>
            <p:nvPr/>
          </p:nvCxnSpPr>
          <p:spPr>
            <a:xfrm>
              <a:off x="2804833" y="4675405"/>
              <a:ext cx="150567" cy="292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线连接符 579">
              <a:extLst>
                <a:ext uri="{FF2B5EF4-FFF2-40B4-BE49-F238E27FC236}">
                  <a16:creationId xmlns:a16="http://schemas.microsoft.com/office/drawing/2014/main" id="{27BB9964-5245-A44D-B5A0-21A4CD768CC1}"/>
                </a:ext>
              </a:extLst>
            </p:cNvPr>
            <p:cNvCxnSpPr>
              <a:cxnSpLocks/>
              <a:stCxn id="427" idx="1"/>
              <a:endCxn id="410" idx="0"/>
            </p:cNvCxnSpPr>
            <p:nvPr/>
          </p:nvCxnSpPr>
          <p:spPr>
            <a:xfrm flipH="1">
              <a:off x="2955400" y="4726144"/>
              <a:ext cx="230893" cy="24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线连接符 580">
              <a:extLst>
                <a:ext uri="{FF2B5EF4-FFF2-40B4-BE49-F238E27FC236}">
                  <a16:creationId xmlns:a16="http://schemas.microsoft.com/office/drawing/2014/main" id="{A644F1E9-9DD9-7240-AC42-AD7DFF3DF403}"/>
                </a:ext>
              </a:extLst>
            </p:cNvPr>
            <p:cNvCxnSpPr>
              <a:cxnSpLocks/>
              <a:stCxn id="408" idx="0"/>
              <a:endCxn id="407" idx="1"/>
            </p:cNvCxnSpPr>
            <p:nvPr/>
          </p:nvCxnSpPr>
          <p:spPr>
            <a:xfrm flipV="1">
              <a:off x="2648494" y="1671052"/>
              <a:ext cx="238912" cy="2725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F010986-5C07-494D-B0D9-958F68E06111}"/>
              </a:ext>
            </a:extLst>
          </p:cNvPr>
          <p:cNvGrpSpPr/>
          <p:nvPr/>
        </p:nvGrpSpPr>
        <p:grpSpPr>
          <a:xfrm>
            <a:off x="2627338" y="346290"/>
            <a:ext cx="5039603" cy="3082710"/>
            <a:chOff x="3509588" y="-1188712"/>
            <a:chExt cx="5039603" cy="3082710"/>
          </a:xfrm>
        </p:grpSpPr>
        <p:sp>
          <p:nvSpPr>
            <p:cNvPr id="584" name="矩形 583">
              <a:extLst>
                <a:ext uri="{FF2B5EF4-FFF2-40B4-BE49-F238E27FC236}">
                  <a16:creationId xmlns:a16="http://schemas.microsoft.com/office/drawing/2014/main" id="{129B6B18-0BA9-3C4F-A58B-E2CE388AE9E3}"/>
                </a:ext>
              </a:extLst>
            </p:cNvPr>
            <p:cNvSpPr/>
            <p:nvPr/>
          </p:nvSpPr>
          <p:spPr>
            <a:xfrm rot="20040000">
              <a:off x="4387447" y="-86236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5" name="矩形 584">
              <a:extLst>
                <a:ext uri="{FF2B5EF4-FFF2-40B4-BE49-F238E27FC236}">
                  <a16:creationId xmlns:a16="http://schemas.microsoft.com/office/drawing/2014/main" id="{2F87A05C-4936-1847-9E33-618ED0BFEFD2}"/>
                </a:ext>
              </a:extLst>
            </p:cNvPr>
            <p:cNvSpPr/>
            <p:nvPr/>
          </p:nvSpPr>
          <p:spPr>
            <a:xfrm rot="19380000">
              <a:off x="3890144" y="-52911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6" name="矩形 585">
              <a:extLst>
                <a:ext uri="{FF2B5EF4-FFF2-40B4-BE49-F238E27FC236}">
                  <a16:creationId xmlns:a16="http://schemas.microsoft.com/office/drawing/2014/main" id="{F6367FD2-0DAD-F64F-A374-E96E9C8B875D}"/>
                </a:ext>
              </a:extLst>
            </p:cNvPr>
            <p:cNvSpPr/>
            <p:nvPr/>
          </p:nvSpPr>
          <p:spPr>
            <a:xfrm rot="18600000">
              <a:off x="3473578" y="-106791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7" name="矩形 586">
              <a:extLst>
                <a:ext uri="{FF2B5EF4-FFF2-40B4-BE49-F238E27FC236}">
                  <a16:creationId xmlns:a16="http://schemas.microsoft.com/office/drawing/2014/main" id="{9A7EEADF-5088-7D47-AF56-E329C63FAA22}"/>
                </a:ext>
              </a:extLst>
            </p:cNvPr>
            <p:cNvSpPr/>
            <p:nvPr/>
          </p:nvSpPr>
          <p:spPr>
            <a:xfrm rot="20520000">
              <a:off x="4947370" y="-10929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8" name="矩形 587">
              <a:extLst>
                <a:ext uri="{FF2B5EF4-FFF2-40B4-BE49-F238E27FC236}">
                  <a16:creationId xmlns:a16="http://schemas.microsoft.com/office/drawing/2014/main" id="{F7284990-A027-3149-AB7C-BB66C2C2079E}"/>
                </a:ext>
              </a:extLst>
            </p:cNvPr>
            <p:cNvSpPr/>
            <p:nvPr/>
          </p:nvSpPr>
          <p:spPr>
            <a:xfrm>
              <a:off x="5552329" y="-118871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9" name="矩形 588">
              <a:extLst>
                <a:ext uri="{FF2B5EF4-FFF2-40B4-BE49-F238E27FC236}">
                  <a16:creationId xmlns:a16="http://schemas.microsoft.com/office/drawing/2014/main" id="{C329C2BD-6522-B246-84BE-5151C02B400E}"/>
                </a:ext>
              </a:extLst>
            </p:cNvPr>
            <p:cNvSpPr/>
            <p:nvPr/>
          </p:nvSpPr>
          <p:spPr>
            <a:xfrm rot="720000">
              <a:off x="6169595" y="-116087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0" name="矩形 589">
              <a:extLst>
                <a:ext uri="{FF2B5EF4-FFF2-40B4-BE49-F238E27FC236}">
                  <a16:creationId xmlns:a16="http://schemas.microsoft.com/office/drawing/2014/main" id="{30C1CD79-7081-B142-B3FF-472D202251ED}"/>
                </a:ext>
              </a:extLst>
            </p:cNvPr>
            <p:cNvSpPr/>
            <p:nvPr/>
          </p:nvSpPr>
          <p:spPr>
            <a:xfrm rot="1320000">
              <a:off x="6756079" y="-97850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1" name="矩形 590">
              <a:extLst>
                <a:ext uri="{FF2B5EF4-FFF2-40B4-BE49-F238E27FC236}">
                  <a16:creationId xmlns:a16="http://schemas.microsoft.com/office/drawing/2014/main" id="{B3897B34-85FD-3F4A-81F2-1EA56BC5AFB9}"/>
                </a:ext>
              </a:extLst>
            </p:cNvPr>
            <p:cNvSpPr/>
            <p:nvPr/>
          </p:nvSpPr>
          <p:spPr>
            <a:xfrm rot="2340000">
              <a:off x="7300622" y="-69211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2" name="矩形 591">
              <a:extLst>
                <a:ext uri="{FF2B5EF4-FFF2-40B4-BE49-F238E27FC236}">
                  <a16:creationId xmlns:a16="http://schemas.microsoft.com/office/drawing/2014/main" id="{F0D18B2A-B627-E44D-B632-CCB967720D3A}"/>
                </a:ext>
              </a:extLst>
            </p:cNvPr>
            <p:cNvSpPr/>
            <p:nvPr/>
          </p:nvSpPr>
          <p:spPr>
            <a:xfrm rot="2400000">
              <a:off x="7743958" y="-3205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3" name="矩形 592">
              <a:extLst>
                <a:ext uri="{FF2B5EF4-FFF2-40B4-BE49-F238E27FC236}">
                  <a16:creationId xmlns:a16="http://schemas.microsoft.com/office/drawing/2014/main" id="{94B47563-C178-C942-A1E8-1C771CDCFBD5}"/>
                </a:ext>
              </a:extLst>
            </p:cNvPr>
            <p:cNvSpPr/>
            <p:nvPr/>
          </p:nvSpPr>
          <p:spPr>
            <a:xfrm>
              <a:off x="4387448" y="-44895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4" name="矩形 593">
              <a:extLst>
                <a:ext uri="{FF2B5EF4-FFF2-40B4-BE49-F238E27FC236}">
                  <a16:creationId xmlns:a16="http://schemas.microsoft.com/office/drawing/2014/main" id="{6E29BDF6-B418-6342-A30E-1C6AE703F7A7}"/>
                </a:ext>
              </a:extLst>
            </p:cNvPr>
            <p:cNvSpPr/>
            <p:nvPr/>
          </p:nvSpPr>
          <p:spPr>
            <a:xfrm>
              <a:off x="4839833" y="-5981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5" name="矩形 594">
              <a:extLst>
                <a:ext uri="{FF2B5EF4-FFF2-40B4-BE49-F238E27FC236}">
                  <a16:creationId xmlns:a16="http://schemas.microsoft.com/office/drawing/2014/main" id="{12B5234E-06B6-5545-AB52-1C452BAE8205}"/>
                </a:ext>
              </a:extLst>
            </p:cNvPr>
            <p:cNvSpPr/>
            <p:nvPr/>
          </p:nvSpPr>
          <p:spPr>
            <a:xfrm>
              <a:off x="5261915" y="-75679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6" name="矩形 595">
              <a:extLst>
                <a:ext uri="{FF2B5EF4-FFF2-40B4-BE49-F238E27FC236}">
                  <a16:creationId xmlns:a16="http://schemas.microsoft.com/office/drawing/2014/main" id="{54319EE6-367A-7848-8EE8-9296E99FCDBE}"/>
                </a:ext>
              </a:extLst>
            </p:cNvPr>
            <p:cNvSpPr/>
            <p:nvPr/>
          </p:nvSpPr>
          <p:spPr>
            <a:xfrm>
              <a:off x="5707121" y="-65509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7" name="矩形 596">
              <a:extLst>
                <a:ext uri="{FF2B5EF4-FFF2-40B4-BE49-F238E27FC236}">
                  <a16:creationId xmlns:a16="http://schemas.microsoft.com/office/drawing/2014/main" id="{C62BBB0A-4647-D442-AE92-658D7633B80A}"/>
                </a:ext>
              </a:extLst>
            </p:cNvPr>
            <p:cNvSpPr/>
            <p:nvPr/>
          </p:nvSpPr>
          <p:spPr>
            <a:xfrm>
              <a:off x="6372678" y="-5365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8" name="矩形 597">
              <a:extLst>
                <a:ext uri="{FF2B5EF4-FFF2-40B4-BE49-F238E27FC236}">
                  <a16:creationId xmlns:a16="http://schemas.microsoft.com/office/drawing/2014/main" id="{4B16F05B-718E-AC46-954E-6A61D176A0CB}"/>
                </a:ext>
              </a:extLst>
            </p:cNvPr>
            <p:cNvSpPr/>
            <p:nvPr/>
          </p:nvSpPr>
          <p:spPr>
            <a:xfrm>
              <a:off x="6883187" y="-55657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9" name="矩形 598">
              <a:extLst>
                <a:ext uri="{FF2B5EF4-FFF2-40B4-BE49-F238E27FC236}">
                  <a16:creationId xmlns:a16="http://schemas.microsoft.com/office/drawing/2014/main" id="{31CB087E-F5B3-DD44-BEC4-1D0B4E29231C}"/>
                </a:ext>
              </a:extLst>
            </p:cNvPr>
            <p:cNvSpPr/>
            <p:nvPr/>
          </p:nvSpPr>
          <p:spPr>
            <a:xfrm>
              <a:off x="7270071" y="-1938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0" name="矩形 599">
              <a:extLst>
                <a:ext uri="{FF2B5EF4-FFF2-40B4-BE49-F238E27FC236}">
                  <a16:creationId xmlns:a16="http://schemas.microsoft.com/office/drawing/2014/main" id="{6A80F494-2A8E-4D49-AA91-69C3BF4F32F9}"/>
                </a:ext>
              </a:extLst>
            </p:cNvPr>
            <p:cNvSpPr/>
            <p:nvPr/>
          </p:nvSpPr>
          <p:spPr>
            <a:xfrm rot="3660000">
              <a:off x="8136118" y="193503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1" name="矩形 600">
              <a:extLst>
                <a:ext uri="{FF2B5EF4-FFF2-40B4-BE49-F238E27FC236}">
                  <a16:creationId xmlns:a16="http://schemas.microsoft.com/office/drawing/2014/main" id="{D74A6958-A5D0-3444-81F6-503CE8D82F9F}"/>
                </a:ext>
              </a:extLst>
            </p:cNvPr>
            <p:cNvSpPr/>
            <p:nvPr/>
          </p:nvSpPr>
          <p:spPr>
            <a:xfrm rot="4080000">
              <a:off x="8369181" y="684447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2" name="矩形 601">
              <a:extLst>
                <a:ext uri="{FF2B5EF4-FFF2-40B4-BE49-F238E27FC236}">
                  <a16:creationId xmlns:a16="http://schemas.microsoft.com/office/drawing/2014/main" id="{4FFCC49B-6F16-3E44-BA2A-34782D247ABD}"/>
                </a:ext>
              </a:extLst>
            </p:cNvPr>
            <p:cNvSpPr/>
            <p:nvPr/>
          </p:nvSpPr>
          <p:spPr>
            <a:xfrm>
              <a:off x="4137447" y="-489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3" name="矩形 602">
              <a:extLst>
                <a:ext uri="{FF2B5EF4-FFF2-40B4-BE49-F238E27FC236}">
                  <a16:creationId xmlns:a16="http://schemas.microsoft.com/office/drawing/2014/main" id="{85364760-28C6-AC43-AD37-E6AB6E447196}"/>
                </a:ext>
              </a:extLst>
            </p:cNvPr>
            <p:cNvSpPr/>
            <p:nvPr/>
          </p:nvSpPr>
          <p:spPr>
            <a:xfrm>
              <a:off x="3753238" y="47082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4" name="矩形 603">
              <a:extLst>
                <a:ext uri="{FF2B5EF4-FFF2-40B4-BE49-F238E27FC236}">
                  <a16:creationId xmlns:a16="http://schemas.microsoft.com/office/drawing/2014/main" id="{02BA541B-0DA6-3A4B-B884-E9F35FC45771}"/>
                </a:ext>
              </a:extLst>
            </p:cNvPr>
            <p:cNvSpPr/>
            <p:nvPr/>
          </p:nvSpPr>
          <p:spPr>
            <a:xfrm>
              <a:off x="4626886" y="-19599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5" name="矩形 604">
              <a:extLst>
                <a:ext uri="{FF2B5EF4-FFF2-40B4-BE49-F238E27FC236}">
                  <a16:creationId xmlns:a16="http://schemas.microsoft.com/office/drawing/2014/main" id="{0DEE63EE-261B-2749-AD77-A268EE36B4C5}"/>
                </a:ext>
              </a:extLst>
            </p:cNvPr>
            <p:cNvSpPr/>
            <p:nvPr/>
          </p:nvSpPr>
          <p:spPr>
            <a:xfrm>
              <a:off x="5324076" y="-4323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6" name="矩形 605">
              <a:extLst>
                <a:ext uri="{FF2B5EF4-FFF2-40B4-BE49-F238E27FC236}">
                  <a16:creationId xmlns:a16="http://schemas.microsoft.com/office/drawing/2014/main" id="{72F3F0A6-CAC8-DD4B-BF49-B1A161B6A80C}"/>
                </a:ext>
              </a:extLst>
            </p:cNvPr>
            <p:cNvSpPr/>
            <p:nvPr/>
          </p:nvSpPr>
          <p:spPr>
            <a:xfrm>
              <a:off x="5000076" y="-1338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7" name="矩形 606">
              <a:extLst>
                <a:ext uri="{FF2B5EF4-FFF2-40B4-BE49-F238E27FC236}">
                  <a16:creationId xmlns:a16="http://schemas.microsoft.com/office/drawing/2014/main" id="{3E1AC191-96EC-D241-90BD-ECA463C17A51}"/>
                </a:ext>
              </a:extLst>
            </p:cNvPr>
            <p:cNvSpPr/>
            <p:nvPr/>
          </p:nvSpPr>
          <p:spPr>
            <a:xfrm rot="1260000">
              <a:off x="5921657" y="-1992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8" name="矩形 607">
              <a:extLst>
                <a:ext uri="{FF2B5EF4-FFF2-40B4-BE49-F238E27FC236}">
                  <a16:creationId xmlns:a16="http://schemas.microsoft.com/office/drawing/2014/main" id="{36A7A4FA-3A64-3F4B-9B78-20E8F8E02433}"/>
                </a:ext>
              </a:extLst>
            </p:cNvPr>
            <p:cNvSpPr/>
            <p:nvPr/>
          </p:nvSpPr>
          <p:spPr>
            <a:xfrm>
              <a:off x="5499242" y="-15675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9" name="矩形 608">
              <a:extLst>
                <a:ext uri="{FF2B5EF4-FFF2-40B4-BE49-F238E27FC236}">
                  <a16:creationId xmlns:a16="http://schemas.microsoft.com/office/drawing/2014/main" id="{0D483FEA-40F8-FD48-87F6-D2DA25D0E65C}"/>
                </a:ext>
              </a:extLst>
            </p:cNvPr>
            <p:cNvSpPr/>
            <p:nvPr/>
          </p:nvSpPr>
          <p:spPr>
            <a:xfrm>
              <a:off x="4696180" y="1735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0" name="矩形 609">
              <a:extLst>
                <a:ext uri="{FF2B5EF4-FFF2-40B4-BE49-F238E27FC236}">
                  <a16:creationId xmlns:a16="http://schemas.microsoft.com/office/drawing/2014/main" id="{CB0C6A40-B2A4-B042-A024-77EA4AB8B2C2}"/>
                </a:ext>
              </a:extLst>
            </p:cNvPr>
            <p:cNvSpPr/>
            <p:nvPr/>
          </p:nvSpPr>
          <p:spPr>
            <a:xfrm>
              <a:off x="4349268" y="51813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1" name="矩形 610">
              <a:extLst>
                <a:ext uri="{FF2B5EF4-FFF2-40B4-BE49-F238E27FC236}">
                  <a16:creationId xmlns:a16="http://schemas.microsoft.com/office/drawing/2014/main" id="{ABE6F1B3-941B-1646-AF62-3A89230C50E8}"/>
                </a:ext>
              </a:extLst>
            </p:cNvPr>
            <p:cNvSpPr/>
            <p:nvPr/>
          </p:nvSpPr>
          <p:spPr>
            <a:xfrm>
              <a:off x="6707648" y="-18544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</a:p>
          </p:txBody>
        </p:sp>
        <p:sp>
          <p:nvSpPr>
            <p:cNvPr id="612" name="矩形 611">
              <a:extLst>
                <a:ext uri="{FF2B5EF4-FFF2-40B4-BE49-F238E27FC236}">
                  <a16:creationId xmlns:a16="http://schemas.microsoft.com/office/drawing/2014/main" id="{89F7E7BC-F91B-9A4C-A05B-FE514B66FFAC}"/>
                </a:ext>
              </a:extLst>
            </p:cNvPr>
            <p:cNvSpPr/>
            <p:nvPr/>
          </p:nvSpPr>
          <p:spPr>
            <a:xfrm>
              <a:off x="7686106" y="10163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3" name="矩形 612">
              <a:extLst>
                <a:ext uri="{FF2B5EF4-FFF2-40B4-BE49-F238E27FC236}">
                  <a16:creationId xmlns:a16="http://schemas.microsoft.com/office/drawing/2014/main" id="{BFB0794E-DE36-F44F-B543-D7C5BF702159}"/>
                </a:ext>
              </a:extLst>
            </p:cNvPr>
            <p:cNvSpPr/>
            <p:nvPr/>
          </p:nvSpPr>
          <p:spPr>
            <a:xfrm>
              <a:off x="7720335" y="57302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4" name="矩形 613">
              <a:extLst>
                <a:ext uri="{FF2B5EF4-FFF2-40B4-BE49-F238E27FC236}">
                  <a16:creationId xmlns:a16="http://schemas.microsoft.com/office/drawing/2014/main" id="{27CCB07E-B533-624B-AF8E-6D5F076259D3}"/>
                </a:ext>
              </a:extLst>
            </p:cNvPr>
            <p:cNvSpPr/>
            <p:nvPr/>
          </p:nvSpPr>
          <p:spPr>
            <a:xfrm>
              <a:off x="7826065" y="1062678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5" name="矩形 614">
              <a:extLst>
                <a:ext uri="{FF2B5EF4-FFF2-40B4-BE49-F238E27FC236}">
                  <a16:creationId xmlns:a16="http://schemas.microsoft.com/office/drawing/2014/main" id="{12E8D52A-EB19-4944-A8FE-29F35DD3CA29}"/>
                </a:ext>
              </a:extLst>
            </p:cNvPr>
            <p:cNvSpPr/>
            <p:nvPr/>
          </p:nvSpPr>
          <p:spPr>
            <a:xfrm>
              <a:off x="5208034" y="2601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6" name="矩形 615">
              <a:extLst>
                <a:ext uri="{FF2B5EF4-FFF2-40B4-BE49-F238E27FC236}">
                  <a16:creationId xmlns:a16="http://schemas.microsoft.com/office/drawing/2014/main" id="{C6BD8782-CDFA-534E-AEF0-5687E182C945}"/>
                </a:ext>
              </a:extLst>
            </p:cNvPr>
            <p:cNvSpPr/>
            <p:nvPr/>
          </p:nvSpPr>
          <p:spPr>
            <a:xfrm>
              <a:off x="6379972" y="4896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7" name="矩形 616">
              <a:extLst>
                <a:ext uri="{FF2B5EF4-FFF2-40B4-BE49-F238E27FC236}">
                  <a16:creationId xmlns:a16="http://schemas.microsoft.com/office/drawing/2014/main" id="{C8A9A4E3-03F0-AA40-896C-45B0BE55D779}"/>
                </a:ext>
              </a:extLst>
            </p:cNvPr>
            <p:cNvSpPr/>
            <p:nvPr/>
          </p:nvSpPr>
          <p:spPr>
            <a:xfrm>
              <a:off x="5766982" y="2483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8" name="矩形 617">
              <a:extLst>
                <a:ext uri="{FF2B5EF4-FFF2-40B4-BE49-F238E27FC236}">
                  <a16:creationId xmlns:a16="http://schemas.microsoft.com/office/drawing/2014/main" id="{E6D2AECF-E85E-D345-9D2D-B32E35447099}"/>
                </a:ext>
              </a:extLst>
            </p:cNvPr>
            <p:cNvSpPr/>
            <p:nvPr/>
          </p:nvSpPr>
          <p:spPr>
            <a:xfrm>
              <a:off x="6913984" y="15061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9" name="矩形 618">
              <a:extLst>
                <a:ext uri="{FF2B5EF4-FFF2-40B4-BE49-F238E27FC236}">
                  <a16:creationId xmlns:a16="http://schemas.microsoft.com/office/drawing/2014/main" id="{93EB13CA-8848-954E-B3FD-ADC9A58FAA6B}"/>
                </a:ext>
              </a:extLst>
            </p:cNvPr>
            <p:cNvSpPr/>
            <p:nvPr/>
          </p:nvSpPr>
          <p:spPr>
            <a:xfrm>
              <a:off x="7353847" y="24716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0" name="矩形 619">
              <a:extLst>
                <a:ext uri="{FF2B5EF4-FFF2-40B4-BE49-F238E27FC236}">
                  <a16:creationId xmlns:a16="http://schemas.microsoft.com/office/drawing/2014/main" id="{7A4019DB-F783-CC4C-864C-816448D3FBA2}"/>
                </a:ext>
              </a:extLst>
            </p:cNvPr>
            <p:cNvSpPr/>
            <p:nvPr/>
          </p:nvSpPr>
          <p:spPr>
            <a:xfrm>
              <a:off x="7174013" y="55412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1" name="矩形 620">
              <a:extLst>
                <a:ext uri="{FF2B5EF4-FFF2-40B4-BE49-F238E27FC236}">
                  <a16:creationId xmlns:a16="http://schemas.microsoft.com/office/drawing/2014/main" id="{B81B6F4C-9D62-834D-9F3A-C2CB10C2D3F5}"/>
                </a:ext>
              </a:extLst>
            </p:cNvPr>
            <p:cNvSpPr/>
            <p:nvPr/>
          </p:nvSpPr>
          <p:spPr>
            <a:xfrm>
              <a:off x="6716790" y="5319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2" name="矩形 621">
              <a:extLst>
                <a:ext uri="{FF2B5EF4-FFF2-40B4-BE49-F238E27FC236}">
                  <a16:creationId xmlns:a16="http://schemas.microsoft.com/office/drawing/2014/main" id="{411B9956-5D7D-B643-9CE8-4AE3C5F2AB76}"/>
                </a:ext>
              </a:extLst>
            </p:cNvPr>
            <p:cNvSpPr/>
            <p:nvPr/>
          </p:nvSpPr>
          <p:spPr>
            <a:xfrm>
              <a:off x="6239351" y="50694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3" name="矩形 622">
              <a:extLst>
                <a:ext uri="{FF2B5EF4-FFF2-40B4-BE49-F238E27FC236}">
                  <a16:creationId xmlns:a16="http://schemas.microsoft.com/office/drawing/2014/main" id="{A1260D4C-AA44-D845-A1B5-3159B402DF5A}"/>
                </a:ext>
              </a:extLst>
            </p:cNvPr>
            <p:cNvSpPr/>
            <p:nvPr/>
          </p:nvSpPr>
          <p:spPr>
            <a:xfrm>
              <a:off x="4896364" y="62530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4" name="矩形 623">
              <a:extLst>
                <a:ext uri="{FF2B5EF4-FFF2-40B4-BE49-F238E27FC236}">
                  <a16:creationId xmlns:a16="http://schemas.microsoft.com/office/drawing/2014/main" id="{92E0EF78-53BB-734D-89C5-A29C78D3599D}"/>
                </a:ext>
              </a:extLst>
            </p:cNvPr>
            <p:cNvSpPr/>
            <p:nvPr/>
          </p:nvSpPr>
          <p:spPr>
            <a:xfrm rot="1140000">
              <a:off x="4550573" y="96206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5" name="矩形 624">
              <a:extLst>
                <a:ext uri="{FF2B5EF4-FFF2-40B4-BE49-F238E27FC236}">
                  <a16:creationId xmlns:a16="http://schemas.microsoft.com/office/drawing/2014/main" id="{39DC8156-E24B-2143-B14B-0DDD013AD736}"/>
                </a:ext>
              </a:extLst>
            </p:cNvPr>
            <p:cNvSpPr/>
            <p:nvPr/>
          </p:nvSpPr>
          <p:spPr>
            <a:xfrm rot="660000">
              <a:off x="5064382" y="1039193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6" name="矩形 625">
              <a:extLst>
                <a:ext uri="{FF2B5EF4-FFF2-40B4-BE49-F238E27FC236}">
                  <a16:creationId xmlns:a16="http://schemas.microsoft.com/office/drawing/2014/main" id="{3D4E6580-AC66-3D4B-8168-AB92A9D544F5}"/>
                </a:ext>
              </a:extLst>
            </p:cNvPr>
            <p:cNvSpPr/>
            <p:nvPr/>
          </p:nvSpPr>
          <p:spPr>
            <a:xfrm rot="1200000">
              <a:off x="5435568" y="6715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7" name="矩形 626">
              <a:extLst>
                <a:ext uri="{FF2B5EF4-FFF2-40B4-BE49-F238E27FC236}">
                  <a16:creationId xmlns:a16="http://schemas.microsoft.com/office/drawing/2014/main" id="{6A041BB8-9D10-9044-8E9C-74BABF90EAE8}"/>
                </a:ext>
              </a:extLst>
            </p:cNvPr>
            <p:cNvSpPr/>
            <p:nvPr/>
          </p:nvSpPr>
          <p:spPr>
            <a:xfrm>
              <a:off x="5261621" y="1529812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8" name="矩形 627">
              <a:extLst>
                <a:ext uri="{FF2B5EF4-FFF2-40B4-BE49-F238E27FC236}">
                  <a16:creationId xmlns:a16="http://schemas.microsoft.com/office/drawing/2014/main" id="{76B884B1-C311-E847-81BC-8AB3F554F848}"/>
                </a:ext>
              </a:extLst>
            </p:cNvPr>
            <p:cNvSpPr/>
            <p:nvPr/>
          </p:nvSpPr>
          <p:spPr>
            <a:xfrm>
              <a:off x="7414889" y="8636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9" name="矩形 628">
              <a:extLst>
                <a:ext uri="{FF2B5EF4-FFF2-40B4-BE49-F238E27FC236}">
                  <a16:creationId xmlns:a16="http://schemas.microsoft.com/office/drawing/2014/main" id="{6AF7F37D-6FAA-9344-9C82-588C82BDD2C4}"/>
                </a:ext>
              </a:extLst>
            </p:cNvPr>
            <p:cNvSpPr/>
            <p:nvPr/>
          </p:nvSpPr>
          <p:spPr>
            <a:xfrm rot="1860000">
              <a:off x="7346346" y="1292598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0" name="矩形 629">
              <a:extLst>
                <a:ext uri="{FF2B5EF4-FFF2-40B4-BE49-F238E27FC236}">
                  <a16:creationId xmlns:a16="http://schemas.microsoft.com/office/drawing/2014/main" id="{7EBDCD3F-0962-3E4C-8BB8-7E8B7AA7B258}"/>
                </a:ext>
              </a:extLst>
            </p:cNvPr>
            <p:cNvSpPr/>
            <p:nvPr/>
          </p:nvSpPr>
          <p:spPr>
            <a:xfrm rot="1020000">
              <a:off x="5939383" y="8101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1" name="矩形 630">
              <a:extLst>
                <a:ext uri="{FF2B5EF4-FFF2-40B4-BE49-F238E27FC236}">
                  <a16:creationId xmlns:a16="http://schemas.microsoft.com/office/drawing/2014/main" id="{0BCA00B7-3969-D94E-AE49-ED61342BEDE7}"/>
                </a:ext>
              </a:extLst>
            </p:cNvPr>
            <p:cNvSpPr/>
            <p:nvPr/>
          </p:nvSpPr>
          <p:spPr>
            <a:xfrm rot="480000">
              <a:off x="6452393" y="8971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2" name="矩形 631">
              <a:extLst>
                <a:ext uri="{FF2B5EF4-FFF2-40B4-BE49-F238E27FC236}">
                  <a16:creationId xmlns:a16="http://schemas.microsoft.com/office/drawing/2014/main" id="{8766E824-C7CE-D54C-A2AB-4541F739840B}"/>
                </a:ext>
              </a:extLst>
            </p:cNvPr>
            <p:cNvSpPr/>
            <p:nvPr/>
          </p:nvSpPr>
          <p:spPr>
            <a:xfrm rot="960000">
              <a:off x="5576296" y="118095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3" name="矩形 632">
              <a:extLst>
                <a:ext uri="{FF2B5EF4-FFF2-40B4-BE49-F238E27FC236}">
                  <a16:creationId xmlns:a16="http://schemas.microsoft.com/office/drawing/2014/main" id="{F2A64B49-9487-1442-9292-BFA16C9C5887}"/>
                </a:ext>
              </a:extLst>
            </p:cNvPr>
            <p:cNvSpPr/>
            <p:nvPr/>
          </p:nvSpPr>
          <p:spPr>
            <a:xfrm>
              <a:off x="6950921" y="89207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4" name="矩形 633">
              <a:extLst>
                <a:ext uri="{FF2B5EF4-FFF2-40B4-BE49-F238E27FC236}">
                  <a16:creationId xmlns:a16="http://schemas.microsoft.com/office/drawing/2014/main" id="{527182B3-7787-3A49-A189-326BA0E6D71A}"/>
                </a:ext>
              </a:extLst>
            </p:cNvPr>
            <p:cNvSpPr/>
            <p:nvPr/>
          </p:nvSpPr>
          <p:spPr>
            <a:xfrm>
              <a:off x="6730962" y="140620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5" name="矩形 634">
              <a:extLst>
                <a:ext uri="{FF2B5EF4-FFF2-40B4-BE49-F238E27FC236}">
                  <a16:creationId xmlns:a16="http://schemas.microsoft.com/office/drawing/2014/main" id="{D40036C8-3587-6740-89D5-FC585A214576}"/>
                </a:ext>
              </a:extLst>
            </p:cNvPr>
            <p:cNvSpPr/>
            <p:nvPr/>
          </p:nvSpPr>
          <p:spPr>
            <a:xfrm rot="660000">
              <a:off x="6096250" y="127517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6" name="矩形 635">
              <a:extLst>
                <a:ext uri="{FF2B5EF4-FFF2-40B4-BE49-F238E27FC236}">
                  <a16:creationId xmlns:a16="http://schemas.microsoft.com/office/drawing/2014/main" id="{27FD9DC9-3477-0E43-8FE0-F8F087854AB4}"/>
                </a:ext>
              </a:extLst>
            </p:cNvPr>
            <p:cNvSpPr/>
            <p:nvPr/>
          </p:nvSpPr>
          <p:spPr>
            <a:xfrm>
              <a:off x="5755753" y="1633827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7" name="矩形 636">
              <a:extLst>
                <a:ext uri="{FF2B5EF4-FFF2-40B4-BE49-F238E27FC236}">
                  <a16:creationId xmlns:a16="http://schemas.microsoft.com/office/drawing/2014/main" id="{12C71D30-F6BC-6241-A922-1872306345E4}"/>
                </a:ext>
              </a:extLst>
            </p:cNvPr>
            <p:cNvSpPr/>
            <p:nvPr/>
          </p:nvSpPr>
          <p:spPr>
            <a:xfrm rot="1320000">
              <a:off x="6255766" y="174998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cxnSp>
          <p:nvCxnSpPr>
            <p:cNvPr id="638" name="直线连接符 637">
              <a:extLst>
                <a:ext uri="{FF2B5EF4-FFF2-40B4-BE49-F238E27FC236}">
                  <a16:creationId xmlns:a16="http://schemas.microsoft.com/office/drawing/2014/main" id="{98414827-6307-1742-B8D6-B8ED3F853F21}"/>
                </a:ext>
              </a:extLst>
            </p:cNvPr>
            <p:cNvCxnSpPr>
              <a:cxnSpLocks/>
              <a:stCxn id="588" idx="3"/>
              <a:endCxn id="589" idx="1"/>
            </p:cNvCxnSpPr>
            <p:nvPr/>
          </p:nvCxnSpPr>
          <p:spPr>
            <a:xfrm>
              <a:off x="5768329" y="-1116705"/>
              <a:ext cx="403626" cy="53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9" name="直线连接符 638">
              <a:extLst>
                <a:ext uri="{FF2B5EF4-FFF2-40B4-BE49-F238E27FC236}">
                  <a16:creationId xmlns:a16="http://schemas.microsoft.com/office/drawing/2014/main" id="{4CC621B5-1BBD-5B48-97FC-4C20D5FBC344}"/>
                </a:ext>
              </a:extLst>
            </p:cNvPr>
            <p:cNvCxnSpPr>
              <a:cxnSpLocks/>
              <a:stCxn id="590" idx="3"/>
              <a:endCxn id="591" idx="1"/>
            </p:cNvCxnSpPr>
            <p:nvPr/>
          </p:nvCxnSpPr>
          <p:spPr>
            <a:xfrm>
              <a:off x="6964215" y="-866039"/>
              <a:ext cx="360475" cy="177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0" name="直线连接符 639">
              <a:extLst>
                <a:ext uri="{FF2B5EF4-FFF2-40B4-BE49-F238E27FC236}">
                  <a16:creationId xmlns:a16="http://schemas.microsoft.com/office/drawing/2014/main" id="{597EFBC5-1DAE-6642-BA65-CA9AD5E490A2}"/>
                </a:ext>
              </a:extLst>
            </p:cNvPr>
            <p:cNvCxnSpPr>
              <a:cxnSpLocks/>
              <a:stCxn id="589" idx="3"/>
              <a:endCxn id="590" idx="1"/>
            </p:cNvCxnSpPr>
            <p:nvPr/>
          </p:nvCxnSpPr>
          <p:spPr>
            <a:xfrm>
              <a:off x="6383235" y="-1066416"/>
              <a:ext cx="380708" cy="1194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" name="直线连接符 640">
              <a:extLst>
                <a:ext uri="{FF2B5EF4-FFF2-40B4-BE49-F238E27FC236}">
                  <a16:creationId xmlns:a16="http://schemas.microsoft.com/office/drawing/2014/main" id="{BFA32EE3-3DF4-D04B-8143-C6C55F834C9F}"/>
                </a:ext>
              </a:extLst>
            </p:cNvPr>
            <p:cNvCxnSpPr>
              <a:cxnSpLocks/>
              <a:stCxn id="591" idx="3"/>
              <a:endCxn id="592" idx="1"/>
            </p:cNvCxnSpPr>
            <p:nvPr/>
          </p:nvCxnSpPr>
          <p:spPr>
            <a:xfrm>
              <a:off x="7492553" y="-552144"/>
              <a:ext cx="276672" cy="2341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直线连接符 641">
              <a:extLst>
                <a:ext uri="{FF2B5EF4-FFF2-40B4-BE49-F238E27FC236}">
                  <a16:creationId xmlns:a16="http://schemas.microsoft.com/office/drawing/2014/main" id="{729A985D-06A5-1047-8EF6-4B6CBA6C02CE}"/>
                </a:ext>
              </a:extLst>
            </p:cNvPr>
            <p:cNvCxnSpPr>
              <a:cxnSpLocks/>
              <a:stCxn id="592" idx="3"/>
              <a:endCxn id="600" idx="1"/>
            </p:cNvCxnSpPr>
            <p:nvPr/>
          </p:nvCxnSpPr>
          <p:spPr>
            <a:xfrm>
              <a:off x="7934690" y="-179150"/>
              <a:ext cx="257074" cy="3501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直线连接符 642">
              <a:extLst>
                <a:ext uri="{FF2B5EF4-FFF2-40B4-BE49-F238E27FC236}">
                  <a16:creationId xmlns:a16="http://schemas.microsoft.com/office/drawing/2014/main" id="{9A257F95-CA55-9240-BA31-4F41B51DD4B5}"/>
                </a:ext>
              </a:extLst>
            </p:cNvPr>
            <p:cNvCxnSpPr>
              <a:cxnSpLocks/>
              <a:stCxn id="600" idx="3"/>
              <a:endCxn id="601" idx="1"/>
            </p:cNvCxnSpPr>
            <p:nvPr/>
          </p:nvCxnSpPr>
          <p:spPr>
            <a:xfrm>
              <a:off x="8296492" y="359970"/>
              <a:ext cx="140238" cy="296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直线连接符 643">
              <a:extLst>
                <a:ext uri="{FF2B5EF4-FFF2-40B4-BE49-F238E27FC236}">
                  <a16:creationId xmlns:a16="http://schemas.microsoft.com/office/drawing/2014/main" id="{75AF796C-FC1A-1845-9E64-0B38027ACFB7}"/>
                </a:ext>
              </a:extLst>
            </p:cNvPr>
            <p:cNvCxnSpPr>
              <a:cxnSpLocks/>
              <a:stCxn id="587" idx="3"/>
              <a:endCxn id="588" idx="1"/>
            </p:cNvCxnSpPr>
            <p:nvPr/>
          </p:nvCxnSpPr>
          <p:spPr>
            <a:xfrm flipV="1">
              <a:off x="5158084" y="-1116705"/>
              <a:ext cx="394245" cy="623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直线连接符 644">
              <a:extLst>
                <a:ext uri="{FF2B5EF4-FFF2-40B4-BE49-F238E27FC236}">
                  <a16:creationId xmlns:a16="http://schemas.microsoft.com/office/drawing/2014/main" id="{54D1AD69-E382-2B40-BC68-7F9CA992166B}"/>
                </a:ext>
              </a:extLst>
            </p:cNvPr>
            <p:cNvCxnSpPr>
              <a:cxnSpLocks/>
              <a:stCxn id="588" idx="2"/>
              <a:endCxn id="595" idx="0"/>
            </p:cNvCxnSpPr>
            <p:nvPr/>
          </p:nvCxnSpPr>
          <p:spPr>
            <a:xfrm flipH="1">
              <a:off x="5369915" y="-1044699"/>
              <a:ext cx="290414" cy="2879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直线连接符 645">
              <a:extLst>
                <a:ext uri="{FF2B5EF4-FFF2-40B4-BE49-F238E27FC236}">
                  <a16:creationId xmlns:a16="http://schemas.microsoft.com/office/drawing/2014/main" id="{71DC9913-0BDF-B146-8E56-0711D4508B5E}"/>
                </a:ext>
              </a:extLst>
            </p:cNvPr>
            <p:cNvCxnSpPr>
              <a:cxnSpLocks/>
              <a:stCxn id="585" idx="3"/>
              <a:endCxn id="584" idx="1"/>
            </p:cNvCxnSpPr>
            <p:nvPr/>
          </p:nvCxnSpPr>
          <p:spPr>
            <a:xfrm flipV="1">
              <a:off x="4084397" y="-743013"/>
              <a:ext cx="313980" cy="2209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直线连接符 646">
              <a:extLst>
                <a:ext uri="{FF2B5EF4-FFF2-40B4-BE49-F238E27FC236}">
                  <a16:creationId xmlns:a16="http://schemas.microsoft.com/office/drawing/2014/main" id="{026E9C32-A8F0-9B4D-9A12-8ECF1F9EA1B0}"/>
                </a:ext>
              </a:extLst>
            </p:cNvPr>
            <p:cNvCxnSpPr>
              <a:cxnSpLocks/>
              <a:stCxn id="584" idx="3"/>
              <a:endCxn id="587" idx="1"/>
            </p:cNvCxnSpPr>
            <p:nvPr/>
          </p:nvCxnSpPr>
          <p:spPr>
            <a:xfrm flipV="1">
              <a:off x="4592517" y="-987618"/>
              <a:ext cx="360139" cy="1499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直线连接符 647">
              <a:extLst>
                <a:ext uri="{FF2B5EF4-FFF2-40B4-BE49-F238E27FC236}">
                  <a16:creationId xmlns:a16="http://schemas.microsoft.com/office/drawing/2014/main" id="{A735085A-4B55-2945-9C8F-E2DD3172E4C7}"/>
                </a:ext>
              </a:extLst>
            </p:cNvPr>
            <p:cNvCxnSpPr>
              <a:cxnSpLocks/>
              <a:stCxn id="586" idx="3"/>
              <a:endCxn id="585" idx="1"/>
            </p:cNvCxnSpPr>
            <p:nvPr/>
          </p:nvCxnSpPr>
          <p:spPr>
            <a:xfrm flipV="1">
              <a:off x="3651015" y="-392111"/>
              <a:ext cx="260877" cy="27458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直线连接符 648">
              <a:extLst>
                <a:ext uri="{FF2B5EF4-FFF2-40B4-BE49-F238E27FC236}">
                  <a16:creationId xmlns:a16="http://schemas.microsoft.com/office/drawing/2014/main" id="{BABE5B13-DB6F-7246-91D5-354D82F7C4FB}"/>
                </a:ext>
              </a:extLst>
            </p:cNvPr>
            <p:cNvCxnSpPr>
              <a:cxnSpLocks/>
              <a:stCxn id="587" idx="2"/>
              <a:endCxn id="595" idx="0"/>
            </p:cNvCxnSpPr>
            <p:nvPr/>
          </p:nvCxnSpPr>
          <p:spPr>
            <a:xfrm>
              <a:off x="5077621" y="-952510"/>
              <a:ext cx="292294" cy="19571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直线连接符 649">
              <a:extLst>
                <a:ext uri="{FF2B5EF4-FFF2-40B4-BE49-F238E27FC236}">
                  <a16:creationId xmlns:a16="http://schemas.microsoft.com/office/drawing/2014/main" id="{19ACBC5E-CB1C-F241-A218-6E910CFFB6A2}"/>
                </a:ext>
              </a:extLst>
            </p:cNvPr>
            <p:cNvCxnSpPr>
              <a:cxnSpLocks/>
              <a:stCxn id="587" idx="2"/>
              <a:endCxn id="594" idx="0"/>
            </p:cNvCxnSpPr>
            <p:nvPr/>
          </p:nvCxnSpPr>
          <p:spPr>
            <a:xfrm flipH="1">
              <a:off x="4947833" y="-952510"/>
              <a:ext cx="129788" cy="354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直线连接符 650">
              <a:extLst>
                <a:ext uri="{FF2B5EF4-FFF2-40B4-BE49-F238E27FC236}">
                  <a16:creationId xmlns:a16="http://schemas.microsoft.com/office/drawing/2014/main" id="{2D0D5410-D503-6A47-BBB3-A81BE66CAFDA}"/>
                </a:ext>
              </a:extLst>
            </p:cNvPr>
            <p:cNvCxnSpPr>
              <a:cxnSpLocks/>
              <a:stCxn id="588" idx="2"/>
              <a:endCxn id="596" idx="0"/>
            </p:cNvCxnSpPr>
            <p:nvPr/>
          </p:nvCxnSpPr>
          <p:spPr>
            <a:xfrm>
              <a:off x="5660329" y="-1044699"/>
              <a:ext cx="154792" cy="3896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直线连接符 651">
              <a:extLst>
                <a:ext uri="{FF2B5EF4-FFF2-40B4-BE49-F238E27FC236}">
                  <a16:creationId xmlns:a16="http://schemas.microsoft.com/office/drawing/2014/main" id="{485E2DF7-136D-1048-8EC4-D2ECD2F06DC3}"/>
                </a:ext>
              </a:extLst>
            </p:cNvPr>
            <p:cNvCxnSpPr>
              <a:cxnSpLocks/>
              <a:stCxn id="589" idx="2"/>
              <a:endCxn id="596" idx="0"/>
            </p:cNvCxnSpPr>
            <p:nvPr/>
          </p:nvCxnSpPr>
          <p:spPr>
            <a:xfrm flipH="1">
              <a:off x="5815121" y="-1018438"/>
              <a:ext cx="447503" cy="3633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3" name="直线连接符 652">
              <a:extLst>
                <a:ext uri="{FF2B5EF4-FFF2-40B4-BE49-F238E27FC236}">
                  <a16:creationId xmlns:a16="http://schemas.microsoft.com/office/drawing/2014/main" id="{39DF3FE6-4824-CE45-A165-E16F6AED1F03}"/>
                </a:ext>
              </a:extLst>
            </p:cNvPr>
            <p:cNvCxnSpPr>
              <a:cxnSpLocks/>
              <a:stCxn id="589" idx="2"/>
              <a:endCxn id="597" idx="0"/>
            </p:cNvCxnSpPr>
            <p:nvPr/>
          </p:nvCxnSpPr>
          <p:spPr>
            <a:xfrm>
              <a:off x="6262624" y="-1018438"/>
              <a:ext cx="218054" cy="4818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4" name="直线连接符 653">
              <a:extLst>
                <a:ext uri="{FF2B5EF4-FFF2-40B4-BE49-F238E27FC236}">
                  <a16:creationId xmlns:a16="http://schemas.microsoft.com/office/drawing/2014/main" id="{9F1ACDF6-DFF5-8E43-8B4E-AE8ADD917FB9}"/>
                </a:ext>
              </a:extLst>
            </p:cNvPr>
            <p:cNvCxnSpPr>
              <a:cxnSpLocks/>
              <a:stCxn id="590" idx="2"/>
              <a:endCxn id="597" idx="0"/>
            </p:cNvCxnSpPr>
            <p:nvPr/>
          </p:nvCxnSpPr>
          <p:spPr>
            <a:xfrm flipH="1">
              <a:off x="6480678" y="-839733"/>
              <a:ext cx="356427" cy="303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5" name="直线连接符 654">
              <a:extLst>
                <a:ext uri="{FF2B5EF4-FFF2-40B4-BE49-F238E27FC236}">
                  <a16:creationId xmlns:a16="http://schemas.microsoft.com/office/drawing/2014/main" id="{A2A3A505-3281-3D4E-BC52-7E18F5B12FAB}"/>
                </a:ext>
              </a:extLst>
            </p:cNvPr>
            <p:cNvCxnSpPr>
              <a:cxnSpLocks/>
              <a:stCxn id="590" idx="2"/>
              <a:endCxn id="598" idx="0"/>
            </p:cNvCxnSpPr>
            <p:nvPr/>
          </p:nvCxnSpPr>
          <p:spPr>
            <a:xfrm>
              <a:off x="6837105" y="-839733"/>
              <a:ext cx="154082" cy="2831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6" name="直线连接符 655">
              <a:extLst>
                <a:ext uri="{FF2B5EF4-FFF2-40B4-BE49-F238E27FC236}">
                  <a16:creationId xmlns:a16="http://schemas.microsoft.com/office/drawing/2014/main" id="{310554D1-C0C1-D84D-AE93-07B921ACD9DD}"/>
                </a:ext>
              </a:extLst>
            </p:cNvPr>
            <p:cNvCxnSpPr>
              <a:cxnSpLocks/>
              <a:stCxn id="591" idx="2"/>
              <a:endCxn id="598" idx="3"/>
            </p:cNvCxnSpPr>
            <p:nvPr/>
          </p:nvCxnSpPr>
          <p:spPr>
            <a:xfrm flipH="1">
              <a:off x="7099187" y="-564151"/>
              <a:ext cx="264120" cy="795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7" name="直线连接符 656">
              <a:extLst>
                <a:ext uri="{FF2B5EF4-FFF2-40B4-BE49-F238E27FC236}">
                  <a16:creationId xmlns:a16="http://schemas.microsoft.com/office/drawing/2014/main" id="{1B99E574-D25E-7647-B747-174571235038}"/>
                </a:ext>
              </a:extLst>
            </p:cNvPr>
            <p:cNvCxnSpPr>
              <a:cxnSpLocks/>
              <a:endCxn id="599" idx="0"/>
            </p:cNvCxnSpPr>
            <p:nvPr/>
          </p:nvCxnSpPr>
          <p:spPr>
            <a:xfrm>
              <a:off x="7376484" y="-540456"/>
              <a:ext cx="1587" cy="346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直线连接符 657">
              <a:extLst>
                <a:ext uri="{FF2B5EF4-FFF2-40B4-BE49-F238E27FC236}">
                  <a16:creationId xmlns:a16="http://schemas.microsoft.com/office/drawing/2014/main" id="{0C1147DB-668D-0F41-839F-CD7510472D2E}"/>
                </a:ext>
              </a:extLst>
            </p:cNvPr>
            <p:cNvCxnSpPr>
              <a:cxnSpLocks/>
              <a:stCxn id="592" idx="2"/>
            </p:cNvCxnSpPr>
            <p:nvPr/>
          </p:nvCxnSpPr>
          <p:spPr>
            <a:xfrm flipH="1">
              <a:off x="7484483" y="-193411"/>
              <a:ext cx="321190" cy="621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9" name="直线连接符 658">
              <a:extLst>
                <a:ext uri="{FF2B5EF4-FFF2-40B4-BE49-F238E27FC236}">
                  <a16:creationId xmlns:a16="http://schemas.microsoft.com/office/drawing/2014/main" id="{ECC944B2-A2D2-BD4A-95DB-217FBD70A4CE}"/>
                </a:ext>
              </a:extLst>
            </p:cNvPr>
            <p:cNvCxnSpPr>
              <a:cxnSpLocks/>
              <a:stCxn id="592" idx="2"/>
              <a:endCxn id="612" idx="0"/>
            </p:cNvCxnSpPr>
            <p:nvPr/>
          </p:nvCxnSpPr>
          <p:spPr>
            <a:xfrm flipH="1">
              <a:off x="7794106" y="-193411"/>
              <a:ext cx="11567" cy="2950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0" name="直线连接符 659">
              <a:extLst>
                <a:ext uri="{FF2B5EF4-FFF2-40B4-BE49-F238E27FC236}">
                  <a16:creationId xmlns:a16="http://schemas.microsoft.com/office/drawing/2014/main" id="{D958D962-DFF5-4741-B047-D2DADA88D199}"/>
                </a:ext>
              </a:extLst>
            </p:cNvPr>
            <p:cNvCxnSpPr>
              <a:cxnSpLocks/>
              <a:stCxn id="600" idx="2"/>
              <a:endCxn id="612" idx="3"/>
            </p:cNvCxnSpPr>
            <p:nvPr/>
          </p:nvCxnSpPr>
          <p:spPr>
            <a:xfrm flipH="1" flipV="1">
              <a:off x="7902106" y="173638"/>
              <a:ext cx="279049" cy="1267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1" name="直线连接符 660">
              <a:extLst>
                <a:ext uri="{FF2B5EF4-FFF2-40B4-BE49-F238E27FC236}">
                  <a16:creationId xmlns:a16="http://schemas.microsoft.com/office/drawing/2014/main" id="{CF3E5C2B-9951-F842-A3E5-A3C27FEFF9B5}"/>
                </a:ext>
              </a:extLst>
            </p:cNvPr>
            <p:cNvCxnSpPr>
              <a:cxnSpLocks/>
              <a:stCxn id="600" idx="2"/>
            </p:cNvCxnSpPr>
            <p:nvPr/>
          </p:nvCxnSpPr>
          <p:spPr>
            <a:xfrm flipH="1">
              <a:off x="7819705" y="300408"/>
              <a:ext cx="361450" cy="272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2" name="直线连接符 661">
              <a:extLst>
                <a:ext uri="{FF2B5EF4-FFF2-40B4-BE49-F238E27FC236}">
                  <a16:creationId xmlns:a16="http://schemas.microsoft.com/office/drawing/2014/main" id="{5853FE2A-1C94-9145-8616-6D4161FB6ABD}"/>
                </a:ext>
              </a:extLst>
            </p:cNvPr>
            <p:cNvCxnSpPr>
              <a:cxnSpLocks/>
              <a:stCxn id="601" idx="2"/>
              <a:endCxn id="613" idx="3"/>
            </p:cNvCxnSpPr>
            <p:nvPr/>
          </p:nvCxnSpPr>
          <p:spPr>
            <a:xfrm flipH="1" flipV="1">
              <a:off x="7936335" y="645033"/>
              <a:ext cx="474099" cy="138386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3" name="直线连接符 662">
              <a:extLst>
                <a:ext uri="{FF2B5EF4-FFF2-40B4-BE49-F238E27FC236}">
                  <a16:creationId xmlns:a16="http://schemas.microsoft.com/office/drawing/2014/main" id="{FE94C962-13AD-774D-806D-FD38FA49F152}"/>
                </a:ext>
              </a:extLst>
            </p:cNvPr>
            <p:cNvCxnSpPr>
              <a:cxnSpLocks/>
              <a:stCxn id="601" idx="2"/>
              <a:endCxn id="614" idx="0"/>
            </p:cNvCxnSpPr>
            <p:nvPr/>
          </p:nvCxnSpPr>
          <p:spPr>
            <a:xfrm flipH="1">
              <a:off x="7934065" y="783419"/>
              <a:ext cx="476369" cy="27925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4" name="直线连接符 663">
              <a:extLst>
                <a:ext uri="{FF2B5EF4-FFF2-40B4-BE49-F238E27FC236}">
                  <a16:creationId xmlns:a16="http://schemas.microsoft.com/office/drawing/2014/main" id="{E8923CD9-1EAA-B443-811E-31B4A571D17D}"/>
                </a:ext>
              </a:extLst>
            </p:cNvPr>
            <p:cNvCxnSpPr>
              <a:cxnSpLocks/>
              <a:stCxn id="602" idx="0"/>
              <a:endCxn id="585" idx="2"/>
            </p:cNvCxnSpPr>
            <p:nvPr/>
          </p:nvCxnSpPr>
          <p:spPr>
            <a:xfrm flipH="1" flipV="1">
              <a:off x="4041479" y="-399601"/>
              <a:ext cx="203968" cy="3506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直线连接符 664">
              <a:extLst>
                <a:ext uri="{FF2B5EF4-FFF2-40B4-BE49-F238E27FC236}">
                  <a16:creationId xmlns:a16="http://schemas.microsoft.com/office/drawing/2014/main" id="{1C60DC58-3B00-E94D-93BB-EE4AA1CB716E}"/>
                </a:ext>
              </a:extLst>
            </p:cNvPr>
            <p:cNvCxnSpPr>
              <a:cxnSpLocks/>
              <a:stCxn id="593" idx="1"/>
              <a:endCxn id="585" idx="2"/>
            </p:cNvCxnSpPr>
            <p:nvPr/>
          </p:nvCxnSpPr>
          <p:spPr>
            <a:xfrm flipH="1" flipV="1">
              <a:off x="4041479" y="-399601"/>
              <a:ext cx="345969" cy="226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6" name="直线连接符 665">
              <a:extLst>
                <a:ext uri="{FF2B5EF4-FFF2-40B4-BE49-F238E27FC236}">
                  <a16:creationId xmlns:a16="http://schemas.microsoft.com/office/drawing/2014/main" id="{2A628700-4F21-674E-A438-527F5876A896}"/>
                </a:ext>
              </a:extLst>
            </p:cNvPr>
            <p:cNvCxnSpPr>
              <a:cxnSpLocks/>
              <a:stCxn id="594" idx="0"/>
              <a:endCxn id="584" idx="2"/>
            </p:cNvCxnSpPr>
            <p:nvPr/>
          </p:nvCxnSpPr>
          <p:spPr>
            <a:xfrm flipH="1" flipV="1">
              <a:off x="4527013" y="-725638"/>
              <a:ext cx="420820" cy="1274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直线连接符 666">
              <a:extLst>
                <a:ext uri="{FF2B5EF4-FFF2-40B4-BE49-F238E27FC236}">
                  <a16:creationId xmlns:a16="http://schemas.microsoft.com/office/drawing/2014/main" id="{56505C55-DA9F-2D46-9D98-B2E5C49CE89D}"/>
                </a:ext>
              </a:extLst>
            </p:cNvPr>
            <p:cNvCxnSpPr>
              <a:cxnSpLocks/>
              <a:stCxn id="593" idx="0"/>
              <a:endCxn id="584" idx="2"/>
            </p:cNvCxnSpPr>
            <p:nvPr/>
          </p:nvCxnSpPr>
          <p:spPr>
            <a:xfrm flipV="1">
              <a:off x="4495448" y="-725638"/>
              <a:ext cx="31565" cy="27668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直线连接符 667">
              <a:extLst>
                <a:ext uri="{FF2B5EF4-FFF2-40B4-BE49-F238E27FC236}">
                  <a16:creationId xmlns:a16="http://schemas.microsoft.com/office/drawing/2014/main" id="{3D1E0014-ABE1-D54F-BB36-920C0C1E6A50}"/>
                </a:ext>
              </a:extLst>
            </p:cNvPr>
            <p:cNvCxnSpPr>
              <a:cxnSpLocks/>
              <a:stCxn id="602" idx="1"/>
              <a:endCxn id="586" idx="2"/>
            </p:cNvCxnSpPr>
            <p:nvPr/>
          </p:nvCxnSpPr>
          <p:spPr>
            <a:xfrm flipH="1" flipV="1">
              <a:off x="3636743" y="11490"/>
              <a:ext cx="500704" cy="1152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9" name="直线连接符 668">
              <a:extLst>
                <a:ext uri="{FF2B5EF4-FFF2-40B4-BE49-F238E27FC236}">
                  <a16:creationId xmlns:a16="http://schemas.microsoft.com/office/drawing/2014/main" id="{82EAD88A-CE8D-6B42-8D9A-F3AD1AE160D5}"/>
                </a:ext>
              </a:extLst>
            </p:cNvPr>
            <p:cNvCxnSpPr>
              <a:cxnSpLocks/>
              <a:stCxn id="603" idx="0"/>
              <a:endCxn id="586" idx="2"/>
            </p:cNvCxnSpPr>
            <p:nvPr/>
          </p:nvCxnSpPr>
          <p:spPr>
            <a:xfrm flipH="1" flipV="1">
              <a:off x="3636743" y="11490"/>
              <a:ext cx="224495" cy="459330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0" name="直线连接符 669">
              <a:extLst>
                <a:ext uri="{FF2B5EF4-FFF2-40B4-BE49-F238E27FC236}">
                  <a16:creationId xmlns:a16="http://schemas.microsoft.com/office/drawing/2014/main" id="{9468B7DB-C11F-554F-AC08-C36892767F41}"/>
                </a:ext>
              </a:extLst>
            </p:cNvPr>
            <p:cNvCxnSpPr>
              <a:cxnSpLocks/>
              <a:stCxn id="594" idx="1"/>
              <a:endCxn id="593" idx="3"/>
            </p:cNvCxnSpPr>
            <p:nvPr/>
          </p:nvCxnSpPr>
          <p:spPr>
            <a:xfrm flipH="1">
              <a:off x="4603448" y="-526171"/>
              <a:ext cx="236385" cy="1492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直线连接符 670">
              <a:extLst>
                <a:ext uri="{FF2B5EF4-FFF2-40B4-BE49-F238E27FC236}">
                  <a16:creationId xmlns:a16="http://schemas.microsoft.com/office/drawing/2014/main" id="{8DBA73E3-C6E0-A244-835D-6E8AC4A43160}"/>
                </a:ext>
              </a:extLst>
            </p:cNvPr>
            <p:cNvCxnSpPr>
              <a:cxnSpLocks/>
              <a:stCxn id="595" idx="1"/>
              <a:endCxn id="594" idx="3"/>
            </p:cNvCxnSpPr>
            <p:nvPr/>
          </p:nvCxnSpPr>
          <p:spPr>
            <a:xfrm flipH="1">
              <a:off x="5055833" y="-684790"/>
              <a:ext cx="206082" cy="1586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2" name="直线连接符 671">
              <a:extLst>
                <a:ext uri="{FF2B5EF4-FFF2-40B4-BE49-F238E27FC236}">
                  <a16:creationId xmlns:a16="http://schemas.microsoft.com/office/drawing/2014/main" id="{35E162F7-0181-1A46-9595-3FB2643F473B}"/>
                </a:ext>
              </a:extLst>
            </p:cNvPr>
            <p:cNvCxnSpPr>
              <a:cxnSpLocks/>
              <a:stCxn id="596" idx="1"/>
              <a:endCxn id="595" idx="3"/>
            </p:cNvCxnSpPr>
            <p:nvPr/>
          </p:nvCxnSpPr>
          <p:spPr>
            <a:xfrm flipH="1" flipV="1">
              <a:off x="5477915" y="-684790"/>
              <a:ext cx="229206" cy="1017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3" name="直线连接符 672">
              <a:extLst>
                <a:ext uri="{FF2B5EF4-FFF2-40B4-BE49-F238E27FC236}">
                  <a16:creationId xmlns:a16="http://schemas.microsoft.com/office/drawing/2014/main" id="{AA4658F3-EFDB-164D-8C65-D88ED3788E7A}"/>
                </a:ext>
              </a:extLst>
            </p:cNvPr>
            <p:cNvCxnSpPr>
              <a:cxnSpLocks/>
              <a:stCxn id="597" idx="1"/>
              <a:endCxn id="596" idx="3"/>
            </p:cNvCxnSpPr>
            <p:nvPr/>
          </p:nvCxnSpPr>
          <p:spPr>
            <a:xfrm flipH="1" flipV="1">
              <a:off x="5923121" y="-583087"/>
              <a:ext cx="449557" cy="1185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4" name="直线连接符 673">
              <a:extLst>
                <a:ext uri="{FF2B5EF4-FFF2-40B4-BE49-F238E27FC236}">
                  <a16:creationId xmlns:a16="http://schemas.microsoft.com/office/drawing/2014/main" id="{77A9D2D3-1CEB-4C4D-93BC-D970C11E1490}"/>
                </a:ext>
              </a:extLst>
            </p:cNvPr>
            <p:cNvCxnSpPr>
              <a:cxnSpLocks/>
              <a:stCxn id="598" idx="1"/>
              <a:endCxn id="597" idx="3"/>
            </p:cNvCxnSpPr>
            <p:nvPr/>
          </p:nvCxnSpPr>
          <p:spPr>
            <a:xfrm flipH="1">
              <a:off x="6588678" y="-484570"/>
              <a:ext cx="294509" cy="199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直线连接符 674">
              <a:extLst>
                <a:ext uri="{FF2B5EF4-FFF2-40B4-BE49-F238E27FC236}">
                  <a16:creationId xmlns:a16="http://schemas.microsoft.com/office/drawing/2014/main" id="{A02FC472-EF49-634B-AC95-225D134382F9}"/>
                </a:ext>
              </a:extLst>
            </p:cNvPr>
            <p:cNvCxnSpPr>
              <a:cxnSpLocks/>
              <a:stCxn id="599" idx="1"/>
              <a:endCxn id="598" idx="2"/>
            </p:cNvCxnSpPr>
            <p:nvPr/>
          </p:nvCxnSpPr>
          <p:spPr>
            <a:xfrm flipH="1" flipV="1">
              <a:off x="6991187" y="-412564"/>
              <a:ext cx="278884" cy="290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6" name="直线连接符 675">
              <a:extLst>
                <a:ext uri="{FF2B5EF4-FFF2-40B4-BE49-F238E27FC236}">
                  <a16:creationId xmlns:a16="http://schemas.microsoft.com/office/drawing/2014/main" id="{F40AD265-F58D-664F-AB8B-EDC50EFE505E}"/>
                </a:ext>
              </a:extLst>
            </p:cNvPr>
            <p:cNvCxnSpPr>
              <a:cxnSpLocks/>
              <a:stCxn id="602" idx="2"/>
              <a:endCxn id="603" idx="0"/>
            </p:cNvCxnSpPr>
            <p:nvPr/>
          </p:nvCxnSpPr>
          <p:spPr>
            <a:xfrm flipH="1">
              <a:off x="3861238" y="95020"/>
              <a:ext cx="384209" cy="37580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7" name="直线连接符 676">
              <a:extLst>
                <a:ext uri="{FF2B5EF4-FFF2-40B4-BE49-F238E27FC236}">
                  <a16:creationId xmlns:a16="http://schemas.microsoft.com/office/drawing/2014/main" id="{C37914A0-10AE-4A4F-B11F-F8A089F1C4B0}"/>
                </a:ext>
              </a:extLst>
            </p:cNvPr>
            <p:cNvCxnSpPr>
              <a:cxnSpLocks/>
              <a:stCxn id="599" idx="3"/>
              <a:endCxn id="612" idx="0"/>
            </p:cNvCxnSpPr>
            <p:nvPr/>
          </p:nvCxnSpPr>
          <p:spPr>
            <a:xfrm>
              <a:off x="7486071" y="-121816"/>
              <a:ext cx="308035" cy="2234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直线连接符 677">
              <a:extLst>
                <a:ext uri="{FF2B5EF4-FFF2-40B4-BE49-F238E27FC236}">
                  <a16:creationId xmlns:a16="http://schemas.microsoft.com/office/drawing/2014/main" id="{62C03B2D-D311-8B46-9EBA-8939D02D0443}"/>
                </a:ext>
              </a:extLst>
            </p:cNvPr>
            <p:cNvCxnSpPr>
              <a:cxnSpLocks/>
              <a:endCxn id="613" idx="0"/>
            </p:cNvCxnSpPr>
            <p:nvPr/>
          </p:nvCxnSpPr>
          <p:spPr>
            <a:xfrm>
              <a:off x="7793903" y="295143"/>
              <a:ext cx="34432" cy="277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9" name="直线连接符 678">
              <a:extLst>
                <a:ext uri="{FF2B5EF4-FFF2-40B4-BE49-F238E27FC236}">
                  <a16:creationId xmlns:a16="http://schemas.microsoft.com/office/drawing/2014/main" id="{E6BCD10D-118A-AA49-9DEB-4305E7298606}"/>
                </a:ext>
              </a:extLst>
            </p:cNvPr>
            <p:cNvCxnSpPr>
              <a:cxnSpLocks/>
              <a:stCxn id="613" idx="2"/>
              <a:endCxn id="614" idx="0"/>
            </p:cNvCxnSpPr>
            <p:nvPr/>
          </p:nvCxnSpPr>
          <p:spPr>
            <a:xfrm>
              <a:off x="7828335" y="717039"/>
              <a:ext cx="105730" cy="34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0" name="直线连接符 679">
              <a:extLst>
                <a:ext uri="{FF2B5EF4-FFF2-40B4-BE49-F238E27FC236}">
                  <a16:creationId xmlns:a16="http://schemas.microsoft.com/office/drawing/2014/main" id="{DD0AAF18-6D59-C649-BC30-C96B49565B18}"/>
                </a:ext>
              </a:extLst>
            </p:cNvPr>
            <p:cNvCxnSpPr>
              <a:cxnSpLocks/>
              <a:stCxn id="602" idx="0"/>
              <a:endCxn id="593" idx="2"/>
            </p:cNvCxnSpPr>
            <p:nvPr/>
          </p:nvCxnSpPr>
          <p:spPr>
            <a:xfrm flipV="1">
              <a:off x="4245447" y="-304937"/>
              <a:ext cx="250001" cy="2559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直线连接符 680">
              <a:extLst>
                <a:ext uri="{FF2B5EF4-FFF2-40B4-BE49-F238E27FC236}">
                  <a16:creationId xmlns:a16="http://schemas.microsoft.com/office/drawing/2014/main" id="{9D7DC078-04EF-074D-AB7A-0F49B8BCA55C}"/>
                </a:ext>
              </a:extLst>
            </p:cNvPr>
            <p:cNvCxnSpPr>
              <a:cxnSpLocks/>
              <a:stCxn id="604" idx="0"/>
              <a:endCxn id="594" idx="2"/>
            </p:cNvCxnSpPr>
            <p:nvPr/>
          </p:nvCxnSpPr>
          <p:spPr>
            <a:xfrm flipV="1">
              <a:off x="4734886" y="-454165"/>
              <a:ext cx="212947" cy="2581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2" name="直线连接符 681">
              <a:extLst>
                <a:ext uri="{FF2B5EF4-FFF2-40B4-BE49-F238E27FC236}">
                  <a16:creationId xmlns:a16="http://schemas.microsoft.com/office/drawing/2014/main" id="{65E98D3B-4A83-0C4C-B6A9-EB6417B2B966}"/>
                </a:ext>
              </a:extLst>
            </p:cNvPr>
            <p:cNvCxnSpPr>
              <a:cxnSpLocks/>
              <a:stCxn id="604" idx="0"/>
              <a:endCxn id="593" idx="2"/>
            </p:cNvCxnSpPr>
            <p:nvPr/>
          </p:nvCxnSpPr>
          <p:spPr>
            <a:xfrm flipH="1" flipV="1">
              <a:off x="4495448" y="-304937"/>
              <a:ext cx="239438" cy="1089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直线连接符 682">
              <a:extLst>
                <a:ext uri="{FF2B5EF4-FFF2-40B4-BE49-F238E27FC236}">
                  <a16:creationId xmlns:a16="http://schemas.microsoft.com/office/drawing/2014/main" id="{BD5E44E5-49AC-CC4F-B788-538B6ED46AD7}"/>
                </a:ext>
              </a:extLst>
            </p:cNvPr>
            <p:cNvCxnSpPr>
              <a:cxnSpLocks/>
              <a:stCxn id="606" idx="0"/>
              <a:endCxn id="594" idx="2"/>
            </p:cNvCxnSpPr>
            <p:nvPr/>
          </p:nvCxnSpPr>
          <p:spPr>
            <a:xfrm flipH="1" flipV="1">
              <a:off x="4947833" y="-454165"/>
              <a:ext cx="160243" cy="3202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直线连接符 683">
              <a:extLst>
                <a:ext uri="{FF2B5EF4-FFF2-40B4-BE49-F238E27FC236}">
                  <a16:creationId xmlns:a16="http://schemas.microsoft.com/office/drawing/2014/main" id="{A53DDF45-5441-EF48-A020-9E5355C436D9}"/>
                </a:ext>
              </a:extLst>
            </p:cNvPr>
            <p:cNvCxnSpPr>
              <a:cxnSpLocks/>
              <a:stCxn id="605" idx="1"/>
              <a:endCxn id="594" idx="2"/>
            </p:cNvCxnSpPr>
            <p:nvPr/>
          </p:nvCxnSpPr>
          <p:spPr>
            <a:xfrm flipH="1" flipV="1">
              <a:off x="4947833" y="-454165"/>
              <a:ext cx="376243" cy="93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5" name="直线连接符 684">
              <a:extLst>
                <a:ext uri="{FF2B5EF4-FFF2-40B4-BE49-F238E27FC236}">
                  <a16:creationId xmlns:a16="http://schemas.microsoft.com/office/drawing/2014/main" id="{3C495878-C463-B346-A638-79C273BE29FD}"/>
                </a:ext>
              </a:extLst>
            </p:cNvPr>
            <p:cNvCxnSpPr>
              <a:cxnSpLocks/>
              <a:stCxn id="605" idx="0"/>
            </p:cNvCxnSpPr>
            <p:nvPr/>
          </p:nvCxnSpPr>
          <p:spPr>
            <a:xfrm flipH="1" flipV="1">
              <a:off x="5355838" y="-616045"/>
              <a:ext cx="76238" cy="1836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直线连接符 685">
              <a:extLst>
                <a:ext uri="{FF2B5EF4-FFF2-40B4-BE49-F238E27FC236}">
                  <a16:creationId xmlns:a16="http://schemas.microsoft.com/office/drawing/2014/main" id="{4D2A21F9-EDC9-B749-86B5-48FCA56D3839}"/>
                </a:ext>
              </a:extLst>
            </p:cNvPr>
            <p:cNvCxnSpPr>
              <a:cxnSpLocks/>
              <a:stCxn id="605" idx="0"/>
              <a:endCxn id="596" idx="1"/>
            </p:cNvCxnSpPr>
            <p:nvPr/>
          </p:nvCxnSpPr>
          <p:spPr>
            <a:xfrm flipV="1">
              <a:off x="5432076" y="-583087"/>
              <a:ext cx="275045" cy="150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7" name="直线连接符 686">
              <a:extLst>
                <a:ext uri="{FF2B5EF4-FFF2-40B4-BE49-F238E27FC236}">
                  <a16:creationId xmlns:a16="http://schemas.microsoft.com/office/drawing/2014/main" id="{B8D131A1-4932-1F44-A7D3-BBEC4D71E304}"/>
                </a:ext>
              </a:extLst>
            </p:cNvPr>
            <p:cNvCxnSpPr>
              <a:cxnSpLocks/>
              <a:stCxn id="608" idx="0"/>
              <a:endCxn id="596" idx="2"/>
            </p:cNvCxnSpPr>
            <p:nvPr/>
          </p:nvCxnSpPr>
          <p:spPr>
            <a:xfrm flipV="1">
              <a:off x="5607242" y="-511081"/>
              <a:ext cx="207879" cy="3543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8" name="直线连接符 687">
              <a:extLst>
                <a:ext uri="{FF2B5EF4-FFF2-40B4-BE49-F238E27FC236}">
                  <a16:creationId xmlns:a16="http://schemas.microsoft.com/office/drawing/2014/main" id="{95F9D5D8-5BB6-D44E-91FB-F3E6E6F13CC0}"/>
                </a:ext>
              </a:extLst>
            </p:cNvPr>
            <p:cNvCxnSpPr>
              <a:cxnSpLocks/>
              <a:stCxn id="607" idx="0"/>
              <a:endCxn id="596" idx="2"/>
            </p:cNvCxnSpPr>
            <p:nvPr/>
          </p:nvCxnSpPr>
          <p:spPr>
            <a:xfrm flipH="1" flipV="1">
              <a:off x="5815121" y="-511081"/>
              <a:ext cx="240341" cy="3165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直线连接符 688">
              <a:extLst>
                <a:ext uri="{FF2B5EF4-FFF2-40B4-BE49-F238E27FC236}">
                  <a16:creationId xmlns:a16="http://schemas.microsoft.com/office/drawing/2014/main" id="{7E9FDBB4-3393-DB40-9C4F-7B5E341B9BC2}"/>
                </a:ext>
              </a:extLst>
            </p:cNvPr>
            <p:cNvCxnSpPr>
              <a:cxnSpLocks/>
              <a:stCxn id="607" idx="0"/>
              <a:endCxn id="597" idx="1"/>
            </p:cNvCxnSpPr>
            <p:nvPr/>
          </p:nvCxnSpPr>
          <p:spPr>
            <a:xfrm flipV="1">
              <a:off x="6055462" y="-464584"/>
              <a:ext cx="317216" cy="2700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0" name="直线连接符 689">
              <a:extLst>
                <a:ext uri="{FF2B5EF4-FFF2-40B4-BE49-F238E27FC236}">
                  <a16:creationId xmlns:a16="http://schemas.microsoft.com/office/drawing/2014/main" id="{2C0841F8-5732-B740-99E2-E8510D64046E}"/>
                </a:ext>
              </a:extLst>
            </p:cNvPr>
            <p:cNvCxnSpPr>
              <a:cxnSpLocks/>
              <a:stCxn id="607" idx="2"/>
              <a:endCxn id="617" idx="0"/>
            </p:cNvCxnSpPr>
            <p:nvPr/>
          </p:nvCxnSpPr>
          <p:spPr>
            <a:xfrm flipH="1">
              <a:off x="5874982" y="-60062"/>
              <a:ext cx="128870" cy="308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直线连接符 690">
              <a:extLst>
                <a:ext uri="{FF2B5EF4-FFF2-40B4-BE49-F238E27FC236}">
                  <a16:creationId xmlns:a16="http://schemas.microsoft.com/office/drawing/2014/main" id="{FE2AAB81-D7F2-CA4E-868B-781E990C42D9}"/>
                </a:ext>
              </a:extLst>
            </p:cNvPr>
            <p:cNvCxnSpPr>
              <a:cxnSpLocks/>
              <a:stCxn id="617" idx="2"/>
              <a:endCxn id="626" idx="0"/>
            </p:cNvCxnSpPr>
            <p:nvPr/>
          </p:nvCxnSpPr>
          <p:spPr>
            <a:xfrm flipH="1">
              <a:off x="5568196" y="392401"/>
              <a:ext cx="306786" cy="2835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直线连接符 691">
              <a:extLst>
                <a:ext uri="{FF2B5EF4-FFF2-40B4-BE49-F238E27FC236}">
                  <a16:creationId xmlns:a16="http://schemas.microsoft.com/office/drawing/2014/main" id="{7B2F3D59-2130-424A-9B85-30D83AB53472}"/>
                </a:ext>
              </a:extLst>
            </p:cNvPr>
            <p:cNvCxnSpPr>
              <a:cxnSpLocks/>
              <a:stCxn id="626" idx="2"/>
              <a:endCxn id="632" idx="0"/>
            </p:cNvCxnSpPr>
            <p:nvPr/>
          </p:nvCxnSpPr>
          <p:spPr>
            <a:xfrm>
              <a:off x="5518940" y="811247"/>
              <a:ext cx="185204" cy="372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3" name="直线连接符 692">
              <a:extLst>
                <a:ext uri="{FF2B5EF4-FFF2-40B4-BE49-F238E27FC236}">
                  <a16:creationId xmlns:a16="http://schemas.microsoft.com/office/drawing/2014/main" id="{34D53B62-C36C-534A-BB2C-033308D1ACA2}"/>
                </a:ext>
              </a:extLst>
            </p:cNvPr>
            <p:cNvCxnSpPr>
              <a:cxnSpLocks/>
              <a:stCxn id="632" idx="2"/>
              <a:endCxn id="636" idx="0"/>
            </p:cNvCxnSpPr>
            <p:nvPr/>
          </p:nvCxnSpPr>
          <p:spPr>
            <a:xfrm>
              <a:off x="5664448" y="1322179"/>
              <a:ext cx="199305" cy="31164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4" name="直线连接符 693">
              <a:extLst>
                <a:ext uri="{FF2B5EF4-FFF2-40B4-BE49-F238E27FC236}">
                  <a16:creationId xmlns:a16="http://schemas.microsoft.com/office/drawing/2014/main" id="{503E90E4-AC36-264E-8CEC-D897CE8C4E14}"/>
                </a:ext>
              </a:extLst>
            </p:cNvPr>
            <p:cNvCxnSpPr>
              <a:cxnSpLocks/>
              <a:stCxn id="607" idx="1"/>
              <a:endCxn id="608" idx="3"/>
            </p:cNvCxnSpPr>
            <p:nvPr/>
          </p:nvCxnSpPr>
          <p:spPr>
            <a:xfrm flipH="1">
              <a:off x="5715242" y="-165989"/>
              <a:ext cx="213588" cy="812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直线连接符 694">
              <a:extLst>
                <a:ext uri="{FF2B5EF4-FFF2-40B4-BE49-F238E27FC236}">
                  <a16:creationId xmlns:a16="http://schemas.microsoft.com/office/drawing/2014/main" id="{F4C191E9-1B47-7A4F-9246-E71E6A2021CE}"/>
                </a:ext>
              </a:extLst>
            </p:cNvPr>
            <p:cNvCxnSpPr>
              <a:cxnSpLocks/>
              <a:stCxn id="605" idx="2"/>
              <a:endCxn id="608" idx="0"/>
            </p:cNvCxnSpPr>
            <p:nvPr/>
          </p:nvCxnSpPr>
          <p:spPr>
            <a:xfrm>
              <a:off x="5432076" y="-288375"/>
              <a:ext cx="175166" cy="13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6" name="直线连接符 695">
              <a:extLst>
                <a:ext uri="{FF2B5EF4-FFF2-40B4-BE49-F238E27FC236}">
                  <a16:creationId xmlns:a16="http://schemas.microsoft.com/office/drawing/2014/main" id="{A2AD0004-AC78-5B41-B579-2D466B620574}"/>
                </a:ext>
              </a:extLst>
            </p:cNvPr>
            <p:cNvCxnSpPr>
              <a:cxnSpLocks/>
              <a:stCxn id="606" idx="3"/>
              <a:endCxn id="608" idx="1"/>
            </p:cNvCxnSpPr>
            <p:nvPr/>
          </p:nvCxnSpPr>
          <p:spPr>
            <a:xfrm flipV="1">
              <a:off x="5216076" y="-84746"/>
              <a:ext cx="283166" cy="22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7" name="直线连接符 696">
              <a:extLst>
                <a:ext uri="{FF2B5EF4-FFF2-40B4-BE49-F238E27FC236}">
                  <a16:creationId xmlns:a16="http://schemas.microsoft.com/office/drawing/2014/main" id="{A402A1FF-FEBB-B447-9240-118045E89FDD}"/>
                </a:ext>
              </a:extLst>
            </p:cNvPr>
            <p:cNvCxnSpPr>
              <a:cxnSpLocks/>
              <a:stCxn id="606" idx="0"/>
              <a:endCxn id="605" idx="1"/>
            </p:cNvCxnSpPr>
            <p:nvPr/>
          </p:nvCxnSpPr>
          <p:spPr>
            <a:xfrm flipV="1">
              <a:off x="5108076" y="-360381"/>
              <a:ext cx="216000" cy="2265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直线连接符 697">
              <a:extLst>
                <a:ext uri="{FF2B5EF4-FFF2-40B4-BE49-F238E27FC236}">
                  <a16:creationId xmlns:a16="http://schemas.microsoft.com/office/drawing/2014/main" id="{9E53DAFA-9F11-EC49-98FB-6D8461398CB5}"/>
                </a:ext>
              </a:extLst>
            </p:cNvPr>
            <p:cNvCxnSpPr>
              <a:cxnSpLocks/>
              <a:stCxn id="606" idx="1"/>
              <a:endCxn id="604" idx="3"/>
            </p:cNvCxnSpPr>
            <p:nvPr/>
          </p:nvCxnSpPr>
          <p:spPr>
            <a:xfrm flipH="1" flipV="1">
              <a:off x="4842886" y="-123983"/>
              <a:ext cx="157190" cy="62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9" name="直线连接符 698">
              <a:extLst>
                <a:ext uri="{FF2B5EF4-FFF2-40B4-BE49-F238E27FC236}">
                  <a16:creationId xmlns:a16="http://schemas.microsoft.com/office/drawing/2014/main" id="{358D6E85-A2E9-ED43-9FC6-6B3AA3DB86F9}"/>
                </a:ext>
              </a:extLst>
            </p:cNvPr>
            <p:cNvCxnSpPr>
              <a:cxnSpLocks/>
              <a:stCxn id="604" idx="1"/>
              <a:endCxn id="602" idx="3"/>
            </p:cNvCxnSpPr>
            <p:nvPr/>
          </p:nvCxnSpPr>
          <p:spPr>
            <a:xfrm flipH="1">
              <a:off x="4353447" y="-123983"/>
              <a:ext cx="273439" cy="146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0" name="直线连接符 699">
              <a:extLst>
                <a:ext uri="{FF2B5EF4-FFF2-40B4-BE49-F238E27FC236}">
                  <a16:creationId xmlns:a16="http://schemas.microsoft.com/office/drawing/2014/main" id="{FDDCCDE7-C4B9-A040-A469-06A3FF297CA7}"/>
                </a:ext>
              </a:extLst>
            </p:cNvPr>
            <p:cNvCxnSpPr>
              <a:cxnSpLocks/>
              <a:stCxn id="609" idx="1"/>
              <a:endCxn id="602" idx="3"/>
            </p:cNvCxnSpPr>
            <p:nvPr/>
          </p:nvCxnSpPr>
          <p:spPr>
            <a:xfrm flipH="1" flipV="1">
              <a:off x="4353447" y="23014"/>
              <a:ext cx="342733" cy="22259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直线连接符 700">
              <a:extLst>
                <a:ext uri="{FF2B5EF4-FFF2-40B4-BE49-F238E27FC236}">
                  <a16:creationId xmlns:a16="http://schemas.microsoft.com/office/drawing/2014/main" id="{134550EA-18E6-9D44-B6E9-FDD6AA4754F7}"/>
                </a:ext>
              </a:extLst>
            </p:cNvPr>
            <p:cNvCxnSpPr>
              <a:cxnSpLocks/>
              <a:stCxn id="610" idx="0"/>
              <a:endCxn id="602" idx="2"/>
            </p:cNvCxnSpPr>
            <p:nvPr/>
          </p:nvCxnSpPr>
          <p:spPr>
            <a:xfrm flipH="1" flipV="1">
              <a:off x="4245447" y="95020"/>
              <a:ext cx="211821" cy="42311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2" name="直线连接符 701">
              <a:extLst>
                <a:ext uri="{FF2B5EF4-FFF2-40B4-BE49-F238E27FC236}">
                  <a16:creationId xmlns:a16="http://schemas.microsoft.com/office/drawing/2014/main" id="{A74ADB62-9107-B242-BAFD-C5BF22B2A37B}"/>
                </a:ext>
              </a:extLst>
            </p:cNvPr>
            <p:cNvCxnSpPr>
              <a:cxnSpLocks/>
              <a:stCxn id="610" idx="1"/>
              <a:endCxn id="603" idx="3"/>
            </p:cNvCxnSpPr>
            <p:nvPr/>
          </p:nvCxnSpPr>
          <p:spPr>
            <a:xfrm flipH="1" flipV="1">
              <a:off x="3969238" y="542827"/>
              <a:ext cx="380030" cy="4731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3" name="直线连接符 702">
              <a:extLst>
                <a:ext uri="{FF2B5EF4-FFF2-40B4-BE49-F238E27FC236}">
                  <a16:creationId xmlns:a16="http://schemas.microsoft.com/office/drawing/2014/main" id="{DED34CE0-8CDB-E342-A712-963CEF636038}"/>
                </a:ext>
              </a:extLst>
            </p:cNvPr>
            <p:cNvCxnSpPr>
              <a:cxnSpLocks/>
              <a:stCxn id="609" idx="0"/>
              <a:endCxn id="604" idx="2"/>
            </p:cNvCxnSpPr>
            <p:nvPr/>
          </p:nvCxnSpPr>
          <p:spPr>
            <a:xfrm flipH="1" flipV="1">
              <a:off x="4734886" y="-51977"/>
              <a:ext cx="69294" cy="2255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直线连接符 703">
              <a:extLst>
                <a:ext uri="{FF2B5EF4-FFF2-40B4-BE49-F238E27FC236}">
                  <a16:creationId xmlns:a16="http://schemas.microsoft.com/office/drawing/2014/main" id="{D47BF62C-8D79-774C-8925-21998728C9E8}"/>
                </a:ext>
              </a:extLst>
            </p:cNvPr>
            <p:cNvCxnSpPr>
              <a:cxnSpLocks/>
              <a:stCxn id="609" idx="0"/>
              <a:endCxn id="606" idx="2"/>
            </p:cNvCxnSpPr>
            <p:nvPr/>
          </p:nvCxnSpPr>
          <p:spPr>
            <a:xfrm flipV="1">
              <a:off x="4804180" y="10143"/>
              <a:ext cx="303896" cy="1634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5" name="直线连接符 704">
              <a:extLst>
                <a:ext uri="{FF2B5EF4-FFF2-40B4-BE49-F238E27FC236}">
                  <a16:creationId xmlns:a16="http://schemas.microsoft.com/office/drawing/2014/main" id="{8C2544B9-A332-5A41-9BB9-15D86EE5BDCB}"/>
                </a:ext>
              </a:extLst>
            </p:cNvPr>
            <p:cNvCxnSpPr>
              <a:cxnSpLocks/>
              <a:stCxn id="611" idx="0"/>
              <a:endCxn id="597" idx="3"/>
            </p:cNvCxnSpPr>
            <p:nvPr/>
          </p:nvCxnSpPr>
          <p:spPr>
            <a:xfrm flipH="1" flipV="1">
              <a:off x="6588678" y="-464584"/>
              <a:ext cx="226970" cy="2791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6" name="直线连接符 705">
              <a:extLst>
                <a:ext uri="{FF2B5EF4-FFF2-40B4-BE49-F238E27FC236}">
                  <a16:creationId xmlns:a16="http://schemas.microsoft.com/office/drawing/2014/main" id="{BF76E478-68BE-8F49-BCE9-B2D915A84CD1}"/>
                </a:ext>
              </a:extLst>
            </p:cNvPr>
            <p:cNvCxnSpPr>
              <a:cxnSpLocks/>
              <a:stCxn id="611" idx="0"/>
              <a:endCxn id="598" idx="2"/>
            </p:cNvCxnSpPr>
            <p:nvPr/>
          </p:nvCxnSpPr>
          <p:spPr>
            <a:xfrm flipV="1">
              <a:off x="6815648" y="-412564"/>
              <a:ext cx="175539" cy="227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直线连接符 706">
              <a:extLst>
                <a:ext uri="{FF2B5EF4-FFF2-40B4-BE49-F238E27FC236}">
                  <a16:creationId xmlns:a16="http://schemas.microsoft.com/office/drawing/2014/main" id="{387523F2-A909-F94D-AC6B-6E517B8F99E8}"/>
                </a:ext>
              </a:extLst>
            </p:cNvPr>
            <p:cNvCxnSpPr>
              <a:cxnSpLocks/>
              <a:stCxn id="611" idx="3"/>
              <a:endCxn id="599" idx="1"/>
            </p:cNvCxnSpPr>
            <p:nvPr/>
          </p:nvCxnSpPr>
          <p:spPr>
            <a:xfrm flipV="1">
              <a:off x="6923648" y="-121816"/>
              <a:ext cx="346423" cy="83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8" name="直线连接符 707">
              <a:extLst>
                <a:ext uri="{FF2B5EF4-FFF2-40B4-BE49-F238E27FC236}">
                  <a16:creationId xmlns:a16="http://schemas.microsoft.com/office/drawing/2014/main" id="{78A009F8-7D98-C447-B749-D0F3E77ED597}"/>
                </a:ext>
              </a:extLst>
            </p:cNvPr>
            <p:cNvCxnSpPr>
              <a:cxnSpLocks/>
              <a:stCxn id="611" idx="3"/>
              <a:endCxn id="618" idx="0"/>
            </p:cNvCxnSpPr>
            <p:nvPr/>
          </p:nvCxnSpPr>
          <p:spPr>
            <a:xfrm>
              <a:off x="6923648" y="-113437"/>
              <a:ext cx="98336" cy="2640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9" name="直线连接符 708">
              <a:extLst>
                <a:ext uri="{FF2B5EF4-FFF2-40B4-BE49-F238E27FC236}">
                  <a16:creationId xmlns:a16="http://schemas.microsoft.com/office/drawing/2014/main" id="{DC2C89E0-273C-934E-A3CC-7903479EC541}"/>
                </a:ext>
              </a:extLst>
            </p:cNvPr>
            <p:cNvCxnSpPr>
              <a:cxnSpLocks/>
              <a:stCxn id="599" idx="2"/>
              <a:endCxn id="618" idx="0"/>
            </p:cNvCxnSpPr>
            <p:nvPr/>
          </p:nvCxnSpPr>
          <p:spPr>
            <a:xfrm flipH="1">
              <a:off x="7021984" y="-49810"/>
              <a:ext cx="356087" cy="2004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直线连接符 709">
              <a:extLst>
                <a:ext uri="{FF2B5EF4-FFF2-40B4-BE49-F238E27FC236}">
                  <a16:creationId xmlns:a16="http://schemas.microsoft.com/office/drawing/2014/main" id="{E865442C-9907-CA43-BF57-EEEA49C7C9E8}"/>
                </a:ext>
              </a:extLst>
            </p:cNvPr>
            <p:cNvCxnSpPr>
              <a:cxnSpLocks/>
              <a:stCxn id="599" idx="2"/>
              <a:endCxn id="619" idx="0"/>
            </p:cNvCxnSpPr>
            <p:nvPr/>
          </p:nvCxnSpPr>
          <p:spPr>
            <a:xfrm>
              <a:off x="7378071" y="-49810"/>
              <a:ext cx="83776" cy="2969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1" name="直线连接符 710">
              <a:extLst>
                <a:ext uri="{FF2B5EF4-FFF2-40B4-BE49-F238E27FC236}">
                  <a16:creationId xmlns:a16="http://schemas.microsoft.com/office/drawing/2014/main" id="{DAA5D307-8F70-C248-9BC7-7773291095CD}"/>
                </a:ext>
              </a:extLst>
            </p:cNvPr>
            <p:cNvCxnSpPr>
              <a:cxnSpLocks/>
              <a:stCxn id="612" idx="1"/>
              <a:endCxn id="619" idx="3"/>
            </p:cNvCxnSpPr>
            <p:nvPr/>
          </p:nvCxnSpPr>
          <p:spPr>
            <a:xfrm flipH="1">
              <a:off x="7569847" y="173638"/>
              <a:ext cx="116259" cy="1455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2" name="直线连接符 711">
              <a:extLst>
                <a:ext uri="{FF2B5EF4-FFF2-40B4-BE49-F238E27FC236}">
                  <a16:creationId xmlns:a16="http://schemas.microsoft.com/office/drawing/2014/main" id="{9001CD92-13AA-2348-8B16-F1A4A32E5A90}"/>
                </a:ext>
              </a:extLst>
            </p:cNvPr>
            <p:cNvCxnSpPr>
              <a:cxnSpLocks/>
              <a:stCxn id="616" idx="0"/>
              <a:endCxn id="597" idx="2"/>
            </p:cNvCxnSpPr>
            <p:nvPr/>
          </p:nvCxnSpPr>
          <p:spPr>
            <a:xfrm flipH="1" flipV="1">
              <a:off x="6480678" y="-392578"/>
              <a:ext cx="7294" cy="4415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直线连接符 712">
              <a:extLst>
                <a:ext uri="{FF2B5EF4-FFF2-40B4-BE49-F238E27FC236}">
                  <a16:creationId xmlns:a16="http://schemas.microsoft.com/office/drawing/2014/main" id="{CD7092A5-AE28-6F49-B386-58087CA3BA67}"/>
                </a:ext>
              </a:extLst>
            </p:cNvPr>
            <p:cNvCxnSpPr>
              <a:cxnSpLocks/>
              <a:stCxn id="616" idx="0"/>
              <a:endCxn id="607" idx="3"/>
            </p:cNvCxnSpPr>
            <p:nvPr/>
          </p:nvCxnSpPr>
          <p:spPr>
            <a:xfrm flipH="1" flipV="1">
              <a:off x="6130484" y="-88581"/>
              <a:ext cx="357488" cy="1375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直线连接符 713">
              <a:extLst>
                <a:ext uri="{FF2B5EF4-FFF2-40B4-BE49-F238E27FC236}">
                  <a16:creationId xmlns:a16="http://schemas.microsoft.com/office/drawing/2014/main" id="{BE3ACFAE-FBD4-D046-BE13-9AD485D952A4}"/>
                </a:ext>
              </a:extLst>
            </p:cNvPr>
            <p:cNvCxnSpPr>
              <a:cxnSpLocks/>
              <a:stCxn id="616" idx="1"/>
              <a:endCxn id="617" idx="3"/>
            </p:cNvCxnSpPr>
            <p:nvPr/>
          </p:nvCxnSpPr>
          <p:spPr>
            <a:xfrm flipH="1">
              <a:off x="5982982" y="120972"/>
              <a:ext cx="396990" cy="199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5" name="直线连接符 714">
              <a:extLst>
                <a:ext uri="{FF2B5EF4-FFF2-40B4-BE49-F238E27FC236}">
                  <a16:creationId xmlns:a16="http://schemas.microsoft.com/office/drawing/2014/main" id="{075C3980-6661-354A-9F36-0AE5EFEEF3C5}"/>
                </a:ext>
              </a:extLst>
            </p:cNvPr>
            <p:cNvCxnSpPr>
              <a:cxnSpLocks/>
              <a:stCxn id="616" idx="2"/>
              <a:endCxn id="622" idx="0"/>
            </p:cNvCxnSpPr>
            <p:nvPr/>
          </p:nvCxnSpPr>
          <p:spPr>
            <a:xfrm flipH="1">
              <a:off x="6347351" y="192978"/>
              <a:ext cx="140621" cy="3139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直线连接符 715">
              <a:extLst>
                <a:ext uri="{FF2B5EF4-FFF2-40B4-BE49-F238E27FC236}">
                  <a16:creationId xmlns:a16="http://schemas.microsoft.com/office/drawing/2014/main" id="{5F5ADF30-DB34-9A45-94FE-19FEE9669CFE}"/>
                </a:ext>
              </a:extLst>
            </p:cNvPr>
            <p:cNvCxnSpPr>
              <a:cxnSpLocks/>
              <a:stCxn id="616" idx="2"/>
              <a:endCxn id="621" idx="0"/>
            </p:cNvCxnSpPr>
            <p:nvPr/>
          </p:nvCxnSpPr>
          <p:spPr>
            <a:xfrm>
              <a:off x="6487972" y="192978"/>
              <a:ext cx="336818" cy="3390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" name="直线连接符 716">
              <a:extLst>
                <a:ext uri="{FF2B5EF4-FFF2-40B4-BE49-F238E27FC236}">
                  <a16:creationId xmlns:a16="http://schemas.microsoft.com/office/drawing/2014/main" id="{A7BF6A83-3B22-5C41-8298-D696738E5794}"/>
                </a:ext>
              </a:extLst>
            </p:cNvPr>
            <p:cNvCxnSpPr>
              <a:cxnSpLocks/>
              <a:stCxn id="616" idx="3"/>
              <a:endCxn id="618" idx="1"/>
            </p:cNvCxnSpPr>
            <p:nvPr/>
          </p:nvCxnSpPr>
          <p:spPr>
            <a:xfrm>
              <a:off x="6595972" y="120972"/>
              <a:ext cx="318012" cy="1016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" name="直线连接符 717">
              <a:extLst>
                <a:ext uri="{FF2B5EF4-FFF2-40B4-BE49-F238E27FC236}">
                  <a16:creationId xmlns:a16="http://schemas.microsoft.com/office/drawing/2014/main" id="{E4D16E41-76FF-1B40-9185-ADD9E7A1E645}"/>
                </a:ext>
              </a:extLst>
            </p:cNvPr>
            <p:cNvCxnSpPr>
              <a:cxnSpLocks/>
              <a:stCxn id="621" idx="0"/>
              <a:endCxn id="618" idx="2"/>
            </p:cNvCxnSpPr>
            <p:nvPr/>
          </p:nvCxnSpPr>
          <p:spPr>
            <a:xfrm flipV="1">
              <a:off x="6824790" y="294623"/>
              <a:ext cx="197194" cy="2373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直线连接符 718">
              <a:extLst>
                <a:ext uri="{FF2B5EF4-FFF2-40B4-BE49-F238E27FC236}">
                  <a16:creationId xmlns:a16="http://schemas.microsoft.com/office/drawing/2014/main" id="{3A72E7BF-94A8-6746-ABC7-A3799C211403}"/>
                </a:ext>
              </a:extLst>
            </p:cNvPr>
            <p:cNvCxnSpPr>
              <a:cxnSpLocks/>
              <a:stCxn id="620" idx="0"/>
              <a:endCxn id="618" idx="2"/>
            </p:cNvCxnSpPr>
            <p:nvPr/>
          </p:nvCxnSpPr>
          <p:spPr>
            <a:xfrm flipH="1" flipV="1">
              <a:off x="7021984" y="294623"/>
              <a:ext cx="260029" cy="259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" name="直线连接符 719">
              <a:extLst>
                <a:ext uri="{FF2B5EF4-FFF2-40B4-BE49-F238E27FC236}">
                  <a16:creationId xmlns:a16="http://schemas.microsoft.com/office/drawing/2014/main" id="{A6C6E99A-4E2D-1445-94FA-6E029B641A46}"/>
                </a:ext>
              </a:extLst>
            </p:cNvPr>
            <p:cNvCxnSpPr>
              <a:cxnSpLocks/>
              <a:stCxn id="619" idx="1"/>
              <a:endCxn id="618" idx="3"/>
            </p:cNvCxnSpPr>
            <p:nvPr/>
          </p:nvCxnSpPr>
          <p:spPr>
            <a:xfrm flipH="1" flipV="1">
              <a:off x="7129984" y="222617"/>
              <a:ext cx="223863" cy="965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" name="直线连接符 720">
              <a:extLst>
                <a:ext uri="{FF2B5EF4-FFF2-40B4-BE49-F238E27FC236}">
                  <a16:creationId xmlns:a16="http://schemas.microsoft.com/office/drawing/2014/main" id="{F7927F34-C531-1049-AB75-F98F73502FA8}"/>
                </a:ext>
              </a:extLst>
            </p:cNvPr>
            <p:cNvCxnSpPr>
              <a:cxnSpLocks/>
              <a:stCxn id="613" idx="0"/>
              <a:endCxn id="619" idx="3"/>
            </p:cNvCxnSpPr>
            <p:nvPr/>
          </p:nvCxnSpPr>
          <p:spPr>
            <a:xfrm flipH="1" flipV="1">
              <a:off x="7569847" y="319173"/>
              <a:ext cx="258488" cy="2538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" name="直线连接符 721">
              <a:extLst>
                <a:ext uri="{FF2B5EF4-FFF2-40B4-BE49-F238E27FC236}">
                  <a16:creationId xmlns:a16="http://schemas.microsoft.com/office/drawing/2014/main" id="{5F42D19D-20F1-8A4B-B388-CE3079728E0B}"/>
                </a:ext>
              </a:extLst>
            </p:cNvPr>
            <p:cNvCxnSpPr>
              <a:cxnSpLocks/>
              <a:stCxn id="620" idx="0"/>
              <a:endCxn id="619" idx="2"/>
            </p:cNvCxnSpPr>
            <p:nvPr/>
          </p:nvCxnSpPr>
          <p:spPr>
            <a:xfrm flipV="1">
              <a:off x="7282013" y="391179"/>
              <a:ext cx="179834" cy="1629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" name="直线连接符 722">
              <a:extLst>
                <a:ext uri="{FF2B5EF4-FFF2-40B4-BE49-F238E27FC236}">
                  <a16:creationId xmlns:a16="http://schemas.microsoft.com/office/drawing/2014/main" id="{8EDE08FE-1C2E-834D-9F6C-16B33B40A069}"/>
                </a:ext>
              </a:extLst>
            </p:cNvPr>
            <p:cNvCxnSpPr>
              <a:cxnSpLocks/>
              <a:stCxn id="620" idx="3"/>
              <a:endCxn id="613" idx="1"/>
            </p:cNvCxnSpPr>
            <p:nvPr/>
          </p:nvCxnSpPr>
          <p:spPr>
            <a:xfrm>
              <a:off x="7390013" y="626127"/>
              <a:ext cx="330322" cy="189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4" name="直线连接符 723">
              <a:extLst>
                <a:ext uri="{FF2B5EF4-FFF2-40B4-BE49-F238E27FC236}">
                  <a16:creationId xmlns:a16="http://schemas.microsoft.com/office/drawing/2014/main" id="{5609BCB9-0BBB-7549-842D-104FB5222EFD}"/>
                </a:ext>
              </a:extLst>
            </p:cNvPr>
            <p:cNvCxnSpPr>
              <a:cxnSpLocks/>
              <a:stCxn id="620" idx="2"/>
              <a:endCxn id="628" idx="0"/>
            </p:cNvCxnSpPr>
            <p:nvPr/>
          </p:nvCxnSpPr>
          <p:spPr>
            <a:xfrm>
              <a:off x="7282013" y="698133"/>
              <a:ext cx="240876" cy="165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5" name="直线连接符 724">
              <a:extLst>
                <a:ext uri="{FF2B5EF4-FFF2-40B4-BE49-F238E27FC236}">
                  <a16:creationId xmlns:a16="http://schemas.microsoft.com/office/drawing/2014/main" id="{6CAA4B24-DF2A-DF4D-8640-FD2295233CCB}"/>
                </a:ext>
              </a:extLst>
            </p:cNvPr>
            <p:cNvCxnSpPr>
              <a:cxnSpLocks/>
              <a:stCxn id="613" idx="1"/>
              <a:endCxn id="628" idx="0"/>
            </p:cNvCxnSpPr>
            <p:nvPr/>
          </p:nvCxnSpPr>
          <p:spPr>
            <a:xfrm flipH="1">
              <a:off x="7522889" y="645033"/>
              <a:ext cx="197446" cy="2186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6" name="直线连接符 725">
              <a:extLst>
                <a:ext uri="{FF2B5EF4-FFF2-40B4-BE49-F238E27FC236}">
                  <a16:creationId xmlns:a16="http://schemas.microsoft.com/office/drawing/2014/main" id="{F3352875-314C-BB4B-9E57-39F04F22C5FE}"/>
                </a:ext>
              </a:extLst>
            </p:cNvPr>
            <p:cNvCxnSpPr>
              <a:cxnSpLocks/>
              <a:stCxn id="614" idx="0"/>
              <a:endCxn id="628" idx="3"/>
            </p:cNvCxnSpPr>
            <p:nvPr/>
          </p:nvCxnSpPr>
          <p:spPr>
            <a:xfrm flipH="1" flipV="1">
              <a:off x="7630889" y="935699"/>
              <a:ext cx="303176" cy="1269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7" name="直线连接符 726">
              <a:extLst>
                <a:ext uri="{FF2B5EF4-FFF2-40B4-BE49-F238E27FC236}">
                  <a16:creationId xmlns:a16="http://schemas.microsoft.com/office/drawing/2014/main" id="{F2DC9F57-CC18-B44B-A088-E10AE54FA533}"/>
                </a:ext>
              </a:extLst>
            </p:cNvPr>
            <p:cNvCxnSpPr>
              <a:cxnSpLocks/>
              <a:stCxn id="629" idx="0"/>
              <a:endCxn id="628" idx="2"/>
            </p:cNvCxnSpPr>
            <p:nvPr/>
          </p:nvCxnSpPr>
          <p:spPr>
            <a:xfrm flipV="1">
              <a:off x="7491432" y="1007705"/>
              <a:ext cx="31457" cy="2951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8" name="直线连接符 727">
              <a:extLst>
                <a:ext uri="{FF2B5EF4-FFF2-40B4-BE49-F238E27FC236}">
                  <a16:creationId xmlns:a16="http://schemas.microsoft.com/office/drawing/2014/main" id="{397B6F34-6CA4-ED47-9E52-29ACA03999F7}"/>
                </a:ext>
              </a:extLst>
            </p:cNvPr>
            <p:cNvCxnSpPr>
              <a:cxnSpLocks/>
              <a:stCxn id="629" idx="0"/>
              <a:endCxn id="614" idx="1"/>
            </p:cNvCxnSpPr>
            <p:nvPr/>
          </p:nvCxnSpPr>
          <p:spPr>
            <a:xfrm flipV="1">
              <a:off x="7491432" y="1134685"/>
              <a:ext cx="334633" cy="16819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9" name="直线连接符 728">
              <a:extLst>
                <a:ext uri="{FF2B5EF4-FFF2-40B4-BE49-F238E27FC236}">
                  <a16:creationId xmlns:a16="http://schemas.microsoft.com/office/drawing/2014/main" id="{627D542C-751D-CC46-A098-6B60F6A38D73}"/>
                </a:ext>
              </a:extLst>
            </p:cNvPr>
            <p:cNvCxnSpPr>
              <a:cxnSpLocks/>
              <a:stCxn id="617" idx="3"/>
              <a:endCxn id="622" idx="1"/>
            </p:cNvCxnSpPr>
            <p:nvPr/>
          </p:nvCxnSpPr>
          <p:spPr>
            <a:xfrm>
              <a:off x="5982982" y="320395"/>
              <a:ext cx="256369" cy="258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0" name="直线连接符 729">
              <a:extLst>
                <a:ext uri="{FF2B5EF4-FFF2-40B4-BE49-F238E27FC236}">
                  <a16:creationId xmlns:a16="http://schemas.microsoft.com/office/drawing/2014/main" id="{764E1827-ECC9-FC4C-8264-8755683060CA}"/>
                </a:ext>
              </a:extLst>
            </p:cNvPr>
            <p:cNvCxnSpPr>
              <a:cxnSpLocks/>
              <a:stCxn id="617" idx="2"/>
              <a:endCxn id="630" idx="0"/>
            </p:cNvCxnSpPr>
            <p:nvPr/>
          </p:nvCxnSpPr>
          <p:spPr>
            <a:xfrm>
              <a:off x="5874982" y="392401"/>
              <a:ext cx="193454" cy="4208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1" name="直线连接符 730">
              <a:extLst>
                <a:ext uri="{FF2B5EF4-FFF2-40B4-BE49-F238E27FC236}">
                  <a16:creationId xmlns:a16="http://schemas.microsoft.com/office/drawing/2014/main" id="{5E1C085A-9819-7244-B780-C4A1905C7DD5}"/>
                </a:ext>
              </a:extLst>
            </p:cNvPr>
            <p:cNvCxnSpPr>
              <a:cxnSpLocks/>
              <a:stCxn id="626" idx="3"/>
              <a:endCxn id="630" idx="1"/>
            </p:cNvCxnSpPr>
            <p:nvPr/>
          </p:nvCxnSpPr>
          <p:spPr>
            <a:xfrm>
              <a:off x="5645055" y="780522"/>
              <a:ext cx="299047" cy="700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2" name="直线连接符 731">
              <a:extLst>
                <a:ext uri="{FF2B5EF4-FFF2-40B4-BE49-F238E27FC236}">
                  <a16:creationId xmlns:a16="http://schemas.microsoft.com/office/drawing/2014/main" id="{708607F2-BC28-F249-A01E-116344E44B01}"/>
                </a:ext>
              </a:extLst>
            </p:cNvPr>
            <p:cNvCxnSpPr>
              <a:cxnSpLocks/>
              <a:stCxn id="632" idx="0"/>
              <a:endCxn id="630" idx="2"/>
            </p:cNvCxnSpPr>
            <p:nvPr/>
          </p:nvCxnSpPr>
          <p:spPr>
            <a:xfrm flipV="1">
              <a:off x="5704144" y="950990"/>
              <a:ext cx="322186" cy="2327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3" name="直线连接符 732">
              <a:extLst>
                <a:ext uri="{FF2B5EF4-FFF2-40B4-BE49-F238E27FC236}">
                  <a16:creationId xmlns:a16="http://schemas.microsoft.com/office/drawing/2014/main" id="{8E6AE105-0464-C546-ABA9-C8D89941C1F1}"/>
                </a:ext>
              </a:extLst>
            </p:cNvPr>
            <p:cNvCxnSpPr>
              <a:cxnSpLocks/>
              <a:stCxn id="635" idx="0"/>
              <a:endCxn id="630" idx="2"/>
            </p:cNvCxnSpPr>
            <p:nvPr/>
          </p:nvCxnSpPr>
          <p:spPr>
            <a:xfrm flipH="1" flipV="1">
              <a:off x="6026330" y="950990"/>
              <a:ext cx="191659" cy="325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4" name="直线连接符 733">
              <a:extLst>
                <a:ext uri="{FF2B5EF4-FFF2-40B4-BE49-F238E27FC236}">
                  <a16:creationId xmlns:a16="http://schemas.microsoft.com/office/drawing/2014/main" id="{696F91C5-67E0-0747-842A-B7AA82FA112E}"/>
                </a:ext>
              </a:extLst>
            </p:cNvPr>
            <p:cNvCxnSpPr>
              <a:cxnSpLocks/>
              <a:stCxn id="630" idx="0"/>
              <a:endCxn id="622" idx="1"/>
            </p:cNvCxnSpPr>
            <p:nvPr/>
          </p:nvCxnSpPr>
          <p:spPr>
            <a:xfrm flipV="1">
              <a:off x="6068436" y="578954"/>
              <a:ext cx="170915" cy="234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5" name="直线连接符 734">
              <a:extLst>
                <a:ext uri="{FF2B5EF4-FFF2-40B4-BE49-F238E27FC236}">
                  <a16:creationId xmlns:a16="http://schemas.microsoft.com/office/drawing/2014/main" id="{B059ADBA-8B22-3145-BCBE-EC767E6E415B}"/>
                </a:ext>
              </a:extLst>
            </p:cNvPr>
            <p:cNvCxnSpPr>
              <a:cxnSpLocks/>
              <a:stCxn id="631" idx="0"/>
              <a:endCxn id="622" idx="2"/>
            </p:cNvCxnSpPr>
            <p:nvPr/>
          </p:nvCxnSpPr>
          <p:spPr>
            <a:xfrm flipH="1" flipV="1">
              <a:off x="6347351" y="650960"/>
              <a:ext cx="223063" cy="2468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6" name="直线连接符 735">
              <a:extLst>
                <a:ext uri="{FF2B5EF4-FFF2-40B4-BE49-F238E27FC236}">
                  <a16:creationId xmlns:a16="http://schemas.microsoft.com/office/drawing/2014/main" id="{6B670F0F-C84A-C145-B9E2-3B411310EFDF}"/>
                </a:ext>
              </a:extLst>
            </p:cNvPr>
            <p:cNvCxnSpPr>
              <a:cxnSpLocks/>
              <a:stCxn id="621" idx="1"/>
              <a:endCxn id="622" idx="3"/>
            </p:cNvCxnSpPr>
            <p:nvPr/>
          </p:nvCxnSpPr>
          <p:spPr>
            <a:xfrm flipH="1" flipV="1">
              <a:off x="6455351" y="578954"/>
              <a:ext cx="261439" cy="250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7" name="直线连接符 736">
              <a:extLst>
                <a:ext uri="{FF2B5EF4-FFF2-40B4-BE49-F238E27FC236}">
                  <a16:creationId xmlns:a16="http://schemas.microsoft.com/office/drawing/2014/main" id="{BDB206F2-3F7C-DD44-8C86-0953A709EC25}"/>
                </a:ext>
              </a:extLst>
            </p:cNvPr>
            <p:cNvCxnSpPr>
              <a:cxnSpLocks/>
              <a:stCxn id="620" idx="1"/>
              <a:endCxn id="621" idx="3"/>
            </p:cNvCxnSpPr>
            <p:nvPr/>
          </p:nvCxnSpPr>
          <p:spPr>
            <a:xfrm flipH="1" flipV="1">
              <a:off x="6932790" y="603999"/>
              <a:ext cx="241223" cy="22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8" name="直线连接符 737">
              <a:extLst>
                <a:ext uri="{FF2B5EF4-FFF2-40B4-BE49-F238E27FC236}">
                  <a16:creationId xmlns:a16="http://schemas.microsoft.com/office/drawing/2014/main" id="{9DDF33C0-8F75-E942-9D03-5407C2AB6DC1}"/>
                </a:ext>
              </a:extLst>
            </p:cNvPr>
            <p:cNvCxnSpPr>
              <a:cxnSpLocks/>
              <a:stCxn id="633" idx="0"/>
              <a:endCxn id="621" idx="2"/>
            </p:cNvCxnSpPr>
            <p:nvPr/>
          </p:nvCxnSpPr>
          <p:spPr>
            <a:xfrm flipH="1" flipV="1">
              <a:off x="6824790" y="676005"/>
              <a:ext cx="234131" cy="21606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9" name="直线连接符 738">
              <a:extLst>
                <a:ext uri="{FF2B5EF4-FFF2-40B4-BE49-F238E27FC236}">
                  <a16:creationId xmlns:a16="http://schemas.microsoft.com/office/drawing/2014/main" id="{AFBDA127-C4B6-2442-8D7E-8E3877767BF9}"/>
                </a:ext>
              </a:extLst>
            </p:cNvPr>
            <p:cNvCxnSpPr>
              <a:cxnSpLocks/>
              <a:stCxn id="631" idx="0"/>
              <a:endCxn id="621" idx="1"/>
            </p:cNvCxnSpPr>
            <p:nvPr/>
          </p:nvCxnSpPr>
          <p:spPr>
            <a:xfrm flipV="1">
              <a:off x="6570414" y="603999"/>
              <a:ext cx="146376" cy="2938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0" name="直线连接符 739">
              <a:extLst>
                <a:ext uri="{FF2B5EF4-FFF2-40B4-BE49-F238E27FC236}">
                  <a16:creationId xmlns:a16="http://schemas.microsoft.com/office/drawing/2014/main" id="{B6CD6718-BCED-1C45-B899-95038F2BB764}"/>
                </a:ext>
              </a:extLst>
            </p:cNvPr>
            <p:cNvCxnSpPr>
              <a:cxnSpLocks/>
              <a:stCxn id="631" idx="3"/>
              <a:endCxn id="633" idx="1"/>
            </p:cNvCxnSpPr>
            <p:nvPr/>
          </p:nvCxnSpPr>
          <p:spPr>
            <a:xfrm flipV="1">
              <a:off x="6667342" y="964077"/>
              <a:ext cx="283579" cy="200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" name="直线连接符 740">
              <a:extLst>
                <a:ext uri="{FF2B5EF4-FFF2-40B4-BE49-F238E27FC236}">
                  <a16:creationId xmlns:a16="http://schemas.microsoft.com/office/drawing/2014/main" id="{20EAB6A5-961A-FE4A-8BBA-145BB191D0A6}"/>
                </a:ext>
              </a:extLst>
            </p:cNvPr>
            <p:cNvCxnSpPr>
              <a:cxnSpLocks/>
              <a:stCxn id="633" idx="0"/>
              <a:endCxn id="620" idx="2"/>
            </p:cNvCxnSpPr>
            <p:nvPr/>
          </p:nvCxnSpPr>
          <p:spPr>
            <a:xfrm flipV="1">
              <a:off x="7058921" y="698133"/>
              <a:ext cx="223092" cy="1939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2" name="直线连接符 741">
              <a:extLst>
                <a:ext uri="{FF2B5EF4-FFF2-40B4-BE49-F238E27FC236}">
                  <a16:creationId xmlns:a16="http://schemas.microsoft.com/office/drawing/2014/main" id="{C404C94D-E01E-1247-9BE4-009375BD66CC}"/>
                </a:ext>
              </a:extLst>
            </p:cNvPr>
            <p:cNvCxnSpPr>
              <a:cxnSpLocks/>
              <a:stCxn id="633" idx="3"/>
              <a:endCxn id="628" idx="1"/>
            </p:cNvCxnSpPr>
            <p:nvPr/>
          </p:nvCxnSpPr>
          <p:spPr>
            <a:xfrm flipV="1">
              <a:off x="7166921" y="935699"/>
              <a:ext cx="247968" cy="283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3" name="直线连接符 742">
              <a:extLst>
                <a:ext uri="{FF2B5EF4-FFF2-40B4-BE49-F238E27FC236}">
                  <a16:creationId xmlns:a16="http://schemas.microsoft.com/office/drawing/2014/main" id="{DB4D41D1-E4B5-3746-A9C4-484CA408DE0D}"/>
                </a:ext>
              </a:extLst>
            </p:cNvPr>
            <p:cNvCxnSpPr>
              <a:cxnSpLocks/>
              <a:stCxn id="633" idx="2"/>
              <a:endCxn id="629" idx="1"/>
            </p:cNvCxnSpPr>
            <p:nvPr/>
          </p:nvCxnSpPr>
          <p:spPr>
            <a:xfrm>
              <a:off x="7058921" y="1036083"/>
              <a:ext cx="302851" cy="27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直线连接符 743">
              <a:extLst>
                <a:ext uri="{FF2B5EF4-FFF2-40B4-BE49-F238E27FC236}">
                  <a16:creationId xmlns:a16="http://schemas.microsoft.com/office/drawing/2014/main" id="{134AC9DB-BEBA-954E-A1ED-C785F5378553}"/>
                </a:ext>
              </a:extLst>
            </p:cNvPr>
            <p:cNvCxnSpPr>
              <a:cxnSpLocks/>
              <a:stCxn id="633" idx="2"/>
              <a:endCxn id="634" idx="0"/>
            </p:cNvCxnSpPr>
            <p:nvPr/>
          </p:nvCxnSpPr>
          <p:spPr>
            <a:xfrm flipH="1">
              <a:off x="6838962" y="1036083"/>
              <a:ext cx="219959" cy="3701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5" name="直线连接符 744">
              <a:extLst>
                <a:ext uri="{FF2B5EF4-FFF2-40B4-BE49-F238E27FC236}">
                  <a16:creationId xmlns:a16="http://schemas.microsoft.com/office/drawing/2014/main" id="{A5C3B3F1-66D5-F144-8002-36DE28C90245}"/>
                </a:ext>
              </a:extLst>
            </p:cNvPr>
            <p:cNvCxnSpPr>
              <a:cxnSpLocks/>
              <a:stCxn id="631" idx="2"/>
              <a:endCxn id="634" idx="0"/>
            </p:cNvCxnSpPr>
            <p:nvPr/>
          </p:nvCxnSpPr>
          <p:spPr>
            <a:xfrm>
              <a:off x="6550372" y="1040435"/>
              <a:ext cx="288590" cy="365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6" name="直线连接符 745">
              <a:extLst>
                <a:ext uri="{FF2B5EF4-FFF2-40B4-BE49-F238E27FC236}">
                  <a16:creationId xmlns:a16="http://schemas.microsoft.com/office/drawing/2014/main" id="{FDC73EA2-B0A7-7B42-9A71-4E5CAE203360}"/>
                </a:ext>
              </a:extLst>
            </p:cNvPr>
            <p:cNvCxnSpPr>
              <a:cxnSpLocks/>
              <a:stCxn id="631" idx="2"/>
              <a:endCxn id="635" idx="0"/>
            </p:cNvCxnSpPr>
            <p:nvPr/>
          </p:nvCxnSpPr>
          <p:spPr>
            <a:xfrm flipH="1">
              <a:off x="6217989" y="1040435"/>
              <a:ext cx="332383" cy="2360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直线连接符 746">
              <a:extLst>
                <a:ext uri="{FF2B5EF4-FFF2-40B4-BE49-F238E27FC236}">
                  <a16:creationId xmlns:a16="http://schemas.microsoft.com/office/drawing/2014/main" id="{5B0F82D5-58BC-944F-96A7-BC6E23C46CCD}"/>
                </a:ext>
              </a:extLst>
            </p:cNvPr>
            <p:cNvCxnSpPr>
              <a:cxnSpLocks/>
              <a:stCxn id="634" idx="1"/>
              <a:endCxn id="635" idx="3"/>
            </p:cNvCxnSpPr>
            <p:nvPr/>
          </p:nvCxnSpPr>
          <p:spPr>
            <a:xfrm flipH="1" flipV="1">
              <a:off x="6310266" y="1367788"/>
              <a:ext cx="420696" cy="1104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8" name="直线连接符 747">
              <a:extLst>
                <a:ext uri="{FF2B5EF4-FFF2-40B4-BE49-F238E27FC236}">
                  <a16:creationId xmlns:a16="http://schemas.microsoft.com/office/drawing/2014/main" id="{4AF875E2-8F50-4446-8410-DD88D0887D78}"/>
                </a:ext>
              </a:extLst>
            </p:cNvPr>
            <p:cNvCxnSpPr>
              <a:cxnSpLocks/>
              <a:stCxn id="629" idx="1"/>
              <a:endCxn id="634" idx="3"/>
            </p:cNvCxnSpPr>
            <p:nvPr/>
          </p:nvCxnSpPr>
          <p:spPr>
            <a:xfrm flipH="1">
              <a:off x="6946962" y="1308981"/>
              <a:ext cx="414810" cy="16922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9" name="直线连接符 748">
              <a:extLst>
                <a:ext uri="{FF2B5EF4-FFF2-40B4-BE49-F238E27FC236}">
                  <a16:creationId xmlns:a16="http://schemas.microsoft.com/office/drawing/2014/main" id="{D03AF34E-A878-F641-87CE-F93E68ED93C4}"/>
                </a:ext>
              </a:extLst>
            </p:cNvPr>
            <p:cNvCxnSpPr>
              <a:cxnSpLocks/>
              <a:stCxn id="632" idx="3"/>
              <a:endCxn id="635" idx="1"/>
            </p:cNvCxnSpPr>
            <p:nvPr/>
          </p:nvCxnSpPr>
          <p:spPr>
            <a:xfrm>
              <a:off x="5788112" y="1282731"/>
              <a:ext cx="310122" cy="438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0" name="直线连接符 749">
              <a:extLst>
                <a:ext uri="{FF2B5EF4-FFF2-40B4-BE49-F238E27FC236}">
                  <a16:creationId xmlns:a16="http://schemas.microsoft.com/office/drawing/2014/main" id="{BBD3CBAF-FE48-5C45-8EE9-841DB9C96AE9}"/>
                </a:ext>
              </a:extLst>
            </p:cNvPr>
            <p:cNvCxnSpPr>
              <a:cxnSpLocks/>
              <a:stCxn id="636" idx="0"/>
              <a:endCxn id="635" idx="2"/>
            </p:cNvCxnSpPr>
            <p:nvPr/>
          </p:nvCxnSpPr>
          <p:spPr>
            <a:xfrm flipV="1">
              <a:off x="5863753" y="1417864"/>
              <a:ext cx="326758" cy="21596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1" name="直线连接符 750">
              <a:extLst>
                <a:ext uri="{FF2B5EF4-FFF2-40B4-BE49-F238E27FC236}">
                  <a16:creationId xmlns:a16="http://schemas.microsoft.com/office/drawing/2014/main" id="{57BF4A9F-86D3-0943-8799-F84582C98534}"/>
                </a:ext>
              </a:extLst>
            </p:cNvPr>
            <p:cNvCxnSpPr>
              <a:cxnSpLocks/>
              <a:stCxn id="631" idx="1"/>
              <a:endCxn id="630" idx="3"/>
            </p:cNvCxnSpPr>
            <p:nvPr/>
          </p:nvCxnSpPr>
          <p:spPr>
            <a:xfrm flipH="1" flipV="1">
              <a:off x="6150664" y="913706"/>
              <a:ext cx="302780" cy="403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2" name="直线连接符 751">
              <a:extLst>
                <a:ext uri="{FF2B5EF4-FFF2-40B4-BE49-F238E27FC236}">
                  <a16:creationId xmlns:a16="http://schemas.microsoft.com/office/drawing/2014/main" id="{C41E2CC6-E1CE-A549-84EE-B407FA00269A}"/>
                </a:ext>
              </a:extLst>
            </p:cNvPr>
            <p:cNvCxnSpPr>
              <a:cxnSpLocks/>
              <a:stCxn id="637" idx="0"/>
              <a:endCxn id="635" idx="2"/>
            </p:cNvCxnSpPr>
            <p:nvPr/>
          </p:nvCxnSpPr>
          <p:spPr>
            <a:xfrm flipH="1" flipV="1">
              <a:off x="6190511" y="1417864"/>
              <a:ext cx="200229" cy="3373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3" name="直线连接符 752">
              <a:extLst>
                <a:ext uri="{FF2B5EF4-FFF2-40B4-BE49-F238E27FC236}">
                  <a16:creationId xmlns:a16="http://schemas.microsoft.com/office/drawing/2014/main" id="{86190BCE-323E-7148-9945-3FEE2CB97A5F}"/>
                </a:ext>
              </a:extLst>
            </p:cNvPr>
            <p:cNvCxnSpPr>
              <a:cxnSpLocks/>
              <a:stCxn id="637" idx="0"/>
              <a:endCxn id="634" idx="1"/>
            </p:cNvCxnSpPr>
            <p:nvPr/>
          </p:nvCxnSpPr>
          <p:spPr>
            <a:xfrm flipV="1">
              <a:off x="6390740" y="1478206"/>
              <a:ext cx="340222" cy="27702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4" name="直线连接符 753">
              <a:extLst>
                <a:ext uri="{FF2B5EF4-FFF2-40B4-BE49-F238E27FC236}">
                  <a16:creationId xmlns:a16="http://schemas.microsoft.com/office/drawing/2014/main" id="{E67A54DE-45CD-7F45-8B49-5ED5E4CB04A0}"/>
                </a:ext>
              </a:extLst>
            </p:cNvPr>
            <p:cNvCxnSpPr>
              <a:cxnSpLocks/>
              <a:stCxn id="637" idx="1"/>
              <a:endCxn id="636" idx="3"/>
            </p:cNvCxnSpPr>
            <p:nvPr/>
          </p:nvCxnSpPr>
          <p:spPr>
            <a:xfrm flipH="1" flipV="1">
              <a:off x="5971753" y="1705834"/>
              <a:ext cx="291877" cy="7569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5" name="直线连接符 754">
              <a:extLst>
                <a:ext uri="{FF2B5EF4-FFF2-40B4-BE49-F238E27FC236}">
                  <a16:creationId xmlns:a16="http://schemas.microsoft.com/office/drawing/2014/main" id="{E5BB7B99-3745-1541-B4D5-7CA035506771}"/>
                </a:ext>
              </a:extLst>
            </p:cNvPr>
            <p:cNvCxnSpPr>
              <a:cxnSpLocks/>
              <a:stCxn id="608" idx="2"/>
              <a:endCxn id="617" idx="0"/>
            </p:cNvCxnSpPr>
            <p:nvPr/>
          </p:nvCxnSpPr>
          <p:spPr>
            <a:xfrm>
              <a:off x="5607242" y="-12740"/>
              <a:ext cx="267740" cy="261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6" name="直线连接符 755">
              <a:extLst>
                <a:ext uri="{FF2B5EF4-FFF2-40B4-BE49-F238E27FC236}">
                  <a16:creationId xmlns:a16="http://schemas.microsoft.com/office/drawing/2014/main" id="{1EC1A631-F3A8-9B41-BB00-2C5E60F0C1D5}"/>
                </a:ext>
              </a:extLst>
            </p:cNvPr>
            <p:cNvCxnSpPr>
              <a:cxnSpLocks/>
              <a:stCxn id="606" idx="2"/>
              <a:endCxn id="615" idx="0"/>
            </p:cNvCxnSpPr>
            <p:nvPr/>
          </p:nvCxnSpPr>
          <p:spPr>
            <a:xfrm>
              <a:off x="5108076" y="10143"/>
              <a:ext cx="207958" cy="2500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7" name="直线连接符 756">
              <a:extLst>
                <a:ext uri="{FF2B5EF4-FFF2-40B4-BE49-F238E27FC236}">
                  <a16:creationId xmlns:a16="http://schemas.microsoft.com/office/drawing/2014/main" id="{20412DD0-86AE-224C-B687-79DA7310524D}"/>
                </a:ext>
              </a:extLst>
            </p:cNvPr>
            <p:cNvCxnSpPr>
              <a:cxnSpLocks/>
              <a:stCxn id="608" idx="1"/>
              <a:endCxn id="615" idx="0"/>
            </p:cNvCxnSpPr>
            <p:nvPr/>
          </p:nvCxnSpPr>
          <p:spPr>
            <a:xfrm flipH="1">
              <a:off x="5316034" y="-84746"/>
              <a:ext cx="183208" cy="3449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8" name="直线连接符 757">
              <a:extLst>
                <a:ext uri="{FF2B5EF4-FFF2-40B4-BE49-F238E27FC236}">
                  <a16:creationId xmlns:a16="http://schemas.microsoft.com/office/drawing/2014/main" id="{BC27E479-7EC2-134E-9E1D-6A7177D63EDA}"/>
                </a:ext>
              </a:extLst>
            </p:cNvPr>
            <p:cNvCxnSpPr>
              <a:cxnSpLocks/>
              <a:stCxn id="617" idx="1"/>
              <a:endCxn id="615" idx="3"/>
            </p:cNvCxnSpPr>
            <p:nvPr/>
          </p:nvCxnSpPr>
          <p:spPr>
            <a:xfrm flipH="1">
              <a:off x="5424034" y="320395"/>
              <a:ext cx="342948" cy="118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9" name="直线连接符 758">
              <a:extLst>
                <a:ext uri="{FF2B5EF4-FFF2-40B4-BE49-F238E27FC236}">
                  <a16:creationId xmlns:a16="http://schemas.microsoft.com/office/drawing/2014/main" id="{E9FB726F-A6A6-DB47-9596-10B5D5B7DF95}"/>
                </a:ext>
              </a:extLst>
            </p:cNvPr>
            <p:cNvCxnSpPr>
              <a:cxnSpLocks/>
              <a:stCxn id="626" idx="0"/>
              <a:endCxn id="615" idx="2"/>
            </p:cNvCxnSpPr>
            <p:nvPr/>
          </p:nvCxnSpPr>
          <p:spPr>
            <a:xfrm flipH="1" flipV="1">
              <a:off x="5316034" y="404206"/>
              <a:ext cx="252162" cy="2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0" name="直线连接符 759">
              <a:extLst>
                <a:ext uri="{FF2B5EF4-FFF2-40B4-BE49-F238E27FC236}">
                  <a16:creationId xmlns:a16="http://schemas.microsoft.com/office/drawing/2014/main" id="{846D907D-2A8B-1640-92F3-92578E90BBB6}"/>
                </a:ext>
              </a:extLst>
            </p:cNvPr>
            <p:cNvCxnSpPr>
              <a:cxnSpLocks/>
              <a:stCxn id="615" idx="1"/>
              <a:endCxn id="609" idx="3"/>
            </p:cNvCxnSpPr>
            <p:nvPr/>
          </p:nvCxnSpPr>
          <p:spPr>
            <a:xfrm flipH="1" flipV="1">
              <a:off x="4912180" y="245606"/>
              <a:ext cx="295854" cy="86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1" name="直线连接符 760">
              <a:extLst>
                <a:ext uri="{FF2B5EF4-FFF2-40B4-BE49-F238E27FC236}">
                  <a16:creationId xmlns:a16="http://schemas.microsoft.com/office/drawing/2014/main" id="{80D2330F-FB8F-CF4A-9D25-EA6CEE3518AF}"/>
                </a:ext>
              </a:extLst>
            </p:cNvPr>
            <p:cNvCxnSpPr>
              <a:cxnSpLocks/>
              <a:stCxn id="623" idx="0"/>
              <a:endCxn id="609" idx="2"/>
            </p:cNvCxnSpPr>
            <p:nvPr/>
          </p:nvCxnSpPr>
          <p:spPr>
            <a:xfrm flipH="1" flipV="1">
              <a:off x="4804180" y="317612"/>
              <a:ext cx="200184" cy="3076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2" name="直线连接符 761">
              <a:extLst>
                <a:ext uri="{FF2B5EF4-FFF2-40B4-BE49-F238E27FC236}">
                  <a16:creationId xmlns:a16="http://schemas.microsoft.com/office/drawing/2014/main" id="{53559DDA-4ABC-3542-BFA3-47556D6234F8}"/>
                </a:ext>
              </a:extLst>
            </p:cNvPr>
            <p:cNvCxnSpPr>
              <a:cxnSpLocks/>
              <a:stCxn id="623" idx="0"/>
              <a:endCxn id="615" idx="2"/>
            </p:cNvCxnSpPr>
            <p:nvPr/>
          </p:nvCxnSpPr>
          <p:spPr>
            <a:xfrm flipV="1">
              <a:off x="5004364" y="404206"/>
              <a:ext cx="311670" cy="2211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3" name="直线连接符 762">
              <a:extLst>
                <a:ext uri="{FF2B5EF4-FFF2-40B4-BE49-F238E27FC236}">
                  <a16:creationId xmlns:a16="http://schemas.microsoft.com/office/drawing/2014/main" id="{1CE75E80-C9BA-E04D-A1C4-6871866D0732}"/>
                </a:ext>
              </a:extLst>
            </p:cNvPr>
            <p:cNvCxnSpPr>
              <a:cxnSpLocks/>
              <a:stCxn id="623" idx="1"/>
              <a:endCxn id="610" idx="3"/>
            </p:cNvCxnSpPr>
            <p:nvPr/>
          </p:nvCxnSpPr>
          <p:spPr>
            <a:xfrm flipH="1" flipV="1">
              <a:off x="4565268" y="590145"/>
              <a:ext cx="331096" cy="107171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4" name="直线连接符 763">
              <a:extLst>
                <a:ext uri="{FF2B5EF4-FFF2-40B4-BE49-F238E27FC236}">
                  <a16:creationId xmlns:a16="http://schemas.microsoft.com/office/drawing/2014/main" id="{A2F3146F-7F17-7744-8872-42871B507270}"/>
                </a:ext>
              </a:extLst>
            </p:cNvPr>
            <p:cNvCxnSpPr>
              <a:cxnSpLocks/>
              <a:stCxn id="624" idx="1"/>
              <a:endCxn id="610" idx="2"/>
            </p:cNvCxnSpPr>
            <p:nvPr/>
          </p:nvCxnSpPr>
          <p:spPr>
            <a:xfrm flipH="1" flipV="1">
              <a:off x="4457268" y="662151"/>
              <a:ext cx="99189" cy="33676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5" name="直线连接符 764">
              <a:extLst>
                <a:ext uri="{FF2B5EF4-FFF2-40B4-BE49-F238E27FC236}">
                  <a16:creationId xmlns:a16="http://schemas.microsoft.com/office/drawing/2014/main" id="{64D0272E-68D1-2340-98A1-7FFF17FC8F9C}"/>
                </a:ext>
              </a:extLst>
            </p:cNvPr>
            <p:cNvCxnSpPr>
              <a:cxnSpLocks/>
              <a:stCxn id="624" idx="0"/>
              <a:endCxn id="623" idx="1"/>
            </p:cNvCxnSpPr>
            <p:nvPr/>
          </p:nvCxnSpPr>
          <p:spPr>
            <a:xfrm flipV="1">
              <a:off x="4682016" y="697316"/>
              <a:ext cx="214348" cy="26867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6" name="直线连接符 765">
              <a:extLst>
                <a:ext uri="{FF2B5EF4-FFF2-40B4-BE49-F238E27FC236}">
                  <a16:creationId xmlns:a16="http://schemas.microsoft.com/office/drawing/2014/main" id="{01A5836A-B561-A445-BF5A-E87BC281FE18}"/>
                </a:ext>
              </a:extLst>
            </p:cNvPr>
            <p:cNvCxnSpPr>
              <a:cxnSpLocks/>
              <a:stCxn id="623" idx="3"/>
              <a:endCxn id="626" idx="1"/>
            </p:cNvCxnSpPr>
            <p:nvPr/>
          </p:nvCxnSpPr>
          <p:spPr>
            <a:xfrm>
              <a:off x="5112364" y="697316"/>
              <a:ext cx="329717" cy="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7" name="直线连接符 766">
              <a:extLst>
                <a:ext uri="{FF2B5EF4-FFF2-40B4-BE49-F238E27FC236}">
                  <a16:creationId xmlns:a16="http://schemas.microsoft.com/office/drawing/2014/main" id="{79BC40DE-0D72-3448-B072-1F40A9E20E8B}"/>
                </a:ext>
              </a:extLst>
            </p:cNvPr>
            <p:cNvCxnSpPr>
              <a:cxnSpLocks/>
              <a:stCxn id="623" idx="2"/>
              <a:endCxn id="625" idx="0"/>
            </p:cNvCxnSpPr>
            <p:nvPr/>
          </p:nvCxnSpPr>
          <p:spPr>
            <a:xfrm>
              <a:off x="5004364" y="769322"/>
              <a:ext cx="181757" cy="27119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8" name="直线连接符 767">
              <a:extLst>
                <a:ext uri="{FF2B5EF4-FFF2-40B4-BE49-F238E27FC236}">
                  <a16:creationId xmlns:a16="http://schemas.microsoft.com/office/drawing/2014/main" id="{4DEC23BF-2FA2-E740-8824-E046C162B2DB}"/>
                </a:ext>
              </a:extLst>
            </p:cNvPr>
            <p:cNvCxnSpPr>
              <a:cxnSpLocks/>
              <a:stCxn id="626" idx="2"/>
              <a:endCxn id="625" idx="0"/>
            </p:cNvCxnSpPr>
            <p:nvPr/>
          </p:nvCxnSpPr>
          <p:spPr>
            <a:xfrm flipH="1">
              <a:off x="5186121" y="811247"/>
              <a:ext cx="332819" cy="229269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" name="直线连接符 768">
              <a:extLst>
                <a:ext uri="{FF2B5EF4-FFF2-40B4-BE49-F238E27FC236}">
                  <a16:creationId xmlns:a16="http://schemas.microsoft.com/office/drawing/2014/main" id="{6FD5BEF5-BC65-C84A-B3B1-8D1BECAA9248}"/>
                </a:ext>
              </a:extLst>
            </p:cNvPr>
            <p:cNvCxnSpPr>
              <a:cxnSpLocks/>
              <a:stCxn id="632" idx="1"/>
              <a:endCxn id="625" idx="3"/>
            </p:cNvCxnSpPr>
            <p:nvPr/>
          </p:nvCxnSpPr>
          <p:spPr>
            <a:xfrm flipH="1" flipV="1">
              <a:off x="5278398" y="1131807"/>
              <a:ext cx="302082" cy="9138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0" name="直线连接符 769">
              <a:extLst>
                <a:ext uri="{FF2B5EF4-FFF2-40B4-BE49-F238E27FC236}">
                  <a16:creationId xmlns:a16="http://schemas.microsoft.com/office/drawing/2014/main" id="{1B6BC7DE-CF22-D14B-8874-4E83302E5EDF}"/>
                </a:ext>
              </a:extLst>
            </p:cNvPr>
            <p:cNvCxnSpPr>
              <a:cxnSpLocks/>
              <a:stCxn id="627" idx="0"/>
              <a:endCxn id="625" idx="2"/>
            </p:cNvCxnSpPr>
            <p:nvPr/>
          </p:nvCxnSpPr>
          <p:spPr>
            <a:xfrm flipH="1" flipV="1">
              <a:off x="5158643" y="1181883"/>
              <a:ext cx="210978" cy="34792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1" name="直线连接符 770">
              <a:extLst>
                <a:ext uri="{FF2B5EF4-FFF2-40B4-BE49-F238E27FC236}">
                  <a16:creationId xmlns:a16="http://schemas.microsoft.com/office/drawing/2014/main" id="{79A94931-EC6D-BD4A-ACEE-9201ADC2DD2C}"/>
                </a:ext>
              </a:extLst>
            </p:cNvPr>
            <p:cNvCxnSpPr>
              <a:cxnSpLocks/>
              <a:stCxn id="627" idx="0"/>
              <a:endCxn id="632" idx="2"/>
            </p:cNvCxnSpPr>
            <p:nvPr/>
          </p:nvCxnSpPr>
          <p:spPr>
            <a:xfrm flipV="1">
              <a:off x="5369621" y="1322179"/>
              <a:ext cx="294827" cy="20763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2" name="直线连接符 771">
              <a:extLst>
                <a:ext uri="{FF2B5EF4-FFF2-40B4-BE49-F238E27FC236}">
                  <a16:creationId xmlns:a16="http://schemas.microsoft.com/office/drawing/2014/main" id="{E2480E80-CE16-064C-B53B-0DC56EB7DEFD}"/>
                </a:ext>
              </a:extLst>
            </p:cNvPr>
            <p:cNvCxnSpPr>
              <a:cxnSpLocks/>
              <a:stCxn id="625" idx="1"/>
              <a:endCxn id="624" idx="3"/>
            </p:cNvCxnSpPr>
            <p:nvPr/>
          </p:nvCxnSpPr>
          <p:spPr>
            <a:xfrm flipH="1" flipV="1">
              <a:off x="4760689" y="1069237"/>
              <a:ext cx="305677" cy="2135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3" name="直线连接符 772">
              <a:extLst>
                <a:ext uri="{FF2B5EF4-FFF2-40B4-BE49-F238E27FC236}">
                  <a16:creationId xmlns:a16="http://schemas.microsoft.com/office/drawing/2014/main" id="{CD1EA85D-4F06-B343-8EC3-5301D181AD74}"/>
                </a:ext>
              </a:extLst>
            </p:cNvPr>
            <p:cNvCxnSpPr>
              <a:cxnSpLocks/>
              <a:stCxn id="636" idx="1"/>
              <a:endCxn id="627" idx="3"/>
            </p:cNvCxnSpPr>
            <p:nvPr/>
          </p:nvCxnSpPr>
          <p:spPr>
            <a:xfrm flipH="1" flipV="1">
              <a:off x="5477621" y="1601818"/>
              <a:ext cx="278132" cy="104016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4" name="直线连接符 773">
              <a:extLst>
                <a:ext uri="{FF2B5EF4-FFF2-40B4-BE49-F238E27FC236}">
                  <a16:creationId xmlns:a16="http://schemas.microsoft.com/office/drawing/2014/main" id="{C20B2188-F0A3-6346-A47B-D73870279F96}"/>
                </a:ext>
              </a:extLst>
            </p:cNvPr>
            <p:cNvCxnSpPr>
              <a:cxnSpLocks/>
              <a:stCxn id="616" idx="0"/>
              <a:endCxn id="611" idx="1"/>
            </p:cNvCxnSpPr>
            <p:nvPr/>
          </p:nvCxnSpPr>
          <p:spPr>
            <a:xfrm flipV="1">
              <a:off x="6487972" y="-113437"/>
              <a:ext cx="219676" cy="1624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5" name="直线连接符 774">
              <a:extLst>
                <a:ext uri="{FF2B5EF4-FFF2-40B4-BE49-F238E27FC236}">
                  <a16:creationId xmlns:a16="http://schemas.microsoft.com/office/drawing/2014/main" id="{87EE33DB-0073-F143-8236-D529B16E7648}"/>
                </a:ext>
              </a:extLst>
            </p:cNvPr>
            <p:cNvCxnSpPr>
              <a:cxnSpLocks/>
              <a:stCxn id="610" idx="0"/>
              <a:endCxn id="609" idx="1"/>
            </p:cNvCxnSpPr>
            <p:nvPr/>
          </p:nvCxnSpPr>
          <p:spPr>
            <a:xfrm flipV="1">
              <a:off x="4457268" y="245606"/>
              <a:ext cx="238912" cy="27253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EB4A7AC3-B15B-9144-940E-567000DE2A3E}"/>
              </a:ext>
            </a:extLst>
          </p:cNvPr>
          <p:cNvGrpSpPr/>
          <p:nvPr/>
        </p:nvGrpSpPr>
        <p:grpSpPr>
          <a:xfrm>
            <a:off x="6582897" y="1419443"/>
            <a:ext cx="3861184" cy="4366995"/>
            <a:chOff x="1183953" y="1337906"/>
            <a:chExt cx="3861184" cy="4366995"/>
          </a:xfrm>
        </p:grpSpPr>
        <p:sp>
          <p:nvSpPr>
            <p:cNvPr id="776" name="矩形 775">
              <a:extLst>
                <a:ext uri="{FF2B5EF4-FFF2-40B4-BE49-F238E27FC236}">
                  <a16:creationId xmlns:a16="http://schemas.microsoft.com/office/drawing/2014/main" id="{4C49656E-109F-B141-A3D2-197B2AABA256}"/>
                </a:ext>
              </a:extLst>
            </p:cNvPr>
            <p:cNvSpPr/>
            <p:nvPr/>
          </p:nvSpPr>
          <p:spPr>
            <a:xfrm rot="3660000">
              <a:off x="4492220" y="1373916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7" name="矩形 776">
              <a:extLst>
                <a:ext uri="{FF2B5EF4-FFF2-40B4-BE49-F238E27FC236}">
                  <a16:creationId xmlns:a16="http://schemas.microsoft.com/office/drawing/2014/main" id="{1DB7E743-8BCE-D347-A4B3-5B0DF5196748}"/>
                </a:ext>
              </a:extLst>
            </p:cNvPr>
            <p:cNvSpPr/>
            <p:nvPr/>
          </p:nvSpPr>
          <p:spPr>
            <a:xfrm rot="4080000">
              <a:off x="4725283" y="186486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8" name="矩形 777">
              <a:extLst>
                <a:ext uri="{FF2B5EF4-FFF2-40B4-BE49-F238E27FC236}">
                  <a16:creationId xmlns:a16="http://schemas.microsoft.com/office/drawing/2014/main" id="{5F2412D5-0B69-0B48-AE90-6E45ED37372E}"/>
                </a:ext>
              </a:extLst>
            </p:cNvPr>
            <p:cNvSpPr/>
            <p:nvPr/>
          </p:nvSpPr>
          <p:spPr>
            <a:xfrm rot="4920000">
              <a:off x="4865127" y="2529268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9" name="矩形 778">
              <a:extLst>
                <a:ext uri="{FF2B5EF4-FFF2-40B4-BE49-F238E27FC236}">
                  <a16:creationId xmlns:a16="http://schemas.microsoft.com/office/drawing/2014/main" id="{A1F15DE0-FEDE-FD4F-A295-CCF8015C354E}"/>
                </a:ext>
              </a:extLst>
            </p:cNvPr>
            <p:cNvSpPr/>
            <p:nvPr/>
          </p:nvSpPr>
          <p:spPr>
            <a:xfrm rot="6000000">
              <a:off x="4845611" y="311231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0" name="矩形 779">
              <a:extLst>
                <a:ext uri="{FF2B5EF4-FFF2-40B4-BE49-F238E27FC236}">
                  <a16:creationId xmlns:a16="http://schemas.microsoft.com/office/drawing/2014/main" id="{5A227268-9131-2A40-A7C4-85AEFBE0CEAB}"/>
                </a:ext>
              </a:extLst>
            </p:cNvPr>
            <p:cNvSpPr/>
            <p:nvPr/>
          </p:nvSpPr>
          <p:spPr>
            <a:xfrm rot="6480000">
              <a:off x="4706154" y="3727469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1" name="矩形 780">
              <a:extLst>
                <a:ext uri="{FF2B5EF4-FFF2-40B4-BE49-F238E27FC236}">
                  <a16:creationId xmlns:a16="http://schemas.microsoft.com/office/drawing/2014/main" id="{E96931EE-ACEA-E34E-BEF2-A04AE1C9E1DE}"/>
                </a:ext>
              </a:extLst>
            </p:cNvPr>
            <p:cNvSpPr/>
            <p:nvPr/>
          </p:nvSpPr>
          <p:spPr>
            <a:xfrm rot="-3420000">
              <a:off x="4475045" y="4222151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2" name="矩形 781">
              <a:extLst>
                <a:ext uri="{FF2B5EF4-FFF2-40B4-BE49-F238E27FC236}">
                  <a16:creationId xmlns:a16="http://schemas.microsoft.com/office/drawing/2014/main" id="{DF998988-9D1E-3444-8AF5-F64681A048E1}"/>
                </a:ext>
              </a:extLst>
            </p:cNvPr>
            <p:cNvSpPr/>
            <p:nvPr/>
          </p:nvSpPr>
          <p:spPr>
            <a:xfrm rot="-2820000">
              <a:off x="4102751" y="4710694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3" name="矩形 782">
              <a:extLst>
                <a:ext uri="{FF2B5EF4-FFF2-40B4-BE49-F238E27FC236}">
                  <a16:creationId xmlns:a16="http://schemas.microsoft.com/office/drawing/2014/main" id="{409A58D1-2A2E-0543-A961-81ADEC7AFF3E}"/>
                </a:ext>
              </a:extLst>
            </p:cNvPr>
            <p:cNvSpPr/>
            <p:nvPr/>
          </p:nvSpPr>
          <p:spPr>
            <a:xfrm rot="19440000">
              <a:off x="3617167" y="51017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4" name="矩形 783">
              <a:extLst>
                <a:ext uri="{FF2B5EF4-FFF2-40B4-BE49-F238E27FC236}">
                  <a16:creationId xmlns:a16="http://schemas.microsoft.com/office/drawing/2014/main" id="{1929D2FC-6265-2446-88CE-F6A06A6657D9}"/>
                </a:ext>
              </a:extLst>
            </p:cNvPr>
            <p:cNvSpPr/>
            <p:nvPr/>
          </p:nvSpPr>
          <p:spPr>
            <a:xfrm rot="20640000">
              <a:off x="3102727" y="53647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5" name="矩形 784">
              <a:extLst>
                <a:ext uri="{FF2B5EF4-FFF2-40B4-BE49-F238E27FC236}">
                  <a16:creationId xmlns:a16="http://schemas.microsoft.com/office/drawing/2014/main" id="{677E5219-DB21-2F4C-9E12-F74813AD6FC5}"/>
                </a:ext>
              </a:extLst>
            </p:cNvPr>
            <p:cNvSpPr/>
            <p:nvPr/>
          </p:nvSpPr>
          <p:spPr>
            <a:xfrm rot="21360000">
              <a:off x="2499108" y="55317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6" name="矩形 785">
              <a:extLst>
                <a:ext uri="{FF2B5EF4-FFF2-40B4-BE49-F238E27FC236}">
                  <a16:creationId xmlns:a16="http://schemas.microsoft.com/office/drawing/2014/main" id="{8A6DF3DE-0A47-2141-9B72-4F4E76C9C9FC}"/>
                </a:ext>
              </a:extLst>
            </p:cNvPr>
            <p:cNvSpPr/>
            <p:nvPr/>
          </p:nvSpPr>
          <p:spPr>
            <a:xfrm rot="780000">
              <a:off x="1318295" y="546642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7" name="矩形 786">
              <a:extLst>
                <a:ext uri="{FF2B5EF4-FFF2-40B4-BE49-F238E27FC236}">
                  <a16:creationId xmlns:a16="http://schemas.microsoft.com/office/drawing/2014/main" id="{498E5B26-3215-2742-8BA8-2F65310497C9}"/>
                </a:ext>
              </a:extLst>
            </p:cNvPr>
            <p:cNvSpPr/>
            <p:nvPr/>
          </p:nvSpPr>
          <p:spPr>
            <a:xfrm>
              <a:off x="1911396" y="55608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8" name="矩形 787">
              <a:extLst>
                <a:ext uri="{FF2B5EF4-FFF2-40B4-BE49-F238E27FC236}">
                  <a16:creationId xmlns:a16="http://schemas.microsoft.com/office/drawing/2014/main" id="{F33A5A8D-5ABB-D64E-9B96-74987B496017}"/>
                </a:ext>
              </a:extLst>
            </p:cNvPr>
            <p:cNvSpPr/>
            <p:nvPr/>
          </p:nvSpPr>
          <p:spPr>
            <a:xfrm>
              <a:off x="4076437" y="175344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9" name="矩形 788">
              <a:extLst>
                <a:ext uri="{FF2B5EF4-FFF2-40B4-BE49-F238E27FC236}">
                  <a16:creationId xmlns:a16="http://schemas.microsoft.com/office/drawing/2014/main" id="{CEE5E851-72BD-BB4C-A5E8-793BED1CF2AA}"/>
                </a:ext>
              </a:extLst>
            </p:cNvPr>
            <p:cNvSpPr/>
            <p:nvPr/>
          </p:nvSpPr>
          <p:spPr>
            <a:xfrm>
              <a:off x="4182167" y="22430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0" name="矩形 789">
              <a:extLst>
                <a:ext uri="{FF2B5EF4-FFF2-40B4-BE49-F238E27FC236}">
                  <a16:creationId xmlns:a16="http://schemas.microsoft.com/office/drawing/2014/main" id="{E4A8853C-6FBE-D24A-94D8-D935D99972FD}"/>
                </a:ext>
              </a:extLst>
            </p:cNvPr>
            <p:cNvSpPr/>
            <p:nvPr/>
          </p:nvSpPr>
          <p:spPr>
            <a:xfrm>
              <a:off x="4070507" y="353048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1" name="矩形 790">
              <a:extLst>
                <a:ext uri="{FF2B5EF4-FFF2-40B4-BE49-F238E27FC236}">
                  <a16:creationId xmlns:a16="http://schemas.microsoft.com/office/drawing/2014/main" id="{0E87CF6E-C77B-9E4B-82E9-1D1EB622BCE4}"/>
                </a:ext>
              </a:extLst>
            </p:cNvPr>
            <p:cNvSpPr/>
            <p:nvPr/>
          </p:nvSpPr>
          <p:spPr>
            <a:xfrm rot="900000">
              <a:off x="4196669" y="26440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2" name="矩形 791">
              <a:extLst>
                <a:ext uri="{FF2B5EF4-FFF2-40B4-BE49-F238E27FC236}">
                  <a16:creationId xmlns:a16="http://schemas.microsoft.com/office/drawing/2014/main" id="{F2224766-9E59-D240-9BA4-742B2FD64798}"/>
                </a:ext>
              </a:extLst>
            </p:cNvPr>
            <p:cNvSpPr/>
            <p:nvPr/>
          </p:nvSpPr>
          <p:spPr>
            <a:xfrm>
              <a:off x="4370035" y="31100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3" name="矩形 792">
              <a:extLst>
                <a:ext uri="{FF2B5EF4-FFF2-40B4-BE49-F238E27FC236}">
                  <a16:creationId xmlns:a16="http://schemas.microsoft.com/office/drawing/2014/main" id="{8621930C-4961-C943-A473-781D829DC071}"/>
                </a:ext>
              </a:extLst>
            </p:cNvPr>
            <p:cNvSpPr/>
            <p:nvPr/>
          </p:nvSpPr>
          <p:spPr>
            <a:xfrm>
              <a:off x="4079046" y="409896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4" name="矩形 793">
              <a:extLst>
                <a:ext uri="{FF2B5EF4-FFF2-40B4-BE49-F238E27FC236}">
                  <a16:creationId xmlns:a16="http://schemas.microsoft.com/office/drawing/2014/main" id="{1266447C-CC93-0345-9554-A01A2BF335EE}"/>
                </a:ext>
              </a:extLst>
            </p:cNvPr>
            <p:cNvSpPr/>
            <p:nvPr/>
          </p:nvSpPr>
          <p:spPr>
            <a:xfrm>
              <a:off x="3651950" y="437393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5" name="矩形 794">
              <a:extLst>
                <a:ext uri="{FF2B5EF4-FFF2-40B4-BE49-F238E27FC236}">
                  <a16:creationId xmlns:a16="http://schemas.microsoft.com/office/drawing/2014/main" id="{B174B886-4077-FA41-849E-9EE175065B69}"/>
                </a:ext>
              </a:extLst>
            </p:cNvPr>
            <p:cNvSpPr/>
            <p:nvPr/>
          </p:nvSpPr>
          <p:spPr>
            <a:xfrm>
              <a:off x="3195195" y="456648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6" name="矩形 795">
              <a:extLst>
                <a:ext uri="{FF2B5EF4-FFF2-40B4-BE49-F238E27FC236}">
                  <a16:creationId xmlns:a16="http://schemas.microsoft.com/office/drawing/2014/main" id="{0FE62198-13AC-B847-ADED-CC6F25734D2C}"/>
                </a:ext>
              </a:extLst>
            </p:cNvPr>
            <p:cNvSpPr/>
            <p:nvPr/>
          </p:nvSpPr>
          <p:spPr>
            <a:xfrm>
              <a:off x="2904045" y="495019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7" name="矩形 796">
              <a:extLst>
                <a:ext uri="{FF2B5EF4-FFF2-40B4-BE49-F238E27FC236}">
                  <a16:creationId xmlns:a16="http://schemas.microsoft.com/office/drawing/2014/main" id="{2E13C690-570E-C446-858A-64D8F2BD4FC5}"/>
                </a:ext>
              </a:extLst>
            </p:cNvPr>
            <p:cNvSpPr/>
            <p:nvPr/>
          </p:nvSpPr>
          <p:spPr>
            <a:xfrm>
              <a:off x="2460359" y="48906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8" name="矩形 797">
              <a:extLst>
                <a:ext uri="{FF2B5EF4-FFF2-40B4-BE49-F238E27FC236}">
                  <a16:creationId xmlns:a16="http://schemas.microsoft.com/office/drawing/2014/main" id="{D9B983E7-DFE8-BE4D-93A7-BA7731B43A88}"/>
                </a:ext>
              </a:extLst>
            </p:cNvPr>
            <p:cNvSpPr/>
            <p:nvPr/>
          </p:nvSpPr>
          <p:spPr>
            <a:xfrm rot="20520000">
              <a:off x="2023999" y="498567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9" name="矩形 798">
              <a:extLst>
                <a:ext uri="{FF2B5EF4-FFF2-40B4-BE49-F238E27FC236}">
                  <a16:creationId xmlns:a16="http://schemas.microsoft.com/office/drawing/2014/main" id="{2D2343C0-E88C-D94F-8C7F-60967BA68214}"/>
                </a:ext>
              </a:extLst>
            </p:cNvPr>
            <p:cNvSpPr/>
            <p:nvPr/>
          </p:nvSpPr>
          <p:spPr>
            <a:xfrm rot="1080000">
              <a:off x="1480752" y="4980051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0" name="矩形 799">
              <a:extLst>
                <a:ext uri="{FF2B5EF4-FFF2-40B4-BE49-F238E27FC236}">
                  <a16:creationId xmlns:a16="http://schemas.microsoft.com/office/drawing/2014/main" id="{D05AB47C-A92A-BF4D-98B2-FC98691C957D}"/>
                </a:ext>
              </a:extLst>
            </p:cNvPr>
            <p:cNvSpPr/>
            <p:nvPr/>
          </p:nvSpPr>
          <p:spPr>
            <a:xfrm>
              <a:off x="1351169" y="440910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1" name="矩形 800">
              <a:extLst>
                <a:ext uri="{FF2B5EF4-FFF2-40B4-BE49-F238E27FC236}">
                  <a16:creationId xmlns:a16="http://schemas.microsoft.com/office/drawing/2014/main" id="{CD3F467C-83CE-D143-825C-ADFF6D82FA08}"/>
                </a:ext>
              </a:extLst>
            </p:cNvPr>
            <p:cNvSpPr/>
            <p:nvPr/>
          </p:nvSpPr>
          <p:spPr>
            <a:xfrm>
              <a:off x="1740809" y="458258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2" name="矩形 801">
              <a:extLst>
                <a:ext uri="{FF2B5EF4-FFF2-40B4-BE49-F238E27FC236}">
                  <a16:creationId xmlns:a16="http://schemas.microsoft.com/office/drawing/2014/main" id="{DF4E0746-FCEA-8342-B81D-374ED653FA4E}"/>
                </a:ext>
              </a:extLst>
            </p:cNvPr>
            <p:cNvSpPr/>
            <p:nvPr/>
          </p:nvSpPr>
          <p:spPr>
            <a:xfrm rot="20760000">
              <a:off x="2122833" y="44756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3" name="矩形 802">
              <a:extLst>
                <a:ext uri="{FF2B5EF4-FFF2-40B4-BE49-F238E27FC236}">
                  <a16:creationId xmlns:a16="http://schemas.microsoft.com/office/drawing/2014/main" id="{FC2966A3-C218-C849-929E-4FE8A778EF52}"/>
                </a:ext>
              </a:extLst>
            </p:cNvPr>
            <p:cNvSpPr/>
            <p:nvPr/>
          </p:nvSpPr>
          <p:spPr>
            <a:xfrm>
              <a:off x="2668533" y="430892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4" name="矩形 803">
              <a:extLst>
                <a:ext uri="{FF2B5EF4-FFF2-40B4-BE49-F238E27FC236}">
                  <a16:creationId xmlns:a16="http://schemas.microsoft.com/office/drawing/2014/main" id="{09640878-2F6F-E44E-942E-82B82D19AE21}"/>
                </a:ext>
              </a:extLst>
            </p:cNvPr>
            <p:cNvSpPr/>
            <p:nvPr/>
          </p:nvSpPr>
          <p:spPr>
            <a:xfrm>
              <a:off x="3210728" y="40961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5" name="矩形 804">
              <a:extLst>
                <a:ext uri="{FF2B5EF4-FFF2-40B4-BE49-F238E27FC236}">
                  <a16:creationId xmlns:a16="http://schemas.microsoft.com/office/drawing/2014/main" id="{D31E0BC2-7863-6842-B466-19776975C993}"/>
                </a:ext>
              </a:extLst>
            </p:cNvPr>
            <p:cNvSpPr/>
            <p:nvPr/>
          </p:nvSpPr>
          <p:spPr>
            <a:xfrm>
              <a:off x="3656723" y="38614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6" name="矩形 805">
              <a:extLst>
                <a:ext uri="{FF2B5EF4-FFF2-40B4-BE49-F238E27FC236}">
                  <a16:creationId xmlns:a16="http://schemas.microsoft.com/office/drawing/2014/main" id="{7625D84D-80CE-D246-84A4-56AB09A0128A}"/>
                </a:ext>
              </a:extLst>
            </p:cNvPr>
            <p:cNvSpPr/>
            <p:nvPr/>
          </p:nvSpPr>
          <p:spPr>
            <a:xfrm>
              <a:off x="3770991" y="204410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7" name="矩形 806">
              <a:extLst>
                <a:ext uri="{FF2B5EF4-FFF2-40B4-BE49-F238E27FC236}">
                  <a16:creationId xmlns:a16="http://schemas.microsoft.com/office/drawing/2014/main" id="{49CC27F6-1A4E-A744-A4FD-438F56B8BBFD}"/>
                </a:ext>
              </a:extLst>
            </p:cNvPr>
            <p:cNvSpPr/>
            <p:nvPr/>
          </p:nvSpPr>
          <p:spPr>
            <a:xfrm rot="1860000">
              <a:off x="3702448" y="24730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8" name="矩形 807">
              <a:extLst>
                <a:ext uri="{FF2B5EF4-FFF2-40B4-BE49-F238E27FC236}">
                  <a16:creationId xmlns:a16="http://schemas.microsoft.com/office/drawing/2014/main" id="{BB503942-90EB-E149-ACE4-3E5E4221982E}"/>
                </a:ext>
              </a:extLst>
            </p:cNvPr>
            <p:cNvSpPr/>
            <p:nvPr/>
          </p:nvSpPr>
          <p:spPr>
            <a:xfrm>
              <a:off x="3641543" y="304337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9" name="矩形 808">
              <a:extLst>
                <a:ext uri="{FF2B5EF4-FFF2-40B4-BE49-F238E27FC236}">
                  <a16:creationId xmlns:a16="http://schemas.microsoft.com/office/drawing/2014/main" id="{D9869146-6FB0-8041-AAD5-506927B5576B}"/>
                </a:ext>
              </a:extLst>
            </p:cNvPr>
            <p:cNvSpPr/>
            <p:nvPr/>
          </p:nvSpPr>
          <p:spPr>
            <a:xfrm>
              <a:off x="3651950" y="34738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0" name="矩形 809">
              <a:extLst>
                <a:ext uri="{FF2B5EF4-FFF2-40B4-BE49-F238E27FC236}">
                  <a16:creationId xmlns:a16="http://schemas.microsoft.com/office/drawing/2014/main" id="{4F55B74E-50FF-804D-9E00-4E224C1B5B00}"/>
                </a:ext>
              </a:extLst>
            </p:cNvPr>
            <p:cNvSpPr/>
            <p:nvPr/>
          </p:nvSpPr>
          <p:spPr>
            <a:xfrm>
              <a:off x="1183953" y="394434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1" name="矩形 810">
              <a:extLst>
                <a:ext uri="{FF2B5EF4-FFF2-40B4-BE49-F238E27FC236}">
                  <a16:creationId xmlns:a16="http://schemas.microsoft.com/office/drawing/2014/main" id="{1379855E-0970-9B4A-9B5C-8494F4E4F03F}"/>
                </a:ext>
              </a:extLst>
            </p:cNvPr>
            <p:cNvSpPr/>
            <p:nvPr/>
          </p:nvSpPr>
          <p:spPr>
            <a:xfrm>
              <a:off x="1491412" y="355552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2" name="矩形 811">
              <a:extLst>
                <a:ext uri="{FF2B5EF4-FFF2-40B4-BE49-F238E27FC236}">
                  <a16:creationId xmlns:a16="http://schemas.microsoft.com/office/drawing/2014/main" id="{B5F28481-D118-A84D-83DF-A15529DA741A}"/>
                </a:ext>
              </a:extLst>
            </p:cNvPr>
            <p:cNvSpPr/>
            <p:nvPr/>
          </p:nvSpPr>
          <p:spPr>
            <a:xfrm rot="480000">
              <a:off x="2808495" y="2077536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3" name="矩形 812">
              <a:extLst>
                <a:ext uri="{FF2B5EF4-FFF2-40B4-BE49-F238E27FC236}">
                  <a16:creationId xmlns:a16="http://schemas.microsoft.com/office/drawing/2014/main" id="{7D23705E-2ED5-4B4A-A8AB-D53596427B23}"/>
                </a:ext>
              </a:extLst>
            </p:cNvPr>
            <p:cNvSpPr/>
            <p:nvPr/>
          </p:nvSpPr>
          <p:spPr>
            <a:xfrm>
              <a:off x="3307023" y="207248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4" name="矩形 813">
              <a:extLst>
                <a:ext uri="{FF2B5EF4-FFF2-40B4-BE49-F238E27FC236}">
                  <a16:creationId xmlns:a16="http://schemas.microsoft.com/office/drawing/2014/main" id="{0F633D20-AE3C-B846-A122-058EFDF7643C}"/>
                </a:ext>
              </a:extLst>
            </p:cNvPr>
            <p:cNvSpPr/>
            <p:nvPr/>
          </p:nvSpPr>
          <p:spPr>
            <a:xfrm>
              <a:off x="1709520" y="408771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5" name="矩形 814">
              <a:extLst>
                <a:ext uri="{FF2B5EF4-FFF2-40B4-BE49-F238E27FC236}">
                  <a16:creationId xmlns:a16="http://schemas.microsoft.com/office/drawing/2014/main" id="{2B094696-2254-3F47-AA8A-CEC8ACED465A}"/>
                </a:ext>
              </a:extLst>
            </p:cNvPr>
            <p:cNvSpPr/>
            <p:nvPr/>
          </p:nvSpPr>
          <p:spPr>
            <a:xfrm>
              <a:off x="2203390" y="40720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6" name="矩形 815">
              <a:extLst>
                <a:ext uri="{FF2B5EF4-FFF2-40B4-BE49-F238E27FC236}">
                  <a16:creationId xmlns:a16="http://schemas.microsoft.com/office/drawing/2014/main" id="{CD4A42CB-66DE-C245-BA18-EE0EEDAB2B8F}"/>
                </a:ext>
              </a:extLst>
            </p:cNvPr>
            <p:cNvSpPr/>
            <p:nvPr/>
          </p:nvSpPr>
          <p:spPr>
            <a:xfrm>
              <a:off x="1794114" y="3142997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7" name="矩形 816">
              <a:extLst>
                <a:ext uri="{FF2B5EF4-FFF2-40B4-BE49-F238E27FC236}">
                  <a16:creationId xmlns:a16="http://schemas.microsoft.com/office/drawing/2014/main" id="{FD71FA7C-ACFC-3744-8F58-E307318E1FB5}"/>
                </a:ext>
              </a:extLst>
            </p:cNvPr>
            <p:cNvSpPr/>
            <p:nvPr/>
          </p:nvSpPr>
          <p:spPr>
            <a:xfrm rot="840000">
              <a:off x="1970898" y="361862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8" name="矩形 817">
              <a:extLst>
                <a:ext uri="{FF2B5EF4-FFF2-40B4-BE49-F238E27FC236}">
                  <a16:creationId xmlns:a16="http://schemas.microsoft.com/office/drawing/2014/main" id="{E49ACB2C-AAC2-004A-AB44-80FE0AB5F9BD}"/>
                </a:ext>
              </a:extLst>
            </p:cNvPr>
            <p:cNvSpPr/>
            <p:nvPr/>
          </p:nvSpPr>
          <p:spPr>
            <a:xfrm>
              <a:off x="2456447" y="373086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9" name="矩形 818">
              <a:extLst>
                <a:ext uri="{FF2B5EF4-FFF2-40B4-BE49-F238E27FC236}">
                  <a16:creationId xmlns:a16="http://schemas.microsoft.com/office/drawing/2014/main" id="{1B0E6B31-571D-2D49-8AF2-D4EC138C2937}"/>
                </a:ext>
              </a:extLst>
            </p:cNvPr>
            <p:cNvSpPr/>
            <p:nvPr/>
          </p:nvSpPr>
          <p:spPr>
            <a:xfrm rot="22020000">
              <a:off x="2891628" y="381026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0" name="矩形 819">
              <a:extLst>
                <a:ext uri="{FF2B5EF4-FFF2-40B4-BE49-F238E27FC236}">
                  <a16:creationId xmlns:a16="http://schemas.microsoft.com/office/drawing/2014/main" id="{5FB2CA30-0212-424F-A813-31D860B168F8}"/>
                </a:ext>
              </a:extLst>
            </p:cNvPr>
            <p:cNvSpPr/>
            <p:nvPr/>
          </p:nvSpPr>
          <p:spPr>
            <a:xfrm>
              <a:off x="3199023" y="35700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1" name="矩形 820">
              <a:extLst>
                <a:ext uri="{FF2B5EF4-FFF2-40B4-BE49-F238E27FC236}">
                  <a16:creationId xmlns:a16="http://schemas.microsoft.com/office/drawing/2014/main" id="{5B00C290-F3E3-DA4C-BD13-DD2FD5A69C71}"/>
                </a:ext>
              </a:extLst>
            </p:cNvPr>
            <p:cNvSpPr/>
            <p:nvPr/>
          </p:nvSpPr>
          <p:spPr>
            <a:xfrm>
              <a:off x="3058121" y="309639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2" name="矩形 821">
              <a:extLst>
                <a:ext uri="{FF2B5EF4-FFF2-40B4-BE49-F238E27FC236}">
                  <a16:creationId xmlns:a16="http://schemas.microsoft.com/office/drawing/2014/main" id="{DC9DB934-AF3C-9F40-83DC-518F9D20461D}"/>
                </a:ext>
              </a:extLst>
            </p:cNvPr>
            <p:cNvSpPr/>
            <p:nvPr/>
          </p:nvSpPr>
          <p:spPr>
            <a:xfrm>
              <a:off x="3087064" y="258661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3" name="矩形 822">
              <a:extLst>
                <a:ext uri="{FF2B5EF4-FFF2-40B4-BE49-F238E27FC236}">
                  <a16:creationId xmlns:a16="http://schemas.microsoft.com/office/drawing/2014/main" id="{1C344A46-04AC-BB48-BB07-49D85314A960}"/>
                </a:ext>
              </a:extLst>
            </p:cNvPr>
            <p:cNvSpPr/>
            <p:nvPr/>
          </p:nvSpPr>
          <p:spPr>
            <a:xfrm rot="660000">
              <a:off x="2452352" y="2455588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4" name="矩形 823">
              <a:extLst>
                <a:ext uri="{FF2B5EF4-FFF2-40B4-BE49-F238E27FC236}">
                  <a16:creationId xmlns:a16="http://schemas.microsoft.com/office/drawing/2014/main" id="{9C38B578-4054-A04F-B947-AE8F7E2990FA}"/>
                </a:ext>
              </a:extLst>
            </p:cNvPr>
            <p:cNvSpPr/>
            <p:nvPr/>
          </p:nvSpPr>
          <p:spPr>
            <a:xfrm>
              <a:off x="2111855" y="281424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5" name="矩形 824">
              <a:extLst>
                <a:ext uri="{FF2B5EF4-FFF2-40B4-BE49-F238E27FC236}">
                  <a16:creationId xmlns:a16="http://schemas.microsoft.com/office/drawing/2014/main" id="{B4AE4502-36B6-FF4F-A188-EE17A0A98307}"/>
                </a:ext>
              </a:extLst>
            </p:cNvPr>
            <p:cNvSpPr/>
            <p:nvPr/>
          </p:nvSpPr>
          <p:spPr>
            <a:xfrm rot="1320000">
              <a:off x="2611868" y="293039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6" name="矩形 825">
              <a:extLst>
                <a:ext uri="{FF2B5EF4-FFF2-40B4-BE49-F238E27FC236}">
                  <a16:creationId xmlns:a16="http://schemas.microsoft.com/office/drawing/2014/main" id="{838F5F5C-B0D5-704F-B760-A15F6F967251}"/>
                </a:ext>
              </a:extLst>
            </p:cNvPr>
            <p:cNvSpPr/>
            <p:nvPr/>
          </p:nvSpPr>
          <p:spPr>
            <a:xfrm>
              <a:off x="2281585" y="328395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7" name="矩形 826">
              <a:extLst>
                <a:ext uri="{FF2B5EF4-FFF2-40B4-BE49-F238E27FC236}">
                  <a16:creationId xmlns:a16="http://schemas.microsoft.com/office/drawing/2014/main" id="{0D2A3810-90F5-4847-AD1A-A1E50174AE05}"/>
                </a:ext>
              </a:extLst>
            </p:cNvPr>
            <p:cNvSpPr/>
            <p:nvPr/>
          </p:nvSpPr>
          <p:spPr>
            <a:xfrm>
              <a:off x="2744283" y="33978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cxnSp>
          <p:nvCxnSpPr>
            <p:cNvPr id="828" name="直线连接符 827">
              <a:extLst>
                <a:ext uri="{FF2B5EF4-FFF2-40B4-BE49-F238E27FC236}">
                  <a16:creationId xmlns:a16="http://schemas.microsoft.com/office/drawing/2014/main" id="{B45C2735-0B04-5349-92DF-41DEE9643F4E}"/>
                </a:ext>
              </a:extLst>
            </p:cNvPr>
            <p:cNvCxnSpPr>
              <a:cxnSpLocks/>
              <a:stCxn id="776" idx="3"/>
              <a:endCxn id="777" idx="1"/>
            </p:cNvCxnSpPr>
            <p:nvPr/>
          </p:nvCxnSpPr>
          <p:spPr>
            <a:xfrm>
              <a:off x="4652594" y="1540384"/>
              <a:ext cx="140238" cy="29633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9" name="直线连接符 828">
              <a:extLst>
                <a:ext uri="{FF2B5EF4-FFF2-40B4-BE49-F238E27FC236}">
                  <a16:creationId xmlns:a16="http://schemas.microsoft.com/office/drawing/2014/main" id="{DE956609-BEB2-9341-8B54-34E784F9657C}"/>
                </a:ext>
              </a:extLst>
            </p:cNvPr>
            <p:cNvCxnSpPr>
              <a:cxnSpLocks/>
              <a:stCxn id="777" idx="3"/>
              <a:endCxn id="778" idx="1"/>
            </p:cNvCxnSpPr>
            <p:nvPr/>
          </p:nvCxnSpPr>
          <p:spPr>
            <a:xfrm>
              <a:off x="4873754" y="2037005"/>
              <a:ext cx="84351" cy="4573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0" name="直线连接符 829">
              <a:extLst>
                <a:ext uri="{FF2B5EF4-FFF2-40B4-BE49-F238E27FC236}">
                  <a16:creationId xmlns:a16="http://schemas.microsoft.com/office/drawing/2014/main" id="{E7515E58-628E-F643-AACB-BB1E895AB4F6}"/>
                </a:ext>
              </a:extLst>
            </p:cNvPr>
            <p:cNvCxnSpPr>
              <a:cxnSpLocks/>
              <a:stCxn id="778" idx="3"/>
              <a:endCxn id="779" idx="1"/>
            </p:cNvCxnSpPr>
            <p:nvPr/>
          </p:nvCxnSpPr>
          <p:spPr>
            <a:xfrm flipH="1">
              <a:off x="4972377" y="2708227"/>
              <a:ext cx="15792" cy="3697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1" name="直线连接符 830">
              <a:extLst>
                <a:ext uri="{FF2B5EF4-FFF2-40B4-BE49-F238E27FC236}">
                  <a16:creationId xmlns:a16="http://schemas.microsoft.com/office/drawing/2014/main" id="{2E2FCF6D-CCE6-A04A-A3A1-6AA3AED753D7}"/>
                </a:ext>
              </a:extLst>
            </p:cNvPr>
            <p:cNvCxnSpPr>
              <a:cxnSpLocks/>
              <a:stCxn id="781" idx="1"/>
              <a:endCxn id="782" idx="3"/>
            </p:cNvCxnSpPr>
            <p:nvPr/>
          </p:nvCxnSpPr>
          <p:spPr>
            <a:xfrm flipH="1">
              <a:off x="4284424" y="4384736"/>
              <a:ext cx="239805" cy="3189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2" name="直线连接符 831">
              <a:extLst>
                <a:ext uri="{FF2B5EF4-FFF2-40B4-BE49-F238E27FC236}">
                  <a16:creationId xmlns:a16="http://schemas.microsoft.com/office/drawing/2014/main" id="{424CCCD5-AAC2-CA43-8904-515CE988DD34}"/>
                </a:ext>
              </a:extLst>
            </p:cNvPr>
            <p:cNvCxnSpPr>
              <a:cxnSpLocks/>
              <a:stCxn id="780" idx="3"/>
              <a:endCxn id="781" idx="3"/>
            </p:cNvCxnSpPr>
            <p:nvPr/>
          </p:nvCxnSpPr>
          <p:spPr>
            <a:xfrm flipH="1">
              <a:off x="4641881" y="3902193"/>
              <a:ext cx="138906" cy="3013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3" name="直线连接符 832">
              <a:extLst>
                <a:ext uri="{FF2B5EF4-FFF2-40B4-BE49-F238E27FC236}">
                  <a16:creationId xmlns:a16="http://schemas.microsoft.com/office/drawing/2014/main" id="{A9934B92-3945-0F46-8943-E728764F35F0}"/>
                </a:ext>
              </a:extLst>
            </p:cNvPr>
            <p:cNvCxnSpPr>
              <a:cxnSpLocks/>
              <a:stCxn id="779" idx="3"/>
              <a:endCxn id="780" idx="1"/>
            </p:cNvCxnSpPr>
            <p:nvPr/>
          </p:nvCxnSpPr>
          <p:spPr>
            <a:xfrm flipH="1">
              <a:off x="4847541" y="3290685"/>
              <a:ext cx="87324" cy="4060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4" name="直线连接符 833">
              <a:extLst>
                <a:ext uri="{FF2B5EF4-FFF2-40B4-BE49-F238E27FC236}">
                  <a16:creationId xmlns:a16="http://schemas.microsoft.com/office/drawing/2014/main" id="{CBE907F6-9AF0-1946-9D00-20651BD56DE7}"/>
                </a:ext>
              </a:extLst>
            </p:cNvPr>
            <p:cNvCxnSpPr>
              <a:cxnSpLocks/>
              <a:stCxn id="782" idx="1"/>
              <a:endCxn id="783" idx="3"/>
            </p:cNvCxnSpPr>
            <p:nvPr/>
          </p:nvCxnSpPr>
          <p:spPr>
            <a:xfrm flipH="1">
              <a:off x="3812541" y="4861688"/>
              <a:ext cx="324557" cy="2486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5" name="直线连接符 834">
              <a:extLst>
                <a:ext uri="{FF2B5EF4-FFF2-40B4-BE49-F238E27FC236}">
                  <a16:creationId xmlns:a16="http://schemas.microsoft.com/office/drawing/2014/main" id="{2DE4FEBB-5E1D-FF43-A004-7D3D1C45D91F}"/>
                </a:ext>
              </a:extLst>
            </p:cNvPr>
            <p:cNvCxnSpPr>
              <a:cxnSpLocks/>
              <a:stCxn id="786" idx="3"/>
              <a:endCxn id="787" idx="1"/>
            </p:cNvCxnSpPr>
            <p:nvPr/>
          </p:nvCxnSpPr>
          <p:spPr>
            <a:xfrm>
              <a:off x="1531527" y="5562731"/>
              <a:ext cx="379869" cy="70164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6" name="直线连接符 835">
              <a:extLst>
                <a:ext uri="{FF2B5EF4-FFF2-40B4-BE49-F238E27FC236}">
                  <a16:creationId xmlns:a16="http://schemas.microsoft.com/office/drawing/2014/main" id="{06818D98-E50F-FD4E-8946-B0014559B1FA}"/>
                </a:ext>
              </a:extLst>
            </p:cNvPr>
            <p:cNvCxnSpPr>
              <a:cxnSpLocks/>
              <a:stCxn id="784" idx="3"/>
              <a:endCxn id="783" idx="1"/>
            </p:cNvCxnSpPr>
            <p:nvPr/>
          </p:nvCxnSpPr>
          <p:spPr>
            <a:xfrm flipV="1">
              <a:off x="3314543" y="5237281"/>
              <a:ext cx="323250" cy="1697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7" name="直线连接符 836">
              <a:extLst>
                <a:ext uri="{FF2B5EF4-FFF2-40B4-BE49-F238E27FC236}">
                  <a16:creationId xmlns:a16="http://schemas.microsoft.com/office/drawing/2014/main" id="{2FD4EB64-C635-424C-939D-10C965AC68B9}"/>
                </a:ext>
              </a:extLst>
            </p:cNvPr>
            <p:cNvCxnSpPr>
              <a:cxnSpLocks/>
              <a:stCxn id="787" idx="3"/>
              <a:endCxn id="785" idx="1"/>
            </p:cNvCxnSpPr>
            <p:nvPr/>
          </p:nvCxnSpPr>
          <p:spPr>
            <a:xfrm flipV="1">
              <a:off x="2127396" y="5611311"/>
              <a:ext cx="371975" cy="215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8" name="直线连接符 837">
              <a:extLst>
                <a:ext uri="{FF2B5EF4-FFF2-40B4-BE49-F238E27FC236}">
                  <a16:creationId xmlns:a16="http://schemas.microsoft.com/office/drawing/2014/main" id="{A65B00A3-6E90-E542-93C9-FF64A02ED315}"/>
                </a:ext>
              </a:extLst>
            </p:cNvPr>
            <p:cNvCxnSpPr>
              <a:cxnSpLocks/>
              <a:stCxn id="785" idx="3"/>
              <a:endCxn id="784" idx="1"/>
            </p:cNvCxnSpPr>
            <p:nvPr/>
          </p:nvCxnSpPr>
          <p:spPr>
            <a:xfrm flipV="1">
              <a:off x="2714845" y="5466538"/>
              <a:ext cx="392066" cy="1297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9" name="直线连接符 838">
              <a:extLst>
                <a:ext uri="{FF2B5EF4-FFF2-40B4-BE49-F238E27FC236}">
                  <a16:creationId xmlns:a16="http://schemas.microsoft.com/office/drawing/2014/main" id="{000E1816-0C09-6E4D-BFFB-E749E1FE0376}"/>
                </a:ext>
              </a:extLst>
            </p:cNvPr>
            <p:cNvCxnSpPr>
              <a:cxnSpLocks/>
              <a:stCxn id="776" idx="2"/>
            </p:cNvCxnSpPr>
            <p:nvPr/>
          </p:nvCxnSpPr>
          <p:spPr>
            <a:xfrm flipH="1">
              <a:off x="4175807" y="1480821"/>
              <a:ext cx="361450" cy="27245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0" name="直线连接符 839">
              <a:extLst>
                <a:ext uri="{FF2B5EF4-FFF2-40B4-BE49-F238E27FC236}">
                  <a16:creationId xmlns:a16="http://schemas.microsoft.com/office/drawing/2014/main" id="{291B1F94-FAF2-E943-BA7C-E3A7D0B69E87}"/>
                </a:ext>
              </a:extLst>
            </p:cNvPr>
            <p:cNvCxnSpPr>
              <a:cxnSpLocks/>
              <a:stCxn id="777" idx="2"/>
              <a:endCxn id="788" idx="3"/>
            </p:cNvCxnSpPr>
            <p:nvPr/>
          </p:nvCxnSpPr>
          <p:spPr>
            <a:xfrm flipH="1" flipV="1">
              <a:off x="4292437" y="1825447"/>
              <a:ext cx="474099" cy="13838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1" name="直线连接符 840">
              <a:extLst>
                <a:ext uri="{FF2B5EF4-FFF2-40B4-BE49-F238E27FC236}">
                  <a16:creationId xmlns:a16="http://schemas.microsoft.com/office/drawing/2014/main" id="{CEC166E6-782B-DF4E-AF67-375C6A95CEB7}"/>
                </a:ext>
              </a:extLst>
            </p:cNvPr>
            <p:cNvCxnSpPr>
              <a:cxnSpLocks/>
              <a:stCxn id="777" idx="2"/>
              <a:endCxn id="789" idx="0"/>
            </p:cNvCxnSpPr>
            <p:nvPr/>
          </p:nvCxnSpPr>
          <p:spPr>
            <a:xfrm flipH="1">
              <a:off x="4290167" y="1963832"/>
              <a:ext cx="476369" cy="2792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2" name="直线连接符 841">
              <a:extLst>
                <a:ext uri="{FF2B5EF4-FFF2-40B4-BE49-F238E27FC236}">
                  <a16:creationId xmlns:a16="http://schemas.microsoft.com/office/drawing/2014/main" id="{24287F26-0309-B344-AC0F-78AD6649B682}"/>
                </a:ext>
              </a:extLst>
            </p:cNvPr>
            <p:cNvCxnSpPr>
              <a:cxnSpLocks/>
              <a:stCxn id="778" idx="2"/>
              <a:endCxn id="789" idx="3"/>
            </p:cNvCxnSpPr>
            <p:nvPr/>
          </p:nvCxnSpPr>
          <p:spPr>
            <a:xfrm flipH="1" flipV="1">
              <a:off x="4398167" y="2315098"/>
              <a:ext cx="503671" cy="2961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3" name="直线连接符 842">
              <a:extLst>
                <a:ext uri="{FF2B5EF4-FFF2-40B4-BE49-F238E27FC236}">
                  <a16:creationId xmlns:a16="http://schemas.microsoft.com/office/drawing/2014/main" id="{C2FFB7E8-3154-E244-8475-34AC0CEE70A4}"/>
                </a:ext>
              </a:extLst>
            </p:cNvPr>
            <p:cNvCxnSpPr>
              <a:cxnSpLocks/>
              <a:stCxn id="778" idx="2"/>
              <a:endCxn id="791" idx="3"/>
            </p:cNvCxnSpPr>
            <p:nvPr/>
          </p:nvCxnSpPr>
          <p:spPr>
            <a:xfrm flipH="1">
              <a:off x="4408989" y="2611288"/>
              <a:ext cx="492849" cy="1327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4" name="直线连接符 843">
              <a:extLst>
                <a:ext uri="{FF2B5EF4-FFF2-40B4-BE49-F238E27FC236}">
                  <a16:creationId xmlns:a16="http://schemas.microsoft.com/office/drawing/2014/main" id="{9D0A2301-16A9-8942-8EEA-A09981B718A5}"/>
                </a:ext>
              </a:extLst>
            </p:cNvPr>
            <p:cNvCxnSpPr>
              <a:cxnSpLocks/>
              <a:stCxn id="778" idx="2"/>
              <a:endCxn id="792" idx="0"/>
            </p:cNvCxnSpPr>
            <p:nvPr/>
          </p:nvCxnSpPr>
          <p:spPr>
            <a:xfrm flipH="1">
              <a:off x="4478035" y="2611288"/>
              <a:ext cx="423803" cy="4988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5" name="直线连接符 844">
              <a:extLst>
                <a:ext uri="{FF2B5EF4-FFF2-40B4-BE49-F238E27FC236}">
                  <a16:creationId xmlns:a16="http://schemas.microsoft.com/office/drawing/2014/main" id="{2B9C3263-5E50-1C4E-B144-C18B82E7AD6F}"/>
                </a:ext>
              </a:extLst>
            </p:cNvPr>
            <p:cNvCxnSpPr>
              <a:cxnSpLocks/>
              <a:stCxn id="779" idx="2"/>
              <a:endCxn id="792" idx="3"/>
            </p:cNvCxnSpPr>
            <p:nvPr/>
          </p:nvCxnSpPr>
          <p:spPr>
            <a:xfrm flipH="1">
              <a:off x="4586035" y="3171813"/>
              <a:ext cx="296680" cy="102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6" name="直线连接符 845">
              <a:extLst>
                <a:ext uri="{FF2B5EF4-FFF2-40B4-BE49-F238E27FC236}">
                  <a16:creationId xmlns:a16="http://schemas.microsoft.com/office/drawing/2014/main" id="{54DE804F-3357-D045-AF3C-84C7B8EE22B8}"/>
                </a:ext>
              </a:extLst>
            </p:cNvPr>
            <p:cNvCxnSpPr>
              <a:cxnSpLocks/>
              <a:stCxn id="780" idx="2"/>
              <a:endCxn id="792" idx="2"/>
            </p:cNvCxnSpPr>
            <p:nvPr/>
          </p:nvCxnSpPr>
          <p:spPr>
            <a:xfrm flipH="1" flipV="1">
              <a:off x="4478035" y="3254112"/>
              <a:ext cx="267653" cy="5231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7" name="直线连接符 846">
              <a:extLst>
                <a:ext uri="{FF2B5EF4-FFF2-40B4-BE49-F238E27FC236}">
                  <a16:creationId xmlns:a16="http://schemas.microsoft.com/office/drawing/2014/main" id="{81BAE40C-B759-6040-AA38-AAD7FA72EAA1}"/>
                </a:ext>
              </a:extLst>
            </p:cNvPr>
            <p:cNvCxnSpPr>
              <a:cxnSpLocks/>
              <a:stCxn id="780" idx="2"/>
              <a:endCxn id="790" idx="3"/>
            </p:cNvCxnSpPr>
            <p:nvPr/>
          </p:nvCxnSpPr>
          <p:spPr>
            <a:xfrm flipH="1" flipV="1">
              <a:off x="4286507" y="3602487"/>
              <a:ext cx="459181" cy="1747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8" name="直线连接符 847">
              <a:extLst>
                <a:ext uri="{FF2B5EF4-FFF2-40B4-BE49-F238E27FC236}">
                  <a16:creationId xmlns:a16="http://schemas.microsoft.com/office/drawing/2014/main" id="{D2C18F88-527C-C248-AA0D-DB6A066EC8A1}"/>
                </a:ext>
              </a:extLst>
            </p:cNvPr>
            <p:cNvCxnSpPr>
              <a:cxnSpLocks/>
              <a:stCxn id="780" idx="2"/>
              <a:endCxn id="793" idx="0"/>
            </p:cNvCxnSpPr>
            <p:nvPr/>
          </p:nvCxnSpPr>
          <p:spPr>
            <a:xfrm flipH="1">
              <a:off x="4187046" y="3777220"/>
              <a:ext cx="558642" cy="3217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9" name="直线连接符 848">
              <a:extLst>
                <a:ext uri="{FF2B5EF4-FFF2-40B4-BE49-F238E27FC236}">
                  <a16:creationId xmlns:a16="http://schemas.microsoft.com/office/drawing/2014/main" id="{C06CD0CD-C12E-6F4D-93E2-4FAC2DE0416D}"/>
                </a:ext>
              </a:extLst>
            </p:cNvPr>
            <p:cNvCxnSpPr>
              <a:cxnSpLocks/>
              <a:stCxn id="781" idx="0"/>
              <a:endCxn id="793" idx="3"/>
            </p:cNvCxnSpPr>
            <p:nvPr/>
          </p:nvCxnSpPr>
          <p:spPr>
            <a:xfrm flipH="1" flipV="1">
              <a:off x="4295046" y="4170970"/>
              <a:ext cx="227625" cy="839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0" name="直线连接符 849">
              <a:extLst>
                <a:ext uri="{FF2B5EF4-FFF2-40B4-BE49-F238E27FC236}">
                  <a16:creationId xmlns:a16="http://schemas.microsoft.com/office/drawing/2014/main" id="{A7100AF8-D71E-7F4C-936E-A8DE2983E172}"/>
                </a:ext>
              </a:extLst>
            </p:cNvPr>
            <p:cNvCxnSpPr>
              <a:cxnSpLocks/>
              <a:stCxn id="782" idx="0"/>
              <a:endCxn id="793" idx="2"/>
            </p:cNvCxnSpPr>
            <p:nvPr/>
          </p:nvCxnSpPr>
          <p:spPr>
            <a:xfrm flipV="1">
              <a:off x="4158104" y="4242976"/>
              <a:ext cx="28942" cy="4906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1" name="直线连接符 850">
              <a:extLst>
                <a:ext uri="{FF2B5EF4-FFF2-40B4-BE49-F238E27FC236}">
                  <a16:creationId xmlns:a16="http://schemas.microsoft.com/office/drawing/2014/main" id="{21F87E78-0A1A-1644-BCB7-70478D964EDA}"/>
                </a:ext>
              </a:extLst>
            </p:cNvPr>
            <p:cNvCxnSpPr>
              <a:cxnSpLocks/>
              <a:stCxn id="782" idx="0"/>
              <a:endCxn id="794" idx="2"/>
            </p:cNvCxnSpPr>
            <p:nvPr/>
          </p:nvCxnSpPr>
          <p:spPr>
            <a:xfrm flipH="1" flipV="1">
              <a:off x="3759950" y="4517951"/>
              <a:ext cx="398154" cy="21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2" name="直线连接符 851">
              <a:extLst>
                <a:ext uri="{FF2B5EF4-FFF2-40B4-BE49-F238E27FC236}">
                  <a16:creationId xmlns:a16="http://schemas.microsoft.com/office/drawing/2014/main" id="{62B11942-9093-A540-83D9-A2331C7D596B}"/>
                </a:ext>
              </a:extLst>
            </p:cNvPr>
            <p:cNvCxnSpPr>
              <a:cxnSpLocks/>
              <a:stCxn id="783" idx="0"/>
              <a:endCxn id="794" idx="2"/>
            </p:cNvCxnSpPr>
            <p:nvPr/>
          </p:nvCxnSpPr>
          <p:spPr>
            <a:xfrm flipV="1">
              <a:off x="3682843" y="4517951"/>
              <a:ext cx="77107" cy="597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3" name="直线连接符 852">
              <a:extLst>
                <a:ext uri="{FF2B5EF4-FFF2-40B4-BE49-F238E27FC236}">
                  <a16:creationId xmlns:a16="http://schemas.microsoft.com/office/drawing/2014/main" id="{6F715DD5-4AEC-D14B-A801-CAE70C53089B}"/>
                </a:ext>
              </a:extLst>
            </p:cNvPr>
            <p:cNvCxnSpPr>
              <a:cxnSpLocks/>
              <a:stCxn id="783" idx="0"/>
              <a:endCxn id="795" idx="2"/>
            </p:cNvCxnSpPr>
            <p:nvPr/>
          </p:nvCxnSpPr>
          <p:spPr>
            <a:xfrm flipH="1" flipV="1">
              <a:off x="3303195" y="4710499"/>
              <a:ext cx="379648" cy="4050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4" name="直线连接符 853">
              <a:extLst>
                <a:ext uri="{FF2B5EF4-FFF2-40B4-BE49-F238E27FC236}">
                  <a16:creationId xmlns:a16="http://schemas.microsoft.com/office/drawing/2014/main" id="{CE04F6AA-08EC-6949-825C-DA0DB9D95FD0}"/>
                </a:ext>
              </a:extLst>
            </p:cNvPr>
            <p:cNvCxnSpPr>
              <a:cxnSpLocks/>
              <a:stCxn id="783" idx="0"/>
              <a:endCxn id="796" idx="3"/>
            </p:cNvCxnSpPr>
            <p:nvPr/>
          </p:nvCxnSpPr>
          <p:spPr>
            <a:xfrm flipH="1" flipV="1">
              <a:off x="3120045" y="5022205"/>
              <a:ext cx="562798" cy="933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5" name="直线连接符 854">
              <a:extLst>
                <a:ext uri="{FF2B5EF4-FFF2-40B4-BE49-F238E27FC236}">
                  <a16:creationId xmlns:a16="http://schemas.microsoft.com/office/drawing/2014/main" id="{2E713652-CBD8-F649-9856-8B205D15A693}"/>
                </a:ext>
              </a:extLst>
            </p:cNvPr>
            <p:cNvCxnSpPr>
              <a:cxnSpLocks/>
              <a:stCxn id="784" idx="0"/>
              <a:endCxn id="796" idx="2"/>
            </p:cNvCxnSpPr>
            <p:nvPr/>
          </p:nvCxnSpPr>
          <p:spPr>
            <a:xfrm flipH="1" flipV="1">
              <a:off x="3012045" y="5094211"/>
              <a:ext cx="178834" cy="2733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6" name="直线连接符 855">
              <a:extLst>
                <a:ext uri="{FF2B5EF4-FFF2-40B4-BE49-F238E27FC236}">
                  <a16:creationId xmlns:a16="http://schemas.microsoft.com/office/drawing/2014/main" id="{09B12384-5C1A-D344-87E7-744F12384D47}"/>
                </a:ext>
              </a:extLst>
            </p:cNvPr>
            <p:cNvCxnSpPr>
              <a:cxnSpLocks/>
              <a:stCxn id="785" idx="0"/>
              <a:endCxn id="796" idx="2"/>
            </p:cNvCxnSpPr>
            <p:nvPr/>
          </p:nvCxnSpPr>
          <p:spPr>
            <a:xfrm flipV="1">
              <a:off x="2602085" y="5094211"/>
              <a:ext cx="409960" cy="4377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7" name="直线连接符 856">
              <a:extLst>
                <a:ext uri="{FF2B5EF4-FFF2-40B4-BE49-F238E27FC236}">
                  <a16:creationId xmlns:a16="http://schemas.microsoft.com/office/drawing/2014/main" id="{53650670-43EF-2A42-B2D3-098C22BAEF8C}"/>
                </a:ext>
              </a:extLst>
            </p:cNvPr>
            <p:cNvCxnSpPr>
              <a:cxnSpLocks/>
              <a:stCxn id="785" idx="0"/>
              <a:endCxn id="797" idx="2"/>
            </p:cNvCxnSpPr>
            <p:nvPr/>
          </p:nvCxnSpPr>
          <p:spPr>
            <a:xfrm flipH="1" flipV="1">
              <a:off x="2568359" y="5034683"/>
              <a:ext cx="33726" cy="4972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8" name="直线连接符 857">
              <a:extLst>
                <a:ext uri="{FF2B5EF4-FFF2-40B4-BE49-F238E27FC236}">
                  <a16:creationId xmlns:a16="http://schemas.microsoft.com/office/drawing/2014/main" id="{39DC1FB2-94C1-6E4E-A99C-F1AAB70EA231}"/>
                </a:ext>
              </a:extLst>
            </p:cNvPr>
            <p:cNvCxnSpPr>
              <a:cxnSpLocks/>
              <a:stCxn id="785" idx="0"/>
              <a:endCxn id="798" idx="2"/>
            </p:cNvCxnSpPr>
            <p:nvPr/>
          </p:nvCxnSpPr>
          <p:spPr>
            <a:xfrm flipH="1" flipV="1">
              <a:off x="2154250" y="5126161"/>
              <a:ext cx="447835" cy="405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9" name="直线连接符 858">
              <a:extLst>
                <a:ext uri="{FF2B5EF4-FFF2-40B4-BE49-F238E27FC236}">
                  <a16:creationId xmlns:a16="http://schemas.microsoft.com/office/drawing/2014/main" id="{890F7297-27E0-564F-ABE9-B6D63897D0BB}"/>
                </a:ext>
              </a:extLst>
            </p:cNvPr>
            <p:cNvCxnSpPr>
              <a:cxnSpLocks/>
              <a:stCxn id="787" idx="0"/>
              <a:endCxn id="799" idx="2"/>
            </p:cNvCxnSpPr>
            <p:nvPr/>
          </p:nvCxnSpPr>
          <p:spPr>
            <a:xfrm flipH="1" flipV="1">
              <a:off x="1566501" y="5120540"/>
              <a:ext cx="452895" cy="44034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0" name="直线连接符 859">
              <a:extLst>
                <a:ext uri="{FF2B5EF4-FFF2-40B4-BE49-F238E27FC236}">
                  <a16:creationId xmlns:a16="http://schemas.microsoft.com/office/drawing/2014/main" id="{D161C697-0D21-7642-8F69-9AC034A5E677}"/>
                </a:ext>
              </a:extLst>
            </p:cNvPr>
            <p:cNvCxnSpPr>
              <a:cxnSpLocks/>
              <a:stCxn id="787" idx="0"/>
              <a:endCxn id="798" idx="2"/>
            </p:cNvCxnSpPr>
            <p:nvPr/>
          </p:nvCxnSpPr>
          <p:spPr>
            <a:xfrm flipV="1">
              <a:off x="2019396" y="5126161"/>
              <a:ext cx="134854" cy="43472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1" name="直线连接符 860">
              <a:extLst>
                <a:ext uri="{FF2B5EF4-FFF2-40B4-BE49-F238E27FC236}">
                  <a16:creationId xmlns:a16="http://schemas.microsoft.com/office/drawing/2014/main" id="{2FF5EED2-C020-A945-A71F-0564BA340FAA}"/>
                </a:ext>
              </a:extLst>
            </p:cNvPr>
            <p:cNvCxnSpPr>
              <a:cxnSpLocks/>
              <a:stCxn id="786" idx="0"/>
              <a:endCxn id="799" idx="2"/>
            </p:cNvCxnSpPr>
            <p:nvPr/>
          </p:nvCxnSpPr>
          <p:spPr>
            <a:xfrm flipV="1">
              <a:off x="1442493" y="5120540"/>
              <a:ext cx="124008" cy="34773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2" name="直线连接符 861">
              <a:extLst>
                <a:ext uri="{FF2B5EF4-FFF2-40B4-BE49-F238E27FC236}">
                  <a16:creationId xmlns:a16="http://schemas.microsoft.com/office/drawing/2014/main" id="{FEDAAEE8-77A4-1041-8D77-D5BF84BE67B1}"/>
                </a:ext>
              </a:extLst>
            </p:cNvPr>
            <p:cNvCxnSpPr>
              <a:cxnSpLocks/>
              <a:stCxn id="788" idx="2"/>
              <a:endCxn id="789" idx="0"/>
            </p:cNvCxnSpPr>
            <p:nvPr/>
          </p:nvCxnSpPr>
          <p:spPr>
            <a:xfrm>
              <a:off x="4184437" y="1897453"/>
              <a:ext cx="105730" cy="34563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3" name="直线连接符 862">
              <a:extLst>
                <a:ext uri="{FF2B5EF4-FFF2-40B4-BE49-F238E27FC236}">
                  <a16:creationId xmlns:a16="http://schemas.microsoft.com/office/drawing/2014/main" id="{7B378BFA-EFE9-9846-9806-D1E01126D4A3}"/>
                </a:ext>
              </a:extLst>
            </p:cNvPr>
            <p:cNvCxnSpPr>
              <a:cxnSpLocks/>
              <a:stCxn id="789" idx="2"/>
              <a:endCxn id="791" idx="0"/>
            </p:cNvCxnSpPr>
            <p:nvPr/>
          </p:nvCxnSpPr>
          <p:spPr>
            <a:xfrm>
              <a:off x="4290167" y="2387104"/>
              <a:ext cx="33139" cy="2594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4" name="直线连接符 863">
              <a:extLst>
                <a:ext uri="{FF2B5EF4-FFF2-40B4-BE49-F238E27FC236}">
                  <a16:creationId xmlns:a16="http://schemas.microsoft.com/office/drawing/2014/main" id="{2824CB2C-EC32-C143-B6C4-7675A6F681E4}"/>
                </a:ext>
              </a:extLst>
            </p:cNvPr>
            <p:cNvCxnSpPr>
              <a:cxnSpLocks/>
              <a:stCxn id="791" idx="2"/>
              <a:endCxn id="792" idx="0"/>
            </p:cNvCxnSpPr>
            <p:nvPr/>
          </p:nvCxnSpPr>
          <p:spPr>
            <a:xfrm>
              <a:off x="4286032" y="2785647"/>
              <a:ext cx="192003" cy="3244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5" name="直线连接符 864">
              <a:extLst>
                <a:ext uri="{FF2B5EF4-FFF2-40B4-BE49-F238E27FC236}">
                  <a16:creationId xmlns:a16="http://schemas.microsoft.com/office/drawing/2014/main" id="{9F8E7696-9B8F-B94B-B285-1BD860C4EDDD}"/>
                </a:ext>
              </a:extLst>
            </p:cNvPr>
            <p:cNvCxnSpPr>
              <a:cxnSpLocks/>
              <a:stCxn id="792" idx="2"/>
              <a:endCxn id="790" idx="0"/>
            </p:cNvCxnSpPr>
            <p:nvPr/>
          </p:nvCxnSpPr>
          <p:spPr>
            <a:xfrm flipH="1">
              <a:off x="4178507" y="3254112"/>
              <a:ext cx="299528" cy="2763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6" name="直线连接符 865">
              <a:extLst>
                <a:ext uri="{FF2B5EF4-FFF2-40B4-BE49-F238E27FC236}">
                  <a16:creationId xmlns:a16="http://schemas.microsoft.com/office/drawing/2014/main" id="{9F87A47C-1D68-E34C-996C-E795033E2CB8}"/>
                </a:ext>
              </a:extLst>
            </p:cNvPr>
            <p:cNvCxnSpPr>
              <a:cxnSpLocks/>
              <a:stCxn id="790" idx="2"/>
              <a:endCxn id="793" idx="0"/>
            </p:cNvCxnSpPr>
            <p:nvPr/>
          </p:nvCxnSpPr>
          <p:spPr>
            <a:xfrm>
              <a:off x="4178507" y="3674493"/>
              <a:ext cx="8539" cy="4244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7" name="直线连接符 866">
              <a:extLst>
                <a:ext uri="{FF2B5EF4-FFF2-40B4-BE49-F238E27FC236}">
                  <a16:creationId xmlns:a16="http://schemas.microsoft.com/office/drawing/2014/main" id="{186DA891-04EE-D441-A211-F54304CB580B}"/>
                </a:ext>
              </a:extLst>
            </p:cNvPr>
            <p:cNvCxnSpPr>
              <a:cxnSpLocks/>
              <a:stCxn id="805" idx="3"/>
            </p:cNvCxnSpPr>
            <p:nvPr/>
          </p:nvCxnSpPr>
          <p:spPr>
            <a:xfrm>
              <a:off x="3872723" y="3933430"/>
              <a:ext cx="197784" cy="2102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8" name="直线连接符 867">
              <a:extLst>
                <a:ext uri="{FF2B5EF4-FFF2-40B4-BE49-F238E27FC236}">
                  <a16:creationId xmlns:a16="http://schemas.microsoft.com/office/drawing/2014/main" id="{1DB84928-5EF3-9A45-81CD-FFE339F999F2}"/>
                </a:ext>
              </a:extLst>
            </p:cNvPr>
            <p:cNvCxnSpPr>
              <a:cxnSpLocks/>
              <a:stCxn id="805" idx="2"/>
              <a:endCxn id="794" idx="0"/>
            </p:cNvCxnSpPr>
            <p:nvPr/>
          </p:nvCxnSpPr>
          <p:spPr>
            <a:xfrm flipH="1">
              <a:off x="3759950" y="4005436"/>
              <a:ext cx="4773" cy="368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9" name="直线连接符 868">
              <a:extLst>
                <a:ext uri="{FF2B5EF4-FFF2-40B4-BE49-F238E27FC236}">
                  <a16:creationId xmlns:a16="http://schemas.microsoft.com/office/drawing/2014/main" id="{09541677-9AB9-9542-B0C2-141C211C5264}"/>
                </a:ext>
              </a:extLst>
            </p:cNvPr>
            <p:cNvCxnSpPr>
              <a:cxnSpLocks/>
              <a:stCxn id="793" idx="2"/>
              <a:endCxn id="794" idx="0"/>
            </p:cNvCxnSpPr>
            <p:nvPr/>
          </p:nvCxnSpPr>
          <p:spPr>
            <a:xfrm flipH="1">
              <a:off x="3759950" y="4242976"/>
              <a:ext cx="427096" cy="130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0" name="直线连接符 869">
              <a:extLst>
                <a:ext uri="{FF2B5EF4-FFF2-40B4-BE49-F238E27FC236}">
                  <a16:creationId xmlns:a16="http://schemas.microsoft.com/office/drawing/2014/main" id="{FB29F254-6539-1E42-90AF-22E57A6CB67A}"/>
                </a:ext>
              </a:extLst>
            </p:cNvPr>
            <p:cNvCxnSpPr>
              <a:cxnSpLocks/>
              <a:stCxn id="824" idx="2"/>
              <a:endCxn id="826" idx="0"/>
            </p:cNvCxnSpPr>
            <p:nvPr/>
          </p:nvCxnSpPr>
          <p:spPr>
            <a:xfrm>
              <a:off x="2219855" y="2958253"/>
              <a:ext cx="169730" cy="32570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1" name="直线连接符 870">
              <a:extLst>
                <a:ext uri="{FF2B5EF4-FFF2-40B4-BE49-F238E27FC236}">
                  <a16:creationId xmlns:a16="http://schemas.microsoft.com/office/drawing/2014/main" id="{6A0C22A7-1F6F-7143-8B90-756FF2CD6606}"/>
                </a:ext>
              </a:extLst>
            </p:cNvPr>
            <p:cNvCxnSpPr>
              <a:cxnSpLocks/>
              <a:stCxn id="826" idx="2"/>
              <a:endCxn id="818" idx="0"/>
            </p:cNvCxnSpPr>
            <p:nvPr/>
          </p:nvCxnSpPr>
          <p:spPr>
            <a:xfrm>
              <a:off x="2389585" y="3427967"/>
              <a:ext cx="174862" cy="3028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2" name="直线连接符 871">
              <a:extLst>
                <a:ext uri="{FF2B5EF4-FFF2-40B4-BE49-F238E27FC236}">
                  <a16:creationId xmlns:a16="http://schemas.microsoft.com/office/drawing/2014/main" id="{8F347E2C-F4C6-E74F-8C96-2CCAAA12ED12}"/>
                </a:ext>
              </a:extLst>
            </p:cNvPr>
            <p:cNvCxnSpPr>
              <a:cxnSpLocks/>
              <a:stCxn id="818" idx="2"/>
              <a:endCxn id="803" idx="0"/>
            </p:cNvCxnSpPr>
            <p:nvPr/>
          </p:nvCxnSpPr>
          <p:spPr>
            <a:xfrm>
              <a:off x="2564447" y="3874874"/>
              <a:ext cx="212086" cy="4340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3" name="直线连接符 872">
              <a:extLst>
                <a:ext uri="{FF2B5EF4-FFF2-40B4-BE49-F238E27FC236}">
                  <a16:creationId xmlns:a16="http://schemas.microsoft.com/office/drawing/2014/main" id="{E4E391AB-513C-DE4E-9953-9B2BDCF3A8F5}"/>
                </a:ext>
              </a:extLst>
            </p:cNvPr>
            <p:cNvCxnSpPr>
              <a:cxnSpLocks/>
              <a:stCxn id="803" idx="2"/>
              <a:endCxn id="796" idx="0"/>
            </p:cNvCxnSpPr>
            <p:nvPr/>
          </p:nvCxnSpPr>
          <p:spPr>
            <a:xfrm>
              <a:off x="2776533" y="4452938"/>
              <a:ext cx="235512" cy="4972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4" name="直线连接符 873">
              <a:extLst>
                <a:ext uri="{FF2B5EF4-FFF2-40B4-BE49-F238E27FC236}">
                  <a16:creationId xmlns:a16="http://schemas.microsoft.com/office/drawing/2014/main" id="{4FBE130F-4A29-0D4D-9E83-389E278AAEAF}"/>
                </a:ext>
              </a:extLst>
            </p:cNvPr>
            <p:cNvCxnSpPr>
              <a:cxnSpLocks/>
              <a:stCxn id="808" idx="3"/>
              <a:endCxn id="792" idx="1"/>
            </p:cNvCxnSpPr>
            <p:nvPr/>
          </p:nvCxnSpPr>
          <p:spPr>
            <a:xfrm>
              <a:off x="3857543" y="3115381"/>
              <a:ext cx="512492" cy="667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5" name="直线连接符 874">
              <a:extLst>
                <a:ext uri="{FF2B5EF4-FFF2-40B4-BE49-F238E27FC236}">
                  <a16:creationId xmlns:a16="http://schemas.microsoft.com/office/drawing/2014/main" id="{9D6C02E5-E39D-A048-BF96-BB50545A63FB}"/>
                </a:ext>
              </a:extLst>
            </p:cNvPr>
            <p:cNvCxnSpPr>
              <a:cxnSpLocks/>
              <a:stCxn id="808" idx="2"/>
              <a:endCxn id="790" idx="0"/>
            </p:cNvCxnSpPr>
            <p:nvPr/>
          </p:nvCxnSpPr>
          <p:spPr>
            <a:xfrm>
              <a:off x="3749543" y="3187387"/>
              <a:ext cx="428964" cy="343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6" name="直线连接符 875">
              <a:extLst>
                <a:ext uri="{FF2B5EF4-FFF2-40B4-BE49-F238E27FC236}">
                  <a16:creationId xmlns:a16="http://schemas.microsoft.com/office/drawing/2014/main" id="{0A2D0267-A7AB-B840-B0EC-B29B7A159336}"/>
                </a:ext>
              </a:extLst>
            </p:cNvPr>
            <p:cNvCxnSpPr>
              <a:cxnSpLocks/>
              <a:stCxn id="808" idx="2"/>
              <a:endCxn id="809" idx="0"/>
            </p:cNvCxnSpPr>
            <p:nvPr/>
          </p:nvCxnSpPr>
          <p:spPr>
            <a:xfrm>
              <a:off x="3749543" y="3187387"/>
              <a:ext cx="10407" cy="2864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7" name="直线连接符 876">
              <a:extLst>
                <a:ext uri="{FF2B5EF4-FFF2-40B4-BE49-F238E27FC236}">
                  <a16:creationId xmlns:a16="http://schemas.microsoft.com/office/drawing/2014/main" id="{67C44C05-A667-6F47-9DA0-FD7BD59DF58D}"/>
                </a:ext>
              </a:extLst>
            </p:cNvPr>
            <p:cNvCxnSpPr>
              <a:cxnSpLocks/>
              <a:stCxn id="788" idx="1"/>
              <a:endCxn id="806" idx="0"/>
            </p:cNvCxnSpPr>
            <p:nvPr/>
          </p:nvCxnSpPr>
          <p:spPr>
            <a:xfrm flipH="1">
              <a:off x="3878991" y="1825447"/>
              <a:ext cx="197446" cy="21865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8" name="直线连接符 877">
              <a:extLst>
                <a:ext uri="{FF2B5EF4-FFF2-40B4-BE49-F238E27FC236}">
                  <a16:creationId xmlns:a16="http://schemas.microsoft.com/office/drawing/2014/main" id="{62231C8E-DE8E-2E4D-9724-56D99AD220D7}"/>
                </a:ext>
              </a:extLst>
            </p:cNvPr>
            <p:cNvCxnSpPr>
              <a:cxnSpLocks/>
              <a:stCxn id="789" idx="0"/>
              <a:endCxn id="806" idx="3"/>
            </p:cNvCxnSpPr>
            <p:nvPr/>
          </p:nvCxnSpPr>
          <p:spPr>
            <a:xfrm flipH="1" flipV="1">
              <a:off x="3986991" y="2116112"/>
              <a:ext cx="303176" cy="12697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9" name="直线连接符 878">
              <a:extLst>
                <a:ext uri="{FF2B5EF4-FFF2-40B4-BE49-F238E27FC236}">
                  <a16:creationId xmlns:a16="http://schemas.microsoft.com/office/drawing/2014/main" id="{23EF15D9-657D-9B40-8795-60B88CA08607}"/>
                </a:ext>
              </a:extLst>
            </p:cNvPr>
            <p:cNvCxnSpPr>
              <a:cxnSpLocks/>
              <a:stCxn id="807" idx="0"/>
              <a:endCxn id="806" idx="2"/>
            </p:cNvCxnSpPr>
            <p:nvPr/>
          </p:nvCxnSpPr>
          <p:spPr>
            <a:xfrm flipV="1">
              <a:off x="3847534" y="2188118"/>
              <a:ext cx="31457" cy="29517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0" name="直线连接符 879">
              <a:extLst>
                <a:ext uri="{FF2B5EF4-FFF2-40B4-BE49-F238E27FC236}">
                  <a16:creationId xmlns:a16="http://schemas.microsoft.com/office/drawing/2014/main" id="{DDFE4961-B246-7341-B74C-F2F152082612}"/>
                </a:ext>
              </a:extLst>
            </p:cNvPr>
            <p:cNvCxnSpPr>
              <a:cxnSpLocks/>
              <a:stCxn id="807" idx="0"/>
              <a:endCxn id="789" idx="1"/>
            </p:cNvCxnSpPr>
            <p:nvPr/>
          </p:nvCxnSpPr>
          <p:spPr>
            <a:xfrm flipV="1">
              <a:off x="3847534" y="2315098"/>
              <a:ext cx="334633" cy="1681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1" name="直线连接符 880">
              <a:extLst>
                <a:ext uri="{FF2B5EF4-FFF2-40B4-BE49-F238E27FC236}">
                  <a16:creationId xmlns:a16="http://schemas.microsoft.com/office/drawing/2014/main" id="{3B78B55F-2EB4-8A40-8BC8-966C27541734}"/>
                </a:ext>
              </a:extLst>
            </p:cNvPr>
            <p:cNvCxnSpPr>
              <a:cxnSpLocks/>
              <a:stCxn id="807" idx="3"/>
              <a:endCxn id="791" idx="1"/>
            </p:cNvCxnSpPr>
            <p:nvPr/>
          </p:nvCxnSpPr>
          <p:spPr>
            <a:xfrm>
              <a:off x="3903022" y="2600642"/>
              <a:ext cx="297327" cy="875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2" name="直线连接符 881">
              <a:extLst>
                <a:ext uri="{FF2B5EF4-FFF2-40B4-BE49-F238E27FC236}">
                  <a16:creationId xmlns:a16="http://schemas.microsoft.com/office/drawing/2014/main" id="{831376F5-E8BC-F54A-AB8C-CFA42EE7E5A7}"/>
                </a:ext>
              </a:extLst>
            </p:cNvPr>
            <p:cNvCxnSpPr>
              <a:cxnSpLocks/>
              <a:stCxn id="807" idx="2"/>
              <a:endCxn id="808" idx="0"/>
            </p:cNvCxnSpPr>
            <p:nvPr/>
          </p:nvCxnSpPr>
          <p:spPr>
            <a:xfrm flipH="1">
              <a:off x="3749543" y="2606739"/>
              <a:ext cx="23819" cy="4366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3" name="直线连接符 882">
              <a:extLst>
                <a:ext uri="{FF2B5EF4-FFF2-40B4-BE49-F238E27FC236}">
                  <a16:creationId xmlns:a16="http://schemas.microsoft.com/office/drawing/2014/main" id="{7463832F-E69F-374C-A671-BBAC38056B1E}"/>
                </a:ext>
              </a:extLst>
            </p:cNvPr>
            <p:cNvCxnSpPr>
              <a:cxnSpLocks/>
              <a:stCxn id="791" idx="2"/>
              <a:endCxn id="808" idx="3"/>
            </p:cNvCxnSpPr>
            <p:nvPr/>
          </p:nvCxnSpPr>
          <p:spPr>
            <a:xfrm flipH="1">
              <a:off x="3857543" y="2785647"/>
              <a:ext cx="428489" cy="3297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4" name="直线连接符 883">
              <a:extLst>
                <a:ext uri="{FF2B5EF4-FFF2-40B4-BE49-F238E27FC236}">
                  <a16:creationId xmlns:a16="http://schemas.microsoft.com/office/drawing/2014/main" id="{A4436D0C-587B-884E-B077-04F737B7E6A4}"/>
                </a:ext>
              </a:extLst>
            </p:cNvPr>
            <p:cNvCxnSpPr>
              <a:cxnSpLocks/>
              <a:stCxn id="812" idx="3"/>
              <a:endCxn id="813" idx="1"/>
            </p:cNvCxnSpPr>
            <p:nvPr/>
          </p:nvCxnSpPr>
          <p:spPr>
            <a:xfrm flipV="1">
              <a:off x="3023444" y="2144491"/>
              <a:ext cx="283579" cy="20083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5" name="直线连接符 884">
              <a:extLst>
                <a:ext uri="{FF2B5EF4-FFF2-40B4-BE49-F238E27FC236}">
                  <a16:creationId xmlns:a16="http://schemas.microsoft.com/office/drawing/2014/main" id="{5484443C-CA58-E94E-AC0F-9BFB763C8E53}"/>
                </a:ext>
              </a:extLst>
            </p:cNvPr>
            <p:cNvCxnSpPr>
              <a:cxnSpLocks/>
              <a:stCxn id="813" idx="3"/>
              <a:endCxn id="806" idx="1"/>
            </p:cNvCxnSpPr>
            <p:nvPr/>
          </p:nvCxnSpPr>
          <p:spPr>
            <a:xfrm flipV="1">
              <a:off x="3523023" y="2116112"/>
              <a:ext cx="247968" cy="2837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6" name="直线连接符 885">
              <a:extLst>
                <a:ext uri="{FF2B5EF4-FFF2-40B4-BE49-F238E27FC236}">
                  <a16:creationId xmlns:a16="http://schemas.microsoft.com/office/drawing/2014/main" id="{5C6B2DE5-4E75-7345-8550-7FBBEE489DD6}"/>
                </a:ext>
              </a:extLst>
            </p:cNvPr>
            <p:cNvCxnSpPr>
              <a:cxnSpLocks/>
              <a:stCxn id="813" idx="2"/>
              <a:endCxn id="807" idx="1"/>
            </p:cNvCxnSpPr>
            <p:nvPr/>
          </p:nvCxnSpPr>
          <p:spPr>
            <a:xfrm>
              <a:off x="3415023" y="2216497"/>
              <a:ext cx="302851" cy="272897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7" name="直线连接符 886">
              <a:extLst>
                <a:ext uri="{FF2B5EF4-FFF2-40B4-BE49-F238E27FC236}">
                  <a16:creationId xmlns:a16="http://schemas.microsoft.com/office/drawing/2014/main" id="{AF705023-DA82-8445-8863-395114FC41EE}"/>
                </a:ext>
              </a:extLst>
            </p:cNvPr>
            <p:cNvCxnSpPr>
              <a:cxnSpLocks/>
              <a:stCxn id="813" idx="2"/>
              <a:endCxn id="822" idx="0"/>
            </p:cNvCxnSpPr>
            <p:nvPr/>
          </p:nvCxnSpPr>
          <p:spPr>
            <a:xfrm flipH="1">
              <a:off x="3195064" y="2216497"/>
              <a:ext cx="219959" cy="370116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8" name="直线连接符 887">
              <a:extLst>
                <a:ext uri="{FF2B5EF4-FFF2-40B4-BE49-F238E27FC236}">
                  <a16:creationId xmlns:a16="http://schemas.microsoft.com/office/drawing/2014/main" id="{DE3E2159-0210-C946-AEB1-745AFDBED78C}"/>
                </a:ext>
              </a:extLst>
            </p:cNvPr>
            <p:cNvCxnSpPr>
              <a:cxnSpLocks/>
              <a:stCxn id="812" idx="2"/>
              <a:endCxn id="822" idx="0"/>
            </p:cNvCxnSpPr>
            <p:nvPr/>
          </p:nvCxnSpPr>
          <p:spPr>
            <a:xfrm>
              <a:off x="2906474" y="2220848"/>
              <a:ext cx="288590" cy="36576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9" name="直线连接符 888">
              <a:extLst>
                <a:ext uri="{FF2B5EF4-FFF2-40B4-BE49-F238E27FC236}">
                  <a16:creationId xmlns:a16="http://schemas.microsoft.com/office/drawing/2014/main" id="{5940B260-4A82-C54C-8614-B79E6A8F27DA}"/>
                </a:ext>
              </a:extLst>
            </p:cNvPr>
            <p:cNvCxnSpPr>
              <a:cxnSpLocks/>
              <a:stCxn id="812" idx="2"/>
              <a:endCxn id="823" idx="0"/>
            </p:cNvCxnSpPr>
            <p:nvPr/>
          </p:nvCxnSpPr>
          <p:spPr>
            <a:xfrm flipH="1">
              <a:off x="2574091" y="2220848"/>
              <a:ext cx="332383" cy="236063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0" name="直线连接符 889">
              <a:extLst>
                <a:ext uri="{FF2B5EF4-FFF2-40B4-BE49-F238E27FC236}">
                  <a16:creationId xmlns:a16="http://schemas.microsoft.com/office/drawing/2014/main" id="{D877007E-2504-644D-937B-2B7C759CA66A}"/>
                </a:ext>
              </a:extLst>
            </p:cNvPr>
            <p:cNvCxnSpPr>
              <a:cxnSpLocks/>
              <a:stCxn id="822" idx="1"/>
              <a:endCxn id="823" idx="3"/>
            </p:cNvCxnSpPr>
            <p:nvPr/>
          </p:nvCxnSpPr>
          <p:spPr>
            <a:xfrm flipH="1" flipV="1">
              <a:off x="2666368" y="2548202"/>
              <a:ext cx="420696" cy="11041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1" name="直线连接符 890">
              <a:extLst>
                <a:ext uri="{FF2B5EF4-FFF2-40B4-BE49-F238E27FC236}">
                  <a16:creationId xmlns:a16="http://schemas.microsoft.com/office/drawing/2014/main" id="{7C32E290-8010-8742-B1F0-817756D6A3C4}"/>
                </a:ext>
              </a:extLst>
            </p:cNvPr>
            <p:cNvCxnSpPr>
              <a:cxnSpLocks/>
              <a:stCxn id="807" idx="1"/>
              <a:endCxn id="822" idx="3"/>
            </p:cNvCxnSpPr>
            <p:nvPr/>
          </p:nvCxnSpPr>
          <p:spPr>
            <a:xfrm flipH="1">
              <a:off x="3303064" y="2489394"/>
              <a:ext cx="414810" cy="1692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2" name="直线连接符 891">
              <a:extLst>
                <a:ext uri="{FF2B5EF4-FFF2-40B4-BE49-F238E27FC236}">
                  <a16:creationId xmlns:a16="http://schemas.microsoft.com/office/drawing/2014/main" id="{982958EE-5216-DE45-A1F6-8278F9D1E504}"/>
                </a:ext>
              </a:extLst>
            </p:cNvPr>
            <p:cNvCxnSpPr>
              <a:cxnSpLocks/>
              <a:stCxn id="808" idx="1"/>
              <a:endCxn id="822" idx="2"/>
            </p:cNvCxnSpPr>
            <p:nvPr/>
          </p:nvCxnSpPr>
          <p:spPr>
            <a:xfrm flipH="1" flipV="1">
              <a:off x="3195064" y="2730626"/>
              <a:ext cx="446479" cy="384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3" name="直线连接符 892">
              <a:extLst>
                <a:ext uri="{FF2B5EF4-FFF2-40B4-BE49-F238E27FC236}">
                  <a16:creationId xmlns:a16="http://schemas.microsoft.com/office/drawing/2014/main" id="{6E369E7E-4516-9742-9EEB-CFB54C3DC5A1}"/>
                </a:ext>
              </a:extLst>
            </p:cNvPr>
            <p:cNvCxnSpPr>
              <a:cxnSpLocks/>
              <a:stCxn id="821" idx="0"/>
              <a:endCxn id="822" idx="2"/>
            </p:cNvCxnSpPr>
            <p:nvPr/>
          </p:nvCxnSpPr>
          <p:spPr>
            <a:xfrm flipV="1">
              <a:off x="3166121" y="2730626"/>
              <a:ext cx="28943" cy="3657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4" name="直线连接符 893">
              <a:extLst>
                <a:ext uri="{FF2B5EF4-FFF2-40B4-BE49-F238E27FC236}">
                  <a16:creationId xmlns:a16="http://schemas.microsoft.com/office/drawing/2014/main" id="{B29A99D5-AE44-0646-9C11-8F5FC0EDE914}"/>
                </a:ext>
              </a:extLst>
            </p:cNvPr>
            <p:cNvCxnSpPr>
              <a:cxnSpLocks/>
              <a:stCxn id="808" idx="1"/>
              <a:endCxn id="821" idx="3"/>
            </p:cNvCxnSpPr>
            <p:nvPr/>
          </p:nvCxnSpPr>
          <p:spPr>
            <a:xfrm flipH="1">
              <a:off x="3274121" y="3115381"/>
              <a:ext cx="367422" cy="530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5" name="直线连接符 894">
              <a:extLst>
                <a:ext uri="{FF2B5EF4-FFF2-40B4-BE49-F238E27FC236}">
                  <a16:creationId xmlns:a16="http://schemas.microsoft.com/office/drawing/2014/main" id="{B0CF41FF-72C7-0D46-8430-EF1CCE4DE652}"/>
                </a:ext>
              </a:extLst>
            </p:cNvPr>
            <p:cNvCxnSpPr>
              <a:cxnSpLocks/>
              <a:stCxn id="820" idx="0"/>
              <a:endCxn id="821" idx="2"/>
            </p:cNvCxnSpPr>
            <p:nvPr/>
          </p:nvCxnSpPr>
          <p:spPr>
            <a:xfrm flipH="1" flipV="1">
              <a:off x="3166121" y="3240409"/>
              <a:ext cx="140902" cy="3296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6" name="直线连接符 895">
              <a:extLst>
                <a:ext uri="{FF2B5EF4-FFF2-40B4-BE49-F238E27FC236}">
                  <a16:creationId xmlns:a16="http://schemas.microsoft.com/office/drawing/2014/main" id="{E9A695CA-8E62-4647-8931-A82D5BFB0B65}"/>
                </a:ext>
              </a:extLst>
            </p:cNvPr>
            <p:cNvCxnSpPr>
              <a:cxnSpLocks/>
              <a:stCxn id="820" idx="0"/>
              <a:endCxn id="808" idx="2"/>
            </p:cNvCxnSpPr>
            <p:nvPr/>
          </p:nvCxnSpPr>
          <p:spPr>
            <a:xfrm flipV="1">
              <a:off x="3307023" y="3187387"/>
              <a:ext cx="442520" cy="382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7" name="直线连接符 896">
              <a:extLst>
                <a:ext uri="{FF2B5EF4-FFF2-40B4-BE49-F238E27FC236}">
                  <a16:creationId xmlns:a16="http://schemas.microsoft.com/office/drawing/2014/main" id="{30B270C7-63B6-F243-9E6B-C6C417C195F2}"/>
                </a:ext>
              </a:extLst>
            </p:cNvPr>
            <p:cNvCxnSpPr>
              <a:cxnSpLocks/>
              <a:stCxn id="820" idx="3"/>
              <a:endCxn id="809" idx="1"/>
            </p:cNvCxnSpPr>
            <p:nvPr/>
          </p:nvCxnSpPr>
          <p:spPr>
            <a:xfrm flipV="1">
              <a:off x="3415023" y="3545849"/>
              <a:ext cx="236927" cy="962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8" name="直线连接符 897">
              <a:extLst>
                <a:ext uri="{FF2B5EF4-FFF2-40B4-BE49-F238E27FC236}">
                  <a16:creationId xmlns:a16="http://schemas.microsoft.com/office/drawing/2014/main" id="{98625502-A713-5643-9976-F71D2833C6D1}"/>
                </a:ext>
              </a:extLst>
            </p:cNvPr>
            <p:cNvCxnSpPr>
              <a:cxnSpLocks/>
              <a:stCxn id="809" idx="3"/>
              <a:endCxn id="790" idx="1"/>
            </p:cNvCxnSpPr>
            <p:nvPr/>
          </p:nvCxnSpPr>
          <p:spPr>
            <a:xfrm>
              <a:off x="3867950" y="3545849"/>
              <a:ext cx="202557" cy="566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9" name="直线连接符 898">
              <a:extLst>
                <a:ext uri="{FF2B5EF4-FFF2-40B4-BE49-F238E27FC236}">
                  <a16:creationId xmlns:a16="http://schemas.microsoft.com/office/drawing/2014/main" id="{AFEB468B-758F-0C4B-BF43-997E0ACD279D}"/>
                </a:ext>
              </a:extLst>
            </p:cNvPr>
            <p:cNvCxnSpPr>
              <a:cxnSpLocks/>
              <a:stCxn id="809" idx="2"/>
              <a:endCxn id="805" idx="0"/>
            </p:cNvCxnSpPr>
            <p:nvPr/>
          </p:nvCxnSpPr>
          <p:spPr>
            <a:xfrm>
              <a:off x="3759950" y="3617855"/>
              <a:ext cx="4773" cy="2435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0" name="直线连接符 899">
              <a:extLst>
                <a:ext uri="{FF2B5EF4-FFF2-40B4-BE49-F238E27FC236}">
                  <a16:creationId xmlns:a16="http://schemas.microsoft.com/office/drawing/2014/main" id="{59FF7F8F-F156-A14B-A78C-6C16E5306727}"/>
                </a:ext>
              </a:extLst>
            </p:cNvPr>
            <p:cNvCxnSpPr>
              <a:cxnSpLocks/>
              <a:stCxn id="790" idx="1"/>
              <a:endCxn id="805" idx="0"/>
            </p:cNvCxnSpPr>
            <p:nvPr/>
          </p:nvCxnSpPr>
          <p:spPr>
            <a:xfrm flipH="1">
              <a:off x="3764723" y="3602487"/>
              <a:ext cx="305784" cy="25893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1" name="直线连接符 900">
              <a:extLst>
                <a:ext uri="{FF2B5EF4-FFF2-40B4-BE49-F238E27FC236}">
                  <a16:creationId xmlns:a16="http://schemas.microsoft.com/office/drawing/2014/main" id="{C4AE79DD-2E41-234E-96B5-6B8DFCC970D1}"/>
                </a:ext>
              </a:extLst>
            </p:cNvPr>
            <p:cNvCxnSpPr>
              <a:cxnSpLocks/>
              <a:stCxn id="805" idx="1"/>
              <a:endCxn id="804" idx="0"/>
            </p:cNvCxnSpPr>
            <p:nvPr/>
          </p:nvCxnSpPr>
          <p:spPr>
            <a:xfrm flipH="1">
              <a:off x="3318728" y="3933430"/>
              <a:ext cx="337995" cy="162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2" name="直线连接符 901">
              <a:extLst>
                <a:ext uri="{FF2B5EF4-FFF2-40B4-BE49-F238E27FC236}">
                  <a16:creationId xmlns:a16="http://schemas.microsoft.com/office/drawing/2014/main" id="{32867933-B189-7D42-BDA6-11AE2EBF1034}"/>
                </a:ext>
              </a:extLst>
            </p:cNvPr>
            <p:cNvCxnSpPr>
              <a:cxnSpLocks/>
              <a:stCxn id="820" idx="2"/>
              <a:endCxn id="804" idx="0"/>
            </p:cNvCxnSpPr>
            <p:nvPr/>
          </p:nvCxnSpPr>
          <p:spPr>
            <a:xfrm>
              <a:off x="3307023" y="3714112"/>
              <a:ext cx="11705" cy="3820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3" name="直线连接符 902">
              <a:extLst>
                <a:ext uri="{FF2B5EF4-FFF2-40B4-BE49-F238E27FC236}">
                  <a16:creationId xmlns:a16="http://schemas.microsoft.com/office/drawing/2014/main" id="{E028AF80-77C9-9446-9BA3-F1191A073B8A}"/>
                </a:ext>
              </a:extLst>
            </p:cNvPr>
            <p:cNvCxnSpPr>
              <a:cxnSpLocks/>
              <a:stCxn id="820" idx="3"/>
              <a:endCxn id="805" idx="0"/>
            </p:cNvCxnSpPr>
            <p:nvPr/>
          </p:nvCxnSpPr>
          <p:spPr>
            <a:xfrm>
              <a:off x="3415023" y="3642106"/>
              <a:ext cx="349700" cy="2193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4" name="直线连接符 903">
              <a:extLst>
                <a:ext uri="{FF2B5EF4-FFF2-40B4-BE49-F238E27FC236}">
                  <a16:creationId xmlns:a16="http://schemas.microsoft.com/office/drawing/2014/main" id="{CE3E97E9-E6B9-0848-A533-B6E8668081C1}"/>
                </a:ext>
              </a:extLst>
            </p:cNvPr>
            <p:cNvCxnSpPr>
              <a:cxnSpLocks/>
              <a:stCxn id="824" idx="0"/>
              <a:endCxn id="823" idx="2"/>
            </p:cNvCxnSpPr>
            <p:nvPr/>
          </p:nvCxnSpPr>
          <p:spPr>
            <a:xfrm flipV="1">
              <a:off x="2219855" y="2598278"/>
              <a:ext cx="326758" cy="215962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5" name="直线连接符 904">
              <a:extLst>
                <a:ext uri="{FF2B5EF4-FFF2-40B4-BE49-F238E27FC236}">
                  <a16:creationId xmlns:a16="http://schemas.microsoft.com/office/drawing/2014/main" id="{838A23DA-0526-9F43-81AF-3AB0F7CD4F92}"/>
                </a:ext>
              </a:extLst>
            </p:cNvPr>
            <p:cNvCxnSpPr>
              <a:cxnSpLocks/>
              <a:stCxn id="825" idx="0"/>
              <a:endCxn id="823" idx="2"/>
            </p:cNvCxnSpPr>
            <p:nvPr/>
          </p:nvCxnSpPr>
          <p:spPr>
            <a:xfrm flipH="1" flipV="1">
              <a:off x="2546613" y="2598278"/>
              <a:ext cx="200229" cy="337363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6" name="直线连接符 905">
              <a:extLst>
                <a:ext uri="{FF2B5EF4-FFF2-40B4-BE49-F238E27FC236}">
                  <a16:creationId xmlns:a16="http://schemas.microsoft.com/office/drawing/2014/main" id="{3B183BBB-46E6-1940-BE1C-8E85EFC507BA}"/>
                </a:ext>
              </a:extLst>
            </p:cNvPr>
            <p:cNvCxnSpPr>
              <a:cxnSpLocks/>
              <a:stCxn id="825" idx="0"/>
              <a:endCxn id="822" idx="1"/>
            </p:cNvCxnSpPr>
            <p:nvPr/>
          </p:nvCxnSpPr>
          <p:spPr>
            <a:xfrm flipV="1">
              <a:off x="2746842" y="2658620"/>
              <a:ext cx="340222" cy="2770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7" name="直线连接符 906">
              <a:extLst>
                <a:ext uri="{FF2B5EF4-FFF2-40B4-BE49-F238E27FC236}">
                  <a16:creationId xmlns:a16="http://schemas.microsoft.com/office/drawing/2014/main" id="{CCD27C30-5EF0-C541-B541-EFB978ABF4F5}"/>
                </a:ext>
              </a:extLst>
            </p:cNvPr>
            <p:cNvCxnSpPr>
              <a:cxnSpLocks/>
              <a:stCxn id="821" idx="1"/>
              <a:endCxn id="825" idx="3"/>
            </p:cNvCxnSpPr>
            <p:nvPr/>
          </p:nvCxnSpPr>
          <p:spPr>
            <a:xfrm flipH="1" flipV="1">
              <a:off x="2820004" y="3042862"/>
              <a:ext cx="238117" cy="1255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8" name="直线连接符 907">
              <a:extLst>
                <a:ext uri="{FF2B5EF4-FFF2-40B4-BE49-F238E27FC236}">
                  <a16:creationId xmlns:a16="http://schemas.microsoft.com/office/drawing/2014/main" id="{B1A4D463-8633-E144-B46C-CE4EDD8A3D4D}"/>
                </a:ext>
              </a:extLst>
            </p:cNvPr>
            <p:cNvCxnSpPr>
              <a:cxnSpLocks/>
              <a:stCxn id="827" idx="0"/>
              <a:endCxn id="825" idx="2"/>
            </p:cNvCxnSpPr>
            <p:nvPr/>
          </p:nvCxnSpPr>
          <p:spPr>
            <a:xfrm flipH="1" flipV="1">
              <a:off x="2692894" y="3069168"/>
              <a:ext cx="159389" cy="3287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9" name="直线连接符 908">
              <a:extLst>
                <a:ext uri="{FF2B5EF4-FFF2-40B4-BE49-F238E27FC236}">
                  <a16:creationId xmlns:a16="http://schemas.microsoft.com/office/drawing/2014/main" id="{346A1E54-7552-7E42-8BDB-E83BEFD33E8E}"/>
                </a:ext>
              </a:extLst>
            </p:cNvPr>
            <p:cNvCxnSpPr>
              <a:cxnSpLocks/>
              <a:stCxn id="825" idx="1"/>
              <a:endCxn id="824" idx="3"/>
            </p:cNvCxnSpPr>
            <p:nvPr/>
          </p:nvCxnSpPr>
          <p:spPr>
            <a:xfrm flipH="1" flipV="1">
              <a:off x="2327855" y="2886247"/>
              <a:ext cx="291877" cy="75700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0" name="直线连接符 909">
              <a:extLst>
                <a:ext uri="{FF2B5EF4-FFF2-40B4-BE49-F238E27FC236}">
                  <a16:creationId xmlns:a16="http://schemas.microsoft.com/office/drawing/2014/main" id="{D983ED5D-8B18-7544-B8B6-44284A1D8C8F}"/>
                </a:ext>
              </a:extLst>
            </p:cNvPr>
            <p:cNvCxnSpPr>
              <a:cxnSpLocks/>
              <a:stCxn id="825" idx="2"/>
              <a:endCxn id="826" idx="0"/>
            </p:cNvCxnSpPr>
            <p:nvPr/>
          </p:nvCxnSpPr>
          <p:spPr>
            <a:xfrm flipH="1">
              <a:off x="2389585" y="3069168"/>
              <a:ext cx="303309" cy="2147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1" name="直线连接符 910">
              <a:extLst>
                <a:ext uri="{FF2B5EF4-FFF2-40B4-BE49-F238E27FC236}">
                  <a16:creationId xmlns:a16="http://schemas.microsoft.com/office/drawing/2014/main" id="{AC16BB7B-6D26-D740-8C04-E1D09DBAEDE7}"/>
                </a:ext>
              </a:extLst>
            </p:cNvPr>
            <p:cNvCxnSpPr>
              <a:cxnSpLocks/>
              <a:stCxn id="827" idx="1"/>
              <a:endCxn id="826" idx="3"/>
            </p:cNvCxnSpPr>
            <p:nvPr/>
          </p:nvCxnSpPr>
          <p:spPr>
            <a:xfrm flipH="1" flipV="1">
              <a:off x="2497585" y="3355961"/>
              <a:ext cx="246698" cy="1139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2" name="直线连接符 911">
              <a:extLst>
                <a:ext uri="{FF2B5EF4-FFF2-40B4-BE49-F238E27FC236}">
                  <a16:creationId xmlns:a16="http://schemas.microsoft.com/office/drawing/2014/main" id="{2B220140-8DB8-F041-A5CD-54B572F5FDCC}"/>
                </a:ext>
              </a:extLst>
            </p:cNvPr>
            <p:cNvCxnSpPr>
              <a:cxnSpLocks/>
              <a:endCxn id="821" idx="1"/>
            </p:cNvCxnSpPr>
            <p:nvPr/>
          </p:nvCxnSpPr>
          <p:spPr>
            <a:xfrm flipV="1">
              <a:off x="2867914" y="3168403"/>
              <a:ext cx="190207" cy="2125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3" name="直线连接符 912">
              <a:extLst>
                <a:ext uri="{FF2B5EF4-FFF2-40B4-BE49-F238E27FC236}">
                  <a16:creationId xmlns:a16="http://schemas.microsoft.com/office/drawing/2014/main" id="{4E75B59C-DD95-3041-A6BA-6213407B0A0B}"/>
                </a:ext>
              </a:extLst>
            </p:cNvPr>
            <p:cNvCxnSpPr>
              <a:cxnSpLocks/>
              <a:stCxn id="827" idx="3"/>
              <a:endCxn id="820" idx="0"/>
            </p:cNvCxnSpPr>
            <p:nvPr/>
          </p:nvCxnSpPr>
          <p:spPr>
            <a:xfrm>
              <a:off x="2960283" y="3469885"/>
              <a:ext cx="346740" cy="1002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4" name="直线连接符 913">
              <a:extLst>
                <a:ext uri="{FF2B5EF4-FFF2-40B4-BE49-F238E27FC236}">
                  <a16:creationId xmlns:a16="http://schemas.microsoft.com/office/drawing/2014/main" id="{FC141E3D-1364-FF42-BFC2-DB07F2B4A9ED}"/>
                </a:ext>
              </a:extLst>
            </p:cNvPr>
            <p:cNvCxnSpPr>
              <a:cxnSpLocks/>
              <a:stCxn id="827" idx="2"/>
              <a:endCxn id="819" idx="0"/>
            </p:cNvCxnSpPr>
            <p:nvPr/>
          </p:nvCxnSpPr>
          <p:spPr>
            <a:xfrm>
              <a:off x="2852283" y="3541891"/>
              <a:ext cx="156120" cy="2689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5" name="直线连接符 914">
              <a:extLst>
                <a:ext uri="{FF2B5EF4-FFF2-40B4-BE49-F238E27FC236}">
                  <a16:creationId xmlns:a16="http://schemas.microsoft.com/office/drawing/2014/main" id="{6C5F8634-2A19-CE42-9BFD-E4FC448C0B12}"/>
                </a:ext>
              </a:extLst>
            </p:cNvPr>
            <p:cNvCxnSpPr>
              <a:cxnSpLocks/>
              <a:stCxn id="827" idx="1"/>
              <a:endCxn id="818" idx="0"/>
            </p:cNvCxnSpPr>
            <p:nvPr/>
          </p:nvCxnSpPr>
          <p:spPr>
            <a:xfrm flipH="1">
              <a:off x="2564447" y="3469885"/>
              <a:ext cx="179836" cy="2609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6" name="直线连接符 915">
              <a:extLst>
                <a:ext uri="{FF2B5EF4-FFF2-40B4-BE49-F238E27FC236}">
                  <a16:creationId xmlns:a16="http://schemas.microsoft.com/office/drawing/2014/main" id="{A531184A-9408-4C4A-8299-03612C97B059}"/>
                </a:ext>
              </a:extLst>
            </p:cNvPr>
            <p:cNvCxnSpPr>
              <a:cxnSpLocks/>
              <a:stCxn id="819" idx="1"/>
              <a:endCxn id="818" idx="3"/>
            </p:cNvCxnSpPr>
            <p:nvPr/>
          </p:nvCxnSpPr>
          <p:spPr>
            <a:xfrm flipH="1" flipV="1">
              <a:off x="2672447" y="3802868"/>
              <a:ext cx="219986" cy="662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7" name="直线连接符 916">
              <a:extLst>
                <a:ext uri="{FF2B5EF4-FFF2-40B4-BE49-F238E27FC236}">
                  <a16:creationId xmlns:a16="http://schemas.microsoft.com/office/drawing/2014/main" id="{6251247B-89BE-234D-BB53-DD426FE93170}"/>
                </a:ext>
              </a:extLst>
            </p:cNvPr>
            <p:cNvCxnSpPr>
              <a:cxnSpLocks/>
              <a:stCxn id="819" idx="2"/>
              <a:endCxn id="803" idx="0"/>
            </p:cNvCxnSpPr>
            <p:nvPr/>
          </p:nvCxnSpPr>
          <p:spPr>
            <a:xfrm flipH="1">
              <a:off x="2776533" y="3953739"/>
              <a:ext cx="214320" cy="3551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8" name="直线连接符 917">
              <a:extLst>
                <a:ext uri="{FF2B5EF4-FFF2-40B4-BE49-F238E27FC236}">
                  <a16:creationId xmlns:a16="http://schemas.microsoft.com/office/drawing/2014/main" id="{680C1132-DC69-DB4E-8EE2-52AAAA998168}"/>
                </a:ext>
              </a:extLst>
            </p:cNvPr>
            <p:cNvCxnSpPr>
              <a:cxnSpLocks/>
              <a:endCxn id="819" idx="3"/>
            </p:cNvCxnSpPr>
            <p:nvPr/>
          </p:nvCxnSpPr>
          <p:spPr>
            <a:xfrm flipH="1" flipV="1">
              <a:off x="3106823" y="3895432"/>
              <a:ext cx="222949" cy="1814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9" name="直线连接符 918">
              <a:extLst>
                <a:ext uri="{FF2B5EF4-FFF2-40B4-BE49-F238E27FC236}">
                  <a16:creationId xmlns:a16="http://schemas.microsoft.com/office/drawing/2014/main" id="{BE70E870-5958-1540-9B5F-13791F86CBD7}"/>
                </a:ext>
              </a:extLst>
            </p:cNvPr>
            <p:cNvCxnSpPr>
              <a:cxnSpLocks/>
              <a:stCxn id="820" idx="1"/>
              <a:endCxn id="819" idx="0"/>
            </p:cNvCxnSpPr>
            <p:nvPr/>
          </p:nvCxnSpPr>
          <p:spPr>
            <a:xfrm flipH="1">
              <a:off x="3008403" y="3642106"/>
              <a:ext cx="190620" cy="1686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0" name="直线连接符 919">
              <a:extLst>
                <a:ext uri="{FF2B5EF4-FFF2-40B4-BE49-F238E27FC236}">
                  <a16:creationId xmlns:a16="http://schemas.microsoft.com/office/drawing/2014/main" id="{22FA310C-04F6-1944-B9FD-F22290A0250D}"/>
                </a:ext>
              </a:extLst>
            </p:cNvPr>
            <p:cNvCxnSpPr>
              <a:cxnSpLocks/>
              <a:stCxn id="804" idx="1"/>
              <a:endCxn id="803" idx="3"/>
            </p:cNvCxnSpPr>
            <p:nvPr/>
          </p:nvCxnSpPr>
          <p:spPr>
            <a:xfrm flipH="1">
              <a:off x="2884533" y="4168185"/>
              <a:ext cx="326195" cy="2127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1" name="直线连接符 920">
              <a:extLst>
                <a:ext uri="{FF2B5EF4-FFF2-40B4-BE49-F238E27FC236}">
                  <a16:creationId xmlns:a16="http://schemas.microsoft.com/office/drawing/2014/main" id="{1BECFC37-AB2A-6D4D-A4D5-B2C244A3338F}"/>
                </a:ext>
              </a:extLst>
            </p:cNvPr>
            <p:cNvCxnSpPr>
              <a:cxnSpLocks/>
              <a:stCxn id="804" idx="3"/>
              <a:endCxn id="794" idx="1"/>
            </p:cNvCxnSpPr>
            <p:nvPr/>
          </p:nvCxnSpPr>
          <p:spPr>
            <a:xfrm>
              <a:off x="3426728" y="4168185"/>
              <a:ext cx="225222" cy="277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2" name="直线连接符 921">
              <a:extLst>
                <a:ext uri="{FF2B5EF4-FFF2-40B4-BE49-F238E27FC236}">
                  <a16:creationId xmlns:a16="http://schemas.microsoft.com/office/drawing/2014/main" id="{95ACD5C1-FCD3-944A-9666-E1471E18B690}"/>
                </a:ext>
              </a:extLst>
            </p:cNvPr>
            <p:cNvCxnSpPr>
              <a:cxnSpLocks/>
              <a:stCxn id="804" idx="2"/>
              <a:endCxn id="795" idx="0"/>
            </p:cNvCxnSpPr>
            <p:nvPr/>
          </p:nvCxnSpPr>
          <p:spPr>
            <a:xfrm flipH="1">
              <a:off x="3303195" y="4240191"/>
              <a:ext cx="15533" cy="3262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3" name="直线连接符 922">
              <a:extLst>
                <a:ext uri="{FF2B5EF4-FFF2-40B4-BE49-F238E27FC236}">
                  <a16:creationId xmlns:a16="http://schemas.microsoft.com/office/drawing/2014/main" id="{643711CF-7461-734D-B8A3-2F705CB429A1}"/>
                </a:ext>
              </a:extLst>
            </p:cNvPr>
            <p:cNvCxnSpPr>
              <a:cxnSpLocks/>
              <a:stCxn id="803" idx="3"/>
              <a:endCxn id="795" idx="0"/>
            </p:cNvCxnSpPr>
            <p:nvPr/>
          </p:nvCxnSpPr>
          <p:spPr>
            <a:xfrm>
              <a:off x="2884533" y="4380932"/>
              <a:ext cx="418662" cy="1855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4" name="直线连接符 923">
              <a:extLst>
                <a:ext uri="{FF2B5EF4-FFF2-40B4-BE49-F238E27FC236}">
                  <a16:creationId xmlns:a16="http://schemas.microsoft.com/office/drawing/2014/main" id="{E7F8A656-940B-744F-83EB-8BCA7F2BEFBF}"/>
                </a:ext>
              </a:extLst>
            </p:cNvPr>
            <p:cNvCxnSpPr>
              <a:cxnSpLocks/>
              <a:stCxn id="796" idx="0"/>
              <a:endCxn id="795" idx="2"/>
            </p:cNvCxnSpPr>
            <p:nvPr/>
          </p:nvCxnSpPr>
          <p:spPr>
            <a:xfrm flipV="1">
              <a:off x="3012045" y="4710499"/>
              <a:ext cx="291150" cy="239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5" name="直线连接符 924">
              <a:extLst>
                <a:ext uri="{FF2B5EF4-FFF2-40B4-BE49-F238E27FC236}">
                  <a16:creationId xmlns:a16="http://schemas.microsoft.com/office/drawing/2014/main" id="{D5D9A09C-E93F-2244-B561-AC3B80FF2E99}"/>
                </a:ext>
              </a:extLst>
            </p:cNvPr>
            <p:cNvCxnSpPr>
              <a:cxnSpLocks/>
              <a:stCxn id="795" idx="3"/>
              <a:endCxn id="794" idx="1"/>
            </p:cNvCxnSpPr>
            <p:nvPr/>
          </p:nvCxnSpPr>
          <p:spPr>
            <a:xfrm flipV="1">
              <a:off x="3411195" y="4445945"/>
              <a:ext cx="240755" cy="1925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6" name="直线连接符 925">
              <a:extLst>
                <a:ext uri="{FF2B5EF4-FFF2-40B4-BE49-F238E27FC236}">
                  <a16:creationId xmlns:a16="http://schemas.microsoft.com/office/drawing/2014/main" id="{408A68BD-08BF-D54B-9F5E-7AFE88C6F5BD}"/>
                </a:ext>
              </a:extLst>
            </p:cNvPr>
            <p:cNvCxnSpPr>
              <a:cxnSpLocks/>
              <a:stCxn id="803" idx="2"/>
              <a:endCxn id="797" idx="0"/>
            </p:cNvCxnSpPr>
            <p:nvPr/>
          </p:nvCxnSpPr>
          <p:spPr>
            <a:xfrm flipH="1">
              <a:off x="2568359" y="4452938"/>
              <a:ext cx="208174" cy="4377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7" name="直线连接符 926">
              <a:extLst>
                <a:ext uri="{FF2B5EF4-FFF2-40B4-BE49-F238E27FC236}">
                  <a16:creationId xmlns:a16="http://schemas.microsoft.com/office/drawing/2014/main" id="{842FE86F-030D-9C4F-969D-73749233AD72}"/>
                </a:ext>
              </a:extLst>
            </p:cNvPr>
            <p:cNvCxnSpPr>
              <a:cxnSpLocks/>
              <a:stCxn id="796" idx="1"/>
              <a:endCxn id="797" idx="3"/>
            </p:cNvCxnSpPr>
            <p:nvPr/>
          </p:nvCxnSpPr>
          <p:spPr>
            <a:xfrm flipH="1" flipV="1">
              <a:off x="2676359" y="4962677"/>
              <a:ext cx="227686" cy="595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8" name="直线连接符 927">
              <a:extLst>
                <a:ext uri="{FF2B5EF4-FFF2-40B4-BE49-F238E27FC236}">
                  <a16:creationId xmlns:a16="http://schemas.microsoft.com/office/drawing/2014/main" id="{31546100-75F1-4042-A771-2B958B7444E2}"/>
                </a:ext>
              </a:extLst>
            </p:cNvPr>
            <p:cNvCxnSpPr>
              <a:cxnSpLocks/>
              <a:stCxn id="797" idx="1"/>
              <a:endCxn id="798" idx="3"/>
            </p:cNvCxnSpPr>
            <p:nvPr/>
          </p:nvCxnSpPr>
          <p:spPr>
            <a:xfrm flipH="1">
              <a:off x="2234713" y="4962677"/>
              <a:ext cx="225646" cy="616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9" name="直线连接符 928">
              <a:extLst>
                <a:ext uri="{FF2B5EF4-FFF2-40B4-BE49-F238E27FC236}">
                  <a16:creationId xmlns:a16="http://schemas.microsoft.com/office/drawing/2014/main" id="{1274A27F-0964-2942-9E51-551CFED1072F}"/>
                </a:ext>
              </a:extLst>
            </p:cNvPr>
            <p:cNvCxnSpPr>
              <a:cxnSpLocks/>
              <a:stCxn id="798" idx="1"/>
              <a:endCxn id="799" idx="3"/>
            </p:cNvCxnSpPr>
            <p:nvPr/>
          </p:nvCxnSpPr>
          <p:spPr>
            <a:xfrm flipH="1" flipV="1">
              <a:off x="1691466" y="5085432"/>
              <a:ext cx="337819" cy="562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0" name="直线连接符 929">
              <a:extLst>
                <a:ext uri="{FF2B5EF4-FFF2-40B4-BE49-F238E27FC236}">
                  <a16:creationId xmlns:a16="http://schemas.microsoft.com/office/drawing/2014/main" id="{75966412-76BC-9C40-A75E-D5394FA6E9FE}"/>
                </a:ext>
              </a:extLst>
            </p:cNvPr>
            <p:cNvCxnSpPr>
              <a:cxnSpLocks/>
              <a:stCxn id="816" idx="0"/>
              <a:endCxn id="824" idx="1"/>
            </p:cNvCxnSpPr>
            <p:nvPr/>
          </p:nvCxnSpPr>
          <p:spPr>
            <a:xfrm flipV="1">
              <a:off x="1902114" y="2886247"/>
              <a:ext cx="209741" cy="256750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1" name="直线连接符 930">
              <a:extLst>
                <a:ext uri="{FF2B5EF4-FFF2-40B4-BE49-F238E27FC236}">
                  <a16:creationId xmlns:a16="http://schemas.microsoft.com/office/drawing/2014/main" id="{79EE9DDA-4304-144D-B545-2AFED41414C8}"/>
                </a:ext>
              </a:extLst>
            </p:cNvPr>
            <p:cNvCxnSpPr>
              <a:cxnSpLocks/>
              <a:stCxn id="826" idx="1"/>
              <a:endCxn id="816" idx="3"/>
            </p:cNvCxnSpPr>
            <p:nvPr/>
          </p:nvCxnSpPr>
          <p:spPr>
            <a:xfrm flipH="1" flipV="1">
              <a:off x="2010114" y="3215004"/>
              <a:ext cx="271471" cy="140957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2" name="直线连接符 931">
              <a:extLst>
                <a:ext uri="{FF2B5EF4-FFF2-40B4-BE49-F238E27FC236}">
                  <a16:creationId xmlns:a16="http://schemas.microsoft.com/office/drawing/2014/main" id="{3AE36C8E-3277-3745-A105-BD5A2D209C7D}"/>
                </a:ext>
              </a:extLst>
            </p:cNvPr>
            <p:cNvCxnSpPr>
              <a:cxnSpLocks/>
              <a:stCxn id="817" idx="0"/>
              <a:endCxn id="816" idx="2"/>
            </p:cNvCxnSpPr>
            <p:nvPr/>
          </p:nvCxnSpPr>
          <p:spPr>
            <a:xfrm flipH="1" flipV="1">
              <a:off x="1902114" y="3287010"/>
              <a:ext cx="194204" cy="33375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3" name="直线连接符 932">
              <a:extLst>
                <a:ext uri="{FF2B5EF4-FFF2-40B4-BE49-F238E27FC236}">
                  <a16:creationId xmlns:a16="http://schemas.microsoft.com/office/drawing/2014/main" id="{4521E4C6-0AC1-344A-B55E-31246C14F838}"/>
                </a:ext>
              </a:extLst>
            </p:cNvPr>
            <p:cNvCxnSpPr>
              <a:cxnSpLocks/>
              <a:stCxn id="817" idx="0"/>
              <a:endCxn id="826" idx="2"/>
            </p:cNvCxnSpPr>
            <p:nvPr/>
          </p:nvCxnSpPr>
          <p:spPr>
            <a:xfrm flipV="1">
              <a:off x="2096318" y="3427967"/>
              <a:ext cx="293267" cy="1927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4" name="直线连接符 933">
              <a:extLst>
                <a:ext uri="{FF2B5EF4-FFF2-40B4-BE49-F238E27FC236}">
                  <a16:creationId xmlns:a16="http://schemas.microsoft.com/office/drawing/2014/main" id="{D8D967FC-1C1A-1948-B75C-BE289E5F2969}"/>
                </a:ext>
              </a:extLst>
            </p:cNvPr>
            <p:cNvCxnSpPr>
              <a:cxnSpLocks/>
              <a:stCxn id="817" idx="3"/>
              <a:endCxn id="818" idx="1"/>
            </p:cNvCxnSpPr>
            <p:nvPr/>
          </p:nvCxnSpPr>
          <p:spPr>
            <a:xfrm>
              <a:off x="2183690" y="3716761"/>
              <a:ext cx="272757" cy="861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5" name="直线连接符 934">
              <a:extLst>
                <a:ext uri="{FF2B5EF4-FFF2-40B4-BE49-F238E27FC236}">
                  <a16:creationId xmlns:a16="http://schemas.microsoft.com/office/drawing/2014/main" id="{24A9C950-9181-084A-8B3D-85A6B21AA65A}"/>
                </a:ext>
              </a:extLst>
            </p:cNvPr>
            <p:cNvCxnSpPr>
              <a:cxnSpLocks/>
              <a:stCxn id="816" idx="2"/>
              <a:endCxn id="811" idx="0"/>
            </p:cNvCxnSpPr>
            <p:nvPr/>
          </p:nvCxnSpPr>
          <p:spPr>
            <a:xfrm flipH="1">
              <a:off x="1599412" y="3287010"/>
              <a:ext cx="302702" cy="26851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6" name="直线连接符 935">
              <a:extLst>
                <a:ext uri="{FF2B5EF4-FFF2-40B4-BE49-F238E27FC236}">
                  <a16:creationId xmlns:a16="http://schemas.microsoft.com/office/drawing/2014/main" id="{01C6C73F-B499-474B-B3F2-A9763FC01E5C}"/>
                </a:ext>
              </a:extLst>
            </p:cNvPr>
            <p:cNvCxnSpPr>
              <a:cxnSpLocks/>
              <a:stCxn id="811" idx="3"/>
              <a:endCxn id="817" idx="1"/>
            </p:cNvCxnSpPr>
            <p:nvPr/>
          </p:nvCxnSpPr>
          <p:spPr>
            <a:xfrm>
              <a:off x="1707412" y="3627536"/>
              <a:ext cx="266694" cy="3696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7" name="直线连接符 936">
              <a:extLst>
                <a:ext uri="{FF2B5EF4-FFF2-40B4-BE49-F238E27FC236}">
                  <a16:creationId xmlns:a16="http://schemas.microsoft.com/office/drawing/2014/main" id="{623C77B3-2304-AB45-8487-0861D7A495D0}"/>
                </a:ext>
              </a:extLst>
            </p:cNvPr>
            <p:cNvCxnSpPr>
              <a:cxnSpLocks/>
              <a:stCxn id="811" idx="2"/>
              <a:endCxn id="814" idx="0"/>
            </p:cNvCxnSpPr>
            <p:nvPr/>
          </p:nvCxnSpPr>
          <p:spPr>
            <a:xfrm>
              <a:off x="1599412" y="3699542"/>
              <a:ext cx="218108" cy="38816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8" name="直线连接符 937">
              <a:extLst>
                <a:ext uri="{FF2B5EF4-FFF2-40B4-BE49-F238E27FC236}">
                  <a16:creationId xmlns:a16="http://schemas.microsoft.com/office/drawing/2014/main" id="{32C049A5-A484-9943-865D-750DC34EA705}"/>
                </a:ext>
              </a:extLst>
            </p:cNvPr>
            <p:cNvCxnSpPr>
              <a:cxnSpLocks/>
              <a:stCxn id="817" idx="2"/>
              <a:endCxn id="814" idx="0"/>
            </p:cNvCxnSpPr>
            <p:nvPr/>
          </p:nvCxnSpPr>
          <p:spPr>
            <a:xfrm flipH="1">
              <a:off x="1817520" y="3760500"/>
              <a:ext cx="243958" cy="3272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9" name="直线连接符 938">
              <a:extLst>
                <a:ext uri="{FF2B5EF4-FFF2-40B4-BE49-F238E27FC236}">
                  <a16:creationId xmlns:a16="http://schemas.microsoft.com/office/drawing/2014/main" id="{A5EADB87-B83C-C447-8645-541390781EF3}"/>
                </a:ext>
              </a:extLst>
            </p:cNvPr>
            <p:cNvCxnSpPr>
              <a:cxnSpLocks/>
              <a:stCxn id="817" idx="2"/>
              <a:endCxn id="815" idx="0"/>
            </p:cNvCxnSpPr>
            <p:nvPr/>
          </p:nvCxnSpPr>
          <p:spPr>
            <a:xfrm>
              <a:off x="2061478" y="3760500"/>
              <a:ext cx="249912" cy="3115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0" name="直线连接符 939">
              <a:extLst>
                <a:ext uri="{FF2B5EF4-FFF2-40B4-BE49-F238E27FC236}">
                  <a16:creationId xmlns:a16="http://schemas.microsoft.com/office/drawing/2014/main" id="{EB4A7375-7687-7545-A649-8DB4C7707628}"/>
                </a:ext>
              </a:extLst>
            </p:cNvPr>
            <p:cNvCxnSpPr>
              <a:cxnSpLocks/>
              <a:stCxn id="818" idx="1"/>
              <a:endCxn id="815" idx="0"/>
            </p:cNvCxnSpPr>
            <p:nvPr/>
          </p:nvCxnSpPr>
          <p:spPr>
            <a:xfrm flipH="1">
              <a:off x="2311390" y="3802868"/>
              <a:ext cx="145057" cy="26917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1" name="直线连接符 940">
              <a:extLst>
                <a:ext uri="{FF2B5EF4-FFF2-40B4-BE49-F238E27FC236}">
                  <a16:creationId xmlns:a16="http://schemas.microsoft.com/office/drawing/2014/main" id="{61169A8D-0FE8-4A4F-B108-6086B06BE84A}"/>
                </a:ext>
              </a:extLst>
            </p:cNvPr>
            <p:cNvCxnSpPr>
              <a:cxnSpLocks/>
              <a:stCxn id="803" idx="1"/>
              <a:endCxn id="815" idx="3"/>
            </p:cNvCxnSpPr>
            <p:nvPr/>
          </p:nvCxnSpPr>
          <p:spPr>
            <a:xfrm flipH="1" flipV="1">
              <a:off x="2419390" y="4144049"/>
              <a:ext cx="249143" cy="236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2" name="直线连接符 941">
              <a:extLst>
                <a:ext uri="{FF2B5EF4-FFF2-40B4-BE49-F238E27FC236}">
                  <a16:creationId xmlns:a16="http://schemas.microsoft.com/office/drawing/2014/main" id="{79BBA83B-70EF-224D-8442-B4BA03543880}"/>
                </a:ext>
              </a:extLst>
            </p:cNvPr>
            <p:cNvCxnSpPr>
              <a:cxnSpLocks/>
              <a:stCxn id="803" idx="1"/>
              <a:endCxn id="802" idx="3"/>
            </p:cNvCxnSpPr>
            <p:nvPr/>
          </p:nvCxnSpPr>
          <p:spPr>
            <a:xfrm flipH="1">
              <a:off x="2335625" y="4380932"/>
              <a:ext cx="332908" cy="1406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3" name="直线连接符 942">
              <a:extLst>
                <a:ext uri="{FF2B5EF4-FFF2-40B4-BE49-F238E27FC236}">
                  <a16:creationId xmlns:a16="http://schemas.microsoft.com/office/drawing/2014/main" id="{978BFC71-77F7-FB4E-8F2E-6563BFFBB6D8}"/>
                </a:ext>
              </a:extLst>
            </p:cNvPr>
            <p:cNvCxnSpPr>
              <a:cxnSpLocks/>
              <a:stCxn id="797" idx="0"/>
              <a:endCxn id="802" idx="2"/>
            </p:cNvCxnSpPr>
            <p:nvPr/>
          </p:nvCxnSpPr>
          <p:spPr>
            <a:xfrm flipH="1" flipV="1">
              <a:off x="2248253" y="4617562"/>
              <a:ext cx="320106" cy="2731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4" name="直线连接符 943">
              <a:extLst>
                <a:ext uri="{FF2B5EF4-FFF2-40B4-BE49-F238E27FC236}">
                  <a16:creationId xmlns:a16="http://schemas.microsoft.com/office/drawing/2014/main" id="{7740D977-7867-F944-A357-8B3D0E7719EC}"/>
                </a:ext>
              </a:extLst>
            </p:cNvPr>
            <p:cNvCxnSpPr>
              <a:cxnSpLocks/>
              <a:stCxn id="798" idx="0"/>
              <a:endCxn id="802" idx="2"/>
            </p:cNvCxnSpPr>
            <p:nvPr/>
          </p:nvCxnSpPr>
          <p:spPr>
            <a:xfrm flipV="1">
              <a:off x="2109748" y="4617562"/>
              <a:ext cx="138505" cy="3716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5" name="直线连接符 944">
              <a:extLst>
                <a:ext uri="{FF2B5EF4-FFF2-40B4-BE49-F238E27FC236}">
                  <a16:creationId xmlns:a16="http://schemas.microsoft.com/office/drawing/2014/main" id="{BC3EBFE1-7740-514D-A16D-F907B1D2BADD}"/>
                </a:ext>
              </a:extLst>
            </p:cNvPr>
            <p:cNvCxnSpPr>
              <a:cxnSpLocks/>
              <a:stCxn id="798" idx="0"/>
              <a:endCxn id="801" idx="2"/>
            </p:cNvCxnSpPr>
            <p:nvPr/>
          </p:nvCxnSpPr>
          <p:spPr>
            <a:xfrm flipH="1" flipV="1">
              <a:off x="1848809" y="4726598"/>
              <a:ext cx="260939" cy="2625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6" name="直线连接符 945">
              <a:extLst>
                <a:ext uri="{FF2B5EF4-FFF2-40B4-BE49-F238E27FC236}">
                  <a16:creationId xmlns:a16="http://schemas.microsoft.com/office/drawing/2014/main" id="{B7BFA81D-08AE-554B-864B-47AACF827CDF}"/>
                </a:ext>
              </a:extLst>
            </p:cNvPr>
            <p:cNvCxnSpPr>
              <a:cxnSpLocks/>
              <a:stCxn id="815" idx="1"/>
              <a:endCxn id="814" idx="3"/>
            </p:cNvCxnSpPr>
            <p:nvPr/>
          </p:nvCxnSpPr>
          <p:spPr>
            <a:xfrm flipH="1">
              <a:off x="1925520" y="4144049"/>
              <a:ext cx="277870" cy="156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7" name="直线连接符 946">
              <a:extLst>
                <a:ext uri="{FF2B5EF4-FFF2-40B4-BE49-F238E27FC236}">
                  <a16:creationId xmlns:a16="http://schemas.microsoft.com/office/drawing/2014/main" id="{60C8E22F-D652-394A-83DF-F0174BC88591}"/>
                </a:ext>
              </a:extLst>
            </p:cNvPr>
            <p:cNvCxnSpPr>
              <a:cxnSpLocks/>
              <a:stCxn id="802" idx="0"/>
              <a:endCxn id="814" idx="2"/>
            </p:cNvCxnSpPr>
            <p:nvPr/>
          </p:nvCxnSpPr>
          <p:spPr>
            <a:xfrm flipH="1" flipV="1">
              <a:off x="1817520" y="4231723"/>
              <a:ext cx="395893" cy="2461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8" name="直线连接符 947">
              <a:extLst>
                <a:ext uri="{FF2B5EF4-FFF2-40B4-BE49-F238E27FC236}">
                  <a16:creationId xmlns:a16="http://schemas.microsoft.com/office/drawing/2014/main" id="{3333B9E8-438F-6041-9333-254D0950BD0C}"/>
                </a:ext>
              </a:extLst>
            </p:cNvPr>
            <p:cNvCxnSpPr>
              <a:cxnSpLocks/>
              <a:stCxn id="802" idx="0"/>
              <a:endCxn id="815" idx="2"/>
            </p:cNvCxnSpPr>
            <p:nvPr/>
          </p:nvCxnSpPr>
          <p:spPr>
            <a:xfrm flipV="1">
              <a:off x="2213413" y="4216055"/>
              <a:ext cx="97977" cy="2617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9" name="直线连接符 948">
              <a:extLst>
                <a:ext uri="{FF2B5EF4-FFF2-40B4-BE49-F238E27FC236}">
                  <a16:creationId xmlns:a16="http://schemas.microsoft.com/office/drawing/2014/main" id="{2E506581-0461-F14C-A341-B3FF77E78A69}"/>
                </a:ext>
              </a:extLst>
            </p:cNvPr>
            <p:cNvCxnSpPr>
              <a:cxnSpLocks/>
              <a:stCxn id="801" idx="0"/>
              <a:endCxn id="814" idx="2"/>
            </p:cNvCxnSpPr>
            <p:nvPr/>
          </p:nvCxnSpPr>
          <p:spPr>
            <a:xfrm flipH="1" flipV="1">
              <a:off x="1817520" y="4231723"/>
              <a:ext cx="31289" cy="3508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0" name="直线连接符 949">
              <a:extLst>
                <a:ext uri="{FF2B5EF4-FFF2-40B4-BE49-F238E27FC236}">
                  <a16:creationId xmlns:a16="http://schemas.microsoft.com/office/drawing/2014/main" id="{8A6C4CC0-E611-4B4D-917D-8345B41A4F1D}"/>
                </a:ext>
              </a:extLst>
            </p:cNvPr>
            <p:cNvCxnSpPr>
              <a:cxnSpLocks/>
              <a:stCxn id="801" idx="3"/>
              <a:endCxn id="802" idx="1"/>
            </p:cNvCxnSpPr>
            <p:nvPr/>
          </p:nvCxnSpPr>
          <p:spPr>
            <a:xfrm flipV="1">
              <a:off x="1956809" y="4573823"/>
              <a:ext cx="169232" cy="807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1" name="直线连接符 950">
              <a:extLst>
                <a:ext uri="{FF2B5EF4-FFF2-40B4-BE49-F238E27FC236}">
                  <a16:creationId xmlns:a16="http://schemas.microsoft.com/office/drawing/2014/main" id="{D664E214-9C42-8948-A554-3635422C5B29}"/>
                </a:ext>
              </a:extLst>
            </p:cNvPr>
            <p:cNvCxnSpPr>
              <a:cxnSpLocks/>
              <a:stCxn id="810" idx="0"/>
              <a:endCxn id="811" idx="2"/>
            </p:cNvCxnSpPr>
            <p:nvPr/>
          </p:nvCxnSpPr>
          <p:spPr>
            <a:xfrm flipV="1">
              <a:off x="1291953" y="3699542"/>
              <a:ext cx="307459" cy="244807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2" name="直线连接符 951">
              <a:extLst>
                <a:ext uri="{FF2B5EF4-FFF2-40B4-BE49-F238E27FC236}">
                  <a16:creationId xmlns:a16="http://schemas.microsoft.com/office/drawing/2014/main" id="{11037D68-DD47-0542-A3EA-B771CCD750CE}"/>
                </a:ext>
              </a:extLst>
            </p:cNvPr>
            <p:cNvCxnSpPr>
              <a:cxnSpLocks/>
              <a:stCxn id="810" idx="3"/>
              <a:endCxn id="814" idx="1"/>
            </p:cNvCxnSpPr>
            <p:nvPr/>
          </p:nvCxnSpPr>
          <p:spPr>
            <a:xfrm>
              <a:off x="1399953" y="4016356"/>
              <a:ext cx="309567" cy="14336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3" name="直线连接符 952">
              <a:extLst>
                <a:ext uri="{FF2B5EF4-FFF2-40B4-BE49-F238E27FC236}">
                  <a16:creationId xmlns:a16="http://schemas.microsoft.com/office/drawing/2014/main" id="{F8D9B9EA-A4D5-3943-8183-1DA2A94B3A06}"/>
                </a:ext>
              </a:extLst>
            </p:cNvPr>
            <p:cNvCxnSpPr>
              <a:cxnSpLocks/>
              <a:stCxn id="810" idx="2"/>
              <a:endCxn id="800" idx="0"/>
            </p:cNvCxnSpPr>
            <p:nvPr/>
          </p:nvCxnSpPr>
          <p:spPr>
            <a:xfrm>
              <a:off x="1291953" y="4088362"/>
              <a:ext cx="167216" cy="320742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4" name="直线连接符 953">
              <a:extLst>
                <a:ext uri="{FF2B5EF4-FFF2-40B4-BE49-F238E27FC236}">
                  <a16:creationId xmlns:a16="http://schemas.microsoft.com/office/drawing/2014/main" id="{88EDA217-D86E-274A-977B-EFE59DC9E356}"/>
                </a:ext>
              </a:extLst>
            </p:cNvPr>
            <p:cNvCxnSpPr>
              <a:cxnSpLocks/>
              <a:stCxn id="814" idx="1"/>
              <a:endCxn id="800" idx="0"/>
            </p:cNvCxnSpPr>
            <p:nvPr/>
          </p:nvCxnSpPr>
          <p:spPr>
            <a:xfrm flipH="1">
              <a:off x="1459169" y="4159717"/>
              <a:ext cx="250351" cy="249387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5" name="直线连接符 954">
              <a:extLst>
                <a:ext uri="{FF2B5EF4-FFF2-40B4-BE49-F238E27FC236}">
                  <a16:creationId xmlns:a16="http://schemas.microsoft.com/office/drawing/2014/main" id="{F5DE54BE-B93A-7747-9C23-0A3E8C5338D9}"/>
                </a:ext>
              </a:extLst>
            </p:cNvPr>
            <p:cNvCxnSpPr>
              <a:cxnSpLocks/>
              <a:stCxn id="801" idx="1"/>
              <a:endCxn id="800" idx="3"/>
            </p:cNvCxnSpPr>
            <p:nvPr/>
          </p:nvCxnSpPr>
          <p:spPr>
            <a:xfrm flipH="1" flipV="1">
              <a:off x="1567169" y="4481111"/>
              <a:ext cx="173640" cy="17348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6" name="直线连接符 955">
              <a:extLst>
                <a:ext uri="{FF2B5EF4-FFF2-40B4-BE49-F238E27FC236}">
                  <a16:creationId xmlns:a16="http://schemas.microsoft.com/office/drawing/2014/main" id="{35128949-B822-754E-8A6D-6BE8ED0EC333}"/>
                </a:ext>
              </a:extLst>
            </p:cNvPr>
            <p:cNvCxnSpPr>
              <a:cxnSpLocks/>
              <a:stCxn id="799" idx="0"/>
              <a:endCxn id="800" idx="2"/>
            </p:cNvCxnSpPr>
            <p:nvPr/>
          </p:nvCxnSpPr>
          <p:spPr>
            <a:xfrm flipH="1" flipV="1">
              <a:off x="1459169" y="4553117"/>
              <a:ext cx="151834" cy="43045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7" name="直线连接符 956">
              <a:extLst>
                <a:ext uri="{FF2B5EF4-FFF2-40B4-BE49-F238E27FC236}">
                  <a16:creationId xmlns:a16="http://schemas.microsoft.com/office/drawing/2014/main" id="{563DC753-B498-E449-869B-AD375AD286E5}"/>
                </a:ext>
              </a:extLst>
            </p:cNvPr>
            <p:cNvCxnSpPr>
              <a:cxnSpLocks/>
              <a:stCxn id="799" idx="0"/>
              <a:endCxn id="801" idx="2"/>
            </p:cNvCxnSpPr>
            <p:nvPr/>
          </p:nvCxnSpPr>
          <p:spPr>
            <a:xfrm flipV="1">
              <a:off x="1611003" y="4726598"/>
              <a:ext cx="237806" cy="256977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463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924A78C1-E3B2-2447-90F0-F1937038E868}"/>
              </a:ext>
            </a:extLst>
          </p:cNvPr>
          <p:cNvGrpSpPr/>
          <p:nvPr/>
        </p:nvGrpSpPr>
        <p:grpSpPr>
          <a:xfrm>
            <a:off x="-2030780" y="1188271"/>
            <a:ext cx="13909674" cy="5138661"/>
            <a:chOff x="-2030780" y="1188271"/>
            <a:chExt cx="13909674" cy="5138661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03E3C55A-B68F-454F-9B91-D2FE9C4AF955}"/>
                </a:ext>
              </a:extLst>
            </p:cNvPr>
            <p:cNvGrpSpPr/>
            <p:nvPr/>
          </p:nvGrpSpPr>
          <p:grpSpPr>
            <a:xfrm>
              <a:off x="3781818" y="1188271"/>
              <a:ext cx="3508047" cy="5053601"/>
              <a:chOff x="756188" y="902199"/>
              <a:chExt cx="3508047" cy="5053601"/>
            </a:xfrm>
          </p:grpSpPr>
          <p:cxnSp>
            <p:nvCxnSpPr>
              <p:cNvPr id="491" name="直线连接符 490">
                <a:extLst>
                  <a:ext uri="{FF2B5EF4-FFF2-40B4-BE49-F238E27FC236}">
                    <a16:creationId xmlns:a16="http://schemas.microsoft.com/office/drawing/2014/main" id="{00E84AFC-D7F5-DE4A-B512-BE4356AC64E2}"/>
                  </a:ext>
                </a:extLst>
              </p:cNvPr>
              <p:cNvCxnSpPr>
                <a:cxnSpLocks/>
                <a:stCxn id="406" idx="1"/>
                <a:endCxn id="399" idx="3"/>
              </p:cNvCxnSpPr>
              <p:nvPr/>
            </p:nvCxnSpPr>
            <p:spPr>
              <a:xfrm flipH="1" flipV="1">
                <a:off x="1409831" y="2354161"/>
                <a:ext cx="83837" cy="13644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2" name="直线连接符 491">
                <a:extLst>
                  <a:ext uri="{FF2B5EF4-FFF2-40B4-BE49-F238E27FC236}">
                    <a16:creationId xmlns:a16="http://schemas.microsoft.com/office/drawing/2014/main" id="{637E6C32-F80D-C342-B4B1-048078D863C5}"/>
                  </a:ext>
                </a:extLst>
              </p:cNvPr>
              <p:cNvCxnSpPr>
                <a:cxnSpLocks/>
                <a:stCxn id="406" idx="0"/>
                <a:endCxn id="398" idx="2"/>
              </p:cNvCxnSpPr>
              <p:nvPr/>
            </p:nvCxnSpPr>
            <p:spPr>
              <a:xfrm flipV="1">
                <a:off x="1601668" y="2046145"/>
                <a:ext cx="52039" cy="37245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966B4A4F-4D5A-A444-8DCF-EB1327A27A11}"/>
                  </a:ext>
                </a:extLst>
              </p:cNvPr>
              <p:cNvGrpSpPr/>
              <p:nvPr/>
            </p:nvGrpSpPr>
            <p:grpSpPr>
              <a:xfrm>
                <a:off x="756188" y="902199"/>
                <a:ext cx="3508047" cy="5053601"/>
                <a:chOff x="756188" y="902199"/>
                <a:chExt cx="3508047" cy="5053601"/>
              </a:xfrm>
            </p:grpSpPr>
            <p:sp>
              <p:nvSpPr>
                <p:cNvPr id="399" name="矩形 398">
                  <a:extLst>
                    <a:ext uri="{FF2B5EF4-FFF2-40B4-BE49-F238E27FC236}">
                      <a16:creationId xmlns:a16="http://schemas.microsoft.com/office/drawing/2014/main" id="{F0B68D92-6319-FE47-8B5A-166D7A174814}"/>
                    </a:ext>
                  </a:extLst>
                </p:cNvPr>
                <p:cNvSpPr/>
                <p:nvPr/>
              </p:nvSpPr>
              <p:spPr>
                <a:xfrm>
                  <a:off x="1193831" y="2282154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9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16" name="矩形 415">
                  <a:extLst>
                    <a:ext uri="{FF2B5EF4-FFF2-40B4-BE49-F238E27FC236}">
                      <a16:creationId xmlns:a16="http://schemas.microsoft.com/office/drawing/2014/main" id="{894BF74C-7C86-0541-993F-35E7B9D0571A}"/>
                    </a:ext>
                  </a:extLst>
                </p:cNvPr>
                <p:cNvSpPr/>
                <p:nvPr/>
              </p:nvSpPr>
              <p:spPr>
                <a:xfrm rot="1140000">
                  <a:off x="2343042" y="2393381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6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cxnSp>
              <p:nvCxnSpPr>
                <p:cNvPr id="461" name="直线连接符 460">
                  <a:extLst>
                    <a:ext uri="{FF2B5EF4-FFF2-40B4-BE49-F238E27FC236}">
                      <a16:creationId xmlns:a16="http://schemas.microsoft.com/office/drawing/2014/main" id="{1F37501F-BCD7-DD4D-AD7E-DA040EAF0694}"/>
                    </a:ext>
                  </a:extLst>
                </p:cNvPr>
                <p:cNvCxnSpPr>
                  <a:cxnSpLocks/>
                  <a:stCxn id="399" idx="1"/>
                  <a:endCxn id="388" idx="2"/>
                </p:cNvCxnSpPr>
                <p:nvPr/>
              </p:nvCxnSpPr>
              <p:spPr>
                <a:xfrm flipH="1">
                  <a:off x="938685" y="2354161"/>
                  <a:ext cx="255146" cy="19363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" name="组合 2">
                  <a:extLst>
                    <a:ext uri="{FF2B5EF4-FFF2-40B4-BE49-F238E27FC236}">
                      <a16:creationId xmlns:a16="http://schemas.microsoft.com/office/drawing/2014/main" id="{5FC975A2-10C3-DC46-8016-9B0B19BCED06}"/>
                    </a:ext>
                  </a:extLst>
                </p:cNvPr>
                <p:cNvGrpSpPr/>
                <p:nvPr/>
              </p:nvGrpSpPr>
              <p:grpSpPr>
                <a:xfrm>
                  <a:off x="756188" y="902199"/>
                  <a:ext cx="3508047" cy="5053601"/>
                  <a:chOff x="756188" y="902199"/>
                  <a:chExt cx="3508047" cy="5053601"/>
                </a:xfrm>
              </p:grpSpPr>
              <p:sp>
                <p:nvSpPr>
                  <p:cNvPr id="386" name="矩形 385">
                    <a:extLst>
                      <a:ext uri="{FF2B5EF4-FFF2-40B4-BE49-F238E27FC236}">
                        <a16:creationId xmlns:a16="http://schemas.microsoft.com/office/drawing/2014/main" id="{C482F899-8F7A-D848-B808-924F5F0E6FB7}"/>
                      </a:ext>
                    </a:extLst>
                  </p:cNvPr>
                  <p:cNvSpPr/>
                  <p:nvPr/>
                </p:nvSpPr>
                <p:spPr>
                  <a:xfrm rot="18600000">
                    <a:off x="1266047" y="1324522"/>
                    <a:ext cx="216020" cy="144000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87" name="矩形 386">
                    <a:extLst>
                      <a:ext uri="{FF2B5EF4-FFF2-40B4-BE49-F238E27FC236}">
                        <a16:creationId xmlns:a16="http://schemas.microsoft.com/office/drawing/2014/main" id="{560D99A0-7BAA-9644-AB31-315B51C8190B}"/>
                      </a:ext>
                    </a:extLst>
                  </p:cNvPr>
                  <p:cNvSpPr/>
                  <p:nvPr/>
                </p:nvSpPr>
                <p:spPr>
                  <a:xfrm rot="17460000">
                    <a:off x="956417" y="1859576"/>
                    <a:ext cx="216020" cy="144000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10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88" name="矩形 387">
                    <a:extLst>
                      <a:ext uri="{FF2B5EF4-FFF2-40B4-BE49-F238E27FC236}">
                        <a16:creationId xmlns:a16="http://schemas.microsoft.com/office/drawing/2014/main" id="{2CBA2245-778F-8A43-B922-F8605D9C44E5}"/>
                      </a:ext>
                    </a:extLst>
                  </p:cNvPr>
                  <p:cNvSpPr/>
                  <p:nvPr/>
                </p:nvSpPr>
                <p:spPr>
                  <a:xfrm rot="16920000">
                    <a:off x="760248" y="2460825"/>
                    <a:ext cx="216020" cy="144000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17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89" name="矩形 388">
                    <a:extLst>
                      <a:ext uri="{FF2B5EF4-FFF2-40B4-BE49-F238E27FC236}">
                        <a16:creationId xmlns:a16="http://schemas.microsoft.com/office/drawing/2014/main" id="{E1E8C9D8-5499-C548-ABF2-E6B5277F7950}"/>
                      </a:ext>
                    </a:extLst>
                  </p:cNvPr>
                  <p:cNvSpPr/>
                  <p:nvPr/>
                </p:nvSpPr>
                <p:spPr>
                  <a:xfrm rot="16140000">
                    <a:off x="720178" y="3033220"/>
                    <a:ext cx="216020" cy="144000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24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90" name="矩形 389">
                    <a:extLst>
                      <a:ext uri="{FF2B5EF4-FFF2-40B4-BE49-F238E27FC236}">
                        <a16:creationId xmlns:a16="http://schemas.microsoft.com/office/drawing/2014/main" id="{E243BDD3-5606-FB4C-BA48-80F1D2E2F6A5}"/>
                      </a:ext>
                    </a:extLst>
                  </p:cNvPr>
                  <p:cNvSpPr/>
                  <p:nvPr/>
                </p:nvSpPr>
                <p:spPr>
                  <a:xfrm rot="4380000">
                    <a:off x="768464" y="3651961"/>
                    <a:ext cx="216020" cy="144000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30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91" name="矩形 390">
                    <a:extLst>
                      <a:ext uri="{FF2B5EF4-FFF2-40B4-BE49-F238E27FC236}">
                        <a16:creationId xmlns:a16="http://schemas.microsoft.com/office/drawing/2014/main" id="{3978320F-4D38-7244-912E-0977C8B0BFEE}"/>
                      </a:ext>
                    </a:extLst>
                  </p:cNvPr>
                  <p:cNvSpPr/>
                  <p:nvPr/>
                </p:nvSpPr>
                <p:spPr>
                  <a:xfrm rot="3300000">
                    <a:off x="992117" y="4211226"/>
                    <a:ext cx="216020" cy="144000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37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92" name="矩形 391">
                    <a:extLst>
                      <a:ext uri="{FF2B5EF4-FFF2-40B4-BE49-F238E27FC236}">
                        <a16:creationId xmlns:a16="http://schemas.microsoft.com/office/drawing/2014/main" id="{0901D98F-3D3F-AF41-AE0B-EF9D1888DDCD}"/>
                      </a:ext>
                    </a:extLst>
                  </p:cNvPr>
                  <p:cNvSpPr/>
                  <p:nvPr/>
                </p:nvSpPr>
                <p:spPr>
                  <a:xfrm rot="2100000">
                    <a:off x="1675473" y="5148075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41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93" name="矩形 392">
                    <a:extLst>
                      <a:ext uri="{FF2B5EF4-FFF2-40B4-BE49-F238E27FC236}">
                        <a16:creationId xmlns:a16="http://schemas.microsoft.com/office/drawing/2014/main" id="{3EEEAC4F-8ADE-204C-BFB1-F1958A75C72B}"/>
                      </a:ext>
                    </a:extLst>
                  </p:cNvPr>
                  <p:cNvSpPr/>
                  <p:nvPr/>
                </p:nvSpPr>
                <p:spPr>
                  <a:xfrm rot="3180000">
                    <a:off x="1308599" y="4742442"/>
                    <a:ext cx="216020" cy="144000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40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94" name="矩形 393">
                    <a:extLst>
                      <a:ext uri="{FF2B5EF4-FFF2-40B4-BE49-F238E27FC236}">
                        <a16:creationId xmlns:a16="http://schemas.microsoft.com/office/drawing/2014/main" id="{F39CE6B1-65B2-4045-BE26-0DB32E2C30C2}"/>
                      </a:ext>
                    </a:extLst>
                  </p:cNvPr>
                  <p:cNvSpPr/>
                  <p:nvPr/>
                </p:nvSpPr>
                <p:spPr>
                  <a:xfrm rot="1800000">
                    <a:off x="2185508" y="5497187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39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95" name="矩形 394">
                    <a:extLst>
                      <a:ext uri="{FF2B5EF4-FFF2-40B4-BE49-F238E27FC236}">
                        <a16:creationId xmlns:a16="http://schemas.microsoft.com/office/drawing/2014/main" id="{4CE5BCF5-F9F4-9146-AA94-490CCFB1C18D}"/>
                      </a:ext>
                    </a:extLst>
                  </p:cNvPr>
                  <p:cNvSpPr/>
                  <p:nvPr/>
                </p:nvSpPr>
                <p:spPr>
                  <a:xfrm rot="780000">
                    <a:off x="2754662" y="5717328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34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98" name="矩形 397">
                    <a:extLst>
                      <a:ext uri="{FF2B5EF4-FFF2-40B4-BE49-F238E27FC236}">
                        <a16:creationId xmlns:a16="http://schemas.microsoft.com/office/drawing/2014/main" id="{265C818F-43D8-DF4F-B62C-E4DE7D8E69BB}"/>
                      </a:ext>
                    </a:extLst>
                  </p:cNvPr>
                  <p:cNvSpPr/>
                  <p:nvPr/>
                </p:nvSpPr>
                <p:spPr>
                  <a:xfrm>
                    <a:off x="1545707" y="1902133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00" name="矩形 399">
                    <a:extLst>
                      <a:ext uri="{FF2B5EF4-FFF2-40B4-BE49-F238E27FC236}">
                        <a16:creationId xmlns:a16="http://schemas.microsoft.com/office/drawing/2014/main" id="{501B785B-23C8-1B4A-A514-40240A192637}"/>
                      </a:ext>
                    </a:extLst>
                  </p:cNvPr>
                  <p:cNvSpPr/>
                  <p:nvPr/>
                </p:nvSpPr>
                <p:spPr>
                  <a:xfrm>
                    <a:off x="1161266" y="2741274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16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01" name="矩形 400">
                    <a:extLst>
                      <a:ext uri="{FF2B5EF4-FFF2-40B4-BE49-F238E27FC236}">
                        <a16:creationId xmlns:a16="http://schemas.microsoft.com/office/drawing/2014/main" id="{554E7087-95C3-3D4C-AD11-8D12B9FC2AAD}"/>
                      </a:ext>
                    </a:extLst>
                  </p:cNvPr>
                  <p:cNvSpPr/>
                  <p:nvPr/>
                </p:nvSpPr>
                <p:spPr>
                  <a:xfrm rot="20220000">
                    <a:off x="1072092" y="3233796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23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02" name="矩形 401">
                    <a:extLst>
                      <a:ext uri="{FF2B5EF4-FFF2-40B4-BE49-F238E27FC236}">
                        <a16:creationId xmlns:a16="http://schemas.microsoft.com/office/drawing/2014/main" id="{E052D998-6AEB-7145-A47D-D6E1976F60A5}"/>
                      </a:ext>
                    </a:extLst>
                  </p:cNvPr>
                  <p:cNvSpPr/>
                  <p:nvPr/>
                </p:nvSpPr>
                <p:spPr>
                  <a:xfrm>
                    <a:off x="1268152" y="3586794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29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03" name="矩形 402">
                    <a:extLst>
                      <a:ext uri="{FF2B5EF4-FFF2-40B4-BE49-F238E27FC236}">
                        <a16:creationId xmlns:a16="http://schemas.microsoft.com/office/drawing/2014/main" id="{86D6675A-BBAB-F147-B91D-EAB7DE590DC1}"/>
                      </a:ext>
                    </a:extLst>
                  </p:cNvPr>
                  <p:cNvSpPr/>
                  <p:nvPr/>
                </p:nvSpPr>
                <p:spPr>
                  <a:xfrm rot="19440000">
                    <a:off x="1567533" y="4128661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35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04" name="矩形 403">
                    <a:extLst>
                      <a:ext uri="{FF2B5EF4-FFF2-40B4-BE49-F238E27FC236}">
                        <a16:creationId xmlns:a16="http://schemas.microsoft.com/office/drawing/2014/main" id="{67D49655-9521-6D47-AF07-BDEEAF5EE0EA}"/>
                      </a:ext>
                    </a:extLst>
                  </p:cNvPr>
                  <p:cNvSpPr/>
                  <p:nvPr/>
                </p:nvSpPr>
                <p:spPr>
                  <a:xfrm>
                    <a:off x="1938790" y="4886977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38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05" name="矩形 404">
                    <a:extLst>
                      <a:ext uri="{FF2B5EF4-FFF2-40B4-BE49-F238E27FC236}">
                        <a16:creationId xmlns:a16="http://schemas.microsoft.com/office/drawing/2014/main" id="{6231716F-09C9-4D45-A602-35ABFD318A84}"/>
                      </a:ext>
                    </a:extLst>
                  </p:cNvPr>
                  <p:cNvSpPr/>
                  <p:nvPr/>
                </p:nvSpPr>
                <p:spPr>
                  <a:xfrm rot="1500000">
                    <a:off x="1882341" y="4430784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36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06" name="矩形 405">
                    <a:extLst>
                      <a:ext uri="{FF2B5EF4-FFF2-40B4-BE49-F238E27FC236}">
                        <a16:creationId xmlns:a16="http://schemas.microsoft.com/office/drawing/2014/main" id="{4A491313-B637-F84D-AE7C-D3571483AAB0}"/>
                      </a:ext>
                    </a:extLst>
                  </p:cNvPr>
                  <p:cNvSpPr/>
                  <p:nvPr/>
                </p:nvSpPr>
                <p:spPr>
                  <a:xfrm>
                    <a:off x="1493668" y="2418596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8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08" name="矩形 407">
                    <a:extLst>
                      <a:ext uri="{FF2B5EF4-FFF2-40B4-BE49-F238E27FC236}">
                        <a16:creationId xmlns:a16="http://schemas.microsoft.com/office/drawing/2014/main" id="{6B320E43-1975-0F4A-955B-3759DAE1BC67}"/>
                      </a:ext>
                    </a:extLst>
                  </p:cNvPr>
                  <p:cNvSpPr/>
                  <p:nvPr/>
                </p:nvSpPr>
                <p:spPr>
                  <a:xfrm>
                    <a:off x="2141737" y="1949451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0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09" name="矩形 408">
                    <a:extLst>
                      <a:ext uri="{FF2B5EF4-FFF2-40B4-BE49-F238E27FC236}">
                        <a16:creationId xmlns:a16="http://schemas.microsoft.com/office/drawing/2014/main" id="{3936EDF5-35E5-8841-B070-488621923C21}"/>
                      </a:ext>
                    </a:extLst>
                  </p:cNvPr>
                  <p:cNvSpPr/>
                  <p:nvPr/>
                </p:nvSpPr>
                <p:spPr>
                  <a:xfrm>
                    <a:off x="1882341" y="2405815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7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10" name="矩形 409">
                    <a:extLst>
                      <a:ext uri="{FF2B5EF4-FFF2-40B4-BE49-F238E27FC236}">
                        <a16:creationId xmlns:a16="http://schemas.microsoft.com/office/drawing/2014/main" id="{EB1ACB1A-E203-F94F-A938-EF25AEF06628}"/>
                      </a:ext>
                    </a:extLst>
                  </p:cNvPr>
                  <p:cNvSpPr/>
                  <p:nvPr/>
                </p:nvSpPr>
                <p:spPr>
                  <a:xfrm rot="1440000">
                    <a:off x="2419355" y="4967407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33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12" name="矩形 411">
                    <a:extLst>
                      <a:ext uri="{FF2B5EF4-FFF2-40B4-BE49-F238E27FC236}">
                        <a16:creationId xmlns:a16="http://schemas.microsoft.com/office/drawing/2014/main" id="{F69B354B-7DB1-4345-936F-C1A9F54755A3}"/>
                      </a:ext>
                    </a:extLst>
                  </p:cNvPr>
                  <p:cNvSpPr/>
                  <p:nvPr/>
                </p:nvSpPr>
                <p:spPr>
                  <a:xfrm rot="1080000">
                    <a:off x="2917119" y="5230950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32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13" name="矩形 412">
                    <a:extLst>
                      <a:ext uri="{FF2B5EF4-FFF2-40B4-BE49-F238E27FC236}">
                        <a16:creationId xmlns:a16="http://schemas.microsoft.com/office/drawing/2014/main" id="{680109E8-74B1-7B4E-86BB-9790C179DA89}"/>
                      </a:ext>
                    </a:extLst>
                  </p:cNvPr>
                  <p:cNvSpPr/>
                  <p:nvPr/>
                </p:nvSpPr>
                <p:spPr>
                  <a:xfrm>
                    <a:off x="1639997" y="2797780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15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14" name="矩形 413">
                    <a:extLst>
                      <a:ext uri="{FF2B5EF4-FFF2-40B4-BE49-F238E27FC236}">
                        <a16:creationId xmlns:a16="http://schemas.microsoft.com/office/drawing/2014/main" id="{C5ACE84C-19E0-CF4B-ADD9-E0F5BC766102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1382987" y="3080808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22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17" name="矩形 416">
                    <a:extLst>
                      <a:ext uri="{FF2B5EF4-FFF2-40B4-BE49-F238E27FC236}">
                        <a16:creationId xmlns:a16="http://schemas.microsoft.com/office/drawing/2014/main" id="{D87E633A-FCB4-2D4F-AA45-0737537837E3}"/>
                      </a:ext>
                    </a:extLst>
                  </p:cNvPr>
                  <p:cNvSpPr/>
                  <p:nvPr/>
                </p:nvSpPr>
                <p:spPr>
                  <a:xfrm>
                    <a:off x="2076357" y="2837512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14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18" name="矩形 417">
                    <a:extLst>
                      <a:ext uri="{FF2B5EF4-FFF2-40B4-BE49-F238E27FC236}">
                        <a16:creationId xmlns:a16="http://schemas.microsoft.com/office/drawing/2014/main" id="{A91E9549-CC1E-F545-9277-0793329F39FD}"/>
                      </a:ext>
                    </a:extLst>
                  </p:cNvPr>
                  <p:cNvSpPr/>
                  <p:nvPr/>
                </p:nvSpPr>
                <p:spPr>
                  <a:xfrm>
                    <a:off x="1759147" y="3214471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21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19" name="矩形 418">
                    <a:extLst>
                      <a:ext uri="{FF2B5EF4-FFF2-40B4-BE49-F238E27FC236}">
                        <a16:creationId xmlns:a16="http://schemas.microsoft.com/office/drawing/2014/main" id="{097E7C86-2655-EA4C-8AA1-2EDF7F007893}"/>
                      </a:ext>
                    </a:extLst>
                  </p:cNvPr>
                  <p:cNvSpPr/>
                  <p:nvPr/>
                </p:nvSpPr>
                <p:spPr>
                  <a:xfrm>
                    <a:off x="1783473" y="3648777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27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20" name="矩形 419">
                    <a:extLst>
                      <a:ext uri="{FF2B5EF4-FFF2-40B4-BE49-F238E27FC236}">
                        <a16:creationId xmlns:a16="http://schemas.microsoft.com/office/drawing/2014/main" id="{48A18C15-F3D1-A44E-AED2-D23ED4153892}"/>
                      </a:ext>
                    </a:extLst>
                  </p:cNvPr>
                  <p:cNvSpPr/>
                  <p:nvPr/>
                </p:nvSpPr>
                <p:spPr>
                  <a:xfrm>
                    <a:off x="2224064" y="3389667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19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21" name="矩形 420">
                    <a:extLst>
                      <a:ext uri="{FF2B5EF4-FFF2-40B4-BE49-F238E27FC236}">
                        <a16:creationId xmlns:a16="http://schemas.microsoft.com/office/drawing/2014/main" id="{40F804AF-F51F-2149-838F-90B6256C0C9F}"/>
                      </a:ext>
                    </a:extLst>
                  </p:cNvPr>
                  <p:cNvSpPr/>
                  <p:nvPr/>
                </p:nvSpPr>
                <p:spPr>
                  <a:xfrm>
                    <a:off x="2546187" y="2884957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12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22" name="矩形 421">
                    <a:extLst>
                      <a:ext uri="{FF2B5EF4-FFF2-40B4-BE49-F238E27FC236}">
                        <a16:creationId xmlns:a16="http://schemas.microsoft.com/office/drawing/2014/main" id="{A29DB0BF-43CB-FD44-8536-65C504D56A37}"/>
                      </a:ext>
                    </a:extLst>
                  </p:cNvPr>
                  <p:cNvSpPr/>
                  <p:nvPr/>
                </p:nvSpPr>
                <p:spPr>
                  <a:xfrm rot="660000">
                    <a:off x="2856851" y="2470505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24" name="矩形 423">
                    <a:extLst>
                      <a:ext uri="{FF2B5EF4-FFF2-40B4-BE49-F238E27FC236}">
                        <a16:creationId xmlns:a16="http://schemas.microsoft.com/office/drawing/2014/main" id="{A9D2FD6E-2C5D-9149-865B-7AA20E2D8437}"/>
                      </a:ext>
                    </a:extLst>
                  </p:cNvPr>
                  <p:cNvSpPr/>
                  <p:nvPr/>
                </p:nvSpPr>
                <p:spPr>
                  <a:xfrm>
                    <a:off x="3054090" y="2961124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5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25" name="矩形 424">
                    <a:extLst>
                      <a:ext uri="{FF2B5EF4-FFF2-40B4-BE49-F238E27FC236}">
                        <a16:creationId xmlns:a16="http://schemas.microsoft.com/office/drawing/2014/main" id="{6420F136-2D33-E241-8B84-DAA44A2B6DDC}"/>
                      </a:ext>
                    </a:extLst>
                  </p:cNvPr>
                  <p:cNvSpPr/>
                  <p:nvPr/>
                </p:nvSpPr>
                <p:spPr>
                  <a:xfrm>
                    <a:off x="2141737" y="3989155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28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26" name="矩形 425">
                    <a:extLst>
                      <a:ext uri="{FF2B5EF4-FFF2-40B4-BE49-F238E27FC236}">
                        <a16:creationId xmlns:a16="http://schemas.microsoft.com/office/drawing/2014/main" id="{54887832-0B4F-0442-AEDF-B3CAB635E832}"/>
                      </a:ext>
                    </a:extLst>
                  </p:cNvPr>
                  <p:cNvSpPr/>
                  <p:nvPr/>
                </p:nvSpPr>
                <p:spPr>
                  <a:xfrm>
                    <a:off x="2298076" y="4537258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31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27" name="矩形 426">
                    <a:extLst>
                      <a:ext uri="{FF2B5EF4-FFF2-40B4-BE49-F238E27FC236}">
                        <a16:creationId xmlns:a16="http://schemas.microsoft.com/office/drawing/2014/main" id="{EF40F844-CC0B-FA4F-9D2E-809DD1AF901D}"/>
                      </a:ext>
                    </a:extLst>
                  </p:cNvPr>
                  <p:cNvSpPr/>
                  <p:nvPr/>
                </p:nvSpPr>
                <p:spPr>
                  <a:xfrm>
                    <a:off x="2787536" y="4660003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26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29" name="矩形 428">
                    <a:extLst>
                      <a:ext uri="{FF2B5EF4-FFF2-40B4-BE49-F238E27FC236}">
                        <a16:creationId xmlns:a16="http://schemas.microsoft.com/office/drawing/2014/main" id="{A9D02C13-E89F-4C4A-BC52-8F17AD901E00}"/>
                      </a:ext>
                    </a:extLst>
                  </p:cNvPr>
                  <p:cNvSpPr/>
                  <p:nvPr/>
                </p:nvSpPr>
                <p:spPr>
                  <a:xfrm>
                    <a:off x="2738234" y="3360998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13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30" name="矩形 429">
                    <a:extLst>
                      <a:ext uri="{FF2B5EF4-FFF2-40B4-BE49-F238E27FC236}">
                        <a16:creationId xmlns:a16="http://schemas.microsoft.com/office/drawing/2014/main" id="{F43A0C13-EB62-6F46-B305-4F6BAF3FF72E}"/>
                      </a:ext>
                    </a:extLst>
                  </p:cNvPr>
                  <p:cNvSpPr/>
                  <p:nvPr/>
                </p:nvSpPr>
                <p:spPr>
                  <a:xfrm>
                    <a:off x="2494585" y="3745434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20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31" name="矩形 430">
                    <a:extLst>
                      <a:ext uri="{FF2B5EF4-FFF2-40B4-BE49-F238E27FC236}">
                        <a16:creationId xmlns:a16="http://schemas.microsoft.com/office/drawing/2014/main" id="{E6993B75-D3FB-6F4A-80E6-308F63AA425E}"/>
                      </a:ext>
                    </a:extLst>
                  </p:cNvPr>
                  <p:cNvSpPr/>
                  <p:nvPr/>
                </p:nvSpPr>
                <p:spPr>
                  <a:xfrm>
                    <a:off x="2620320" y="4195248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25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32" name="矩形 431">
                    <a:extLst>
                      <a:ext uri="{FF2B5EF4-FFF2-40B4-BE49-F238E27FC236}">
                        <a16:creationId xmlns:a16="http://schemas.microsoft.com/office/drawing/2014/main" id="{66BCED52-C081-4340-B356-A0FE6B5C2403}"/>
                      </a:ext>
                    </a:extLst>
                  </p:cNvPr>
                  <p:cNvSpPr/>
                  <p:nvPr/>
                </p:nvSpPr>
                <p:spPr>
                  <a:xfrm>
                    <a:off x="2927779" y="3806428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18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35" name="矩形 434">
                    <a:extLst>
                      <a:ext uri="{FF2B5EF4-FFF2-40B4-BE49-F238E27FC236}">
                        <a16:creationId xmlns:a16="http://schemas.microsoft.com/office/drawing/2014/main" id="{F0A9AFF0-4AB2-E347-A889-4F37A9DE936F}"/>
                      </a:ext>
                    </a:extLst>
                  </p:cNvPr>
                  <p:cNvSpPr/>
                  <p:nvPr/>
                </p:nvSpPr>
                <p:spPr>
                  <a:xfrm>
                    <a:off x="3230481" y="3393896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11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38" name="矩形 437">
                    <a:extLst>
                      <a:ext uri="{FF2B5EF4-FFF2-40B4-BE49-F238E27FC236}">
                        <a16:creationId xmlns:a16="http://schemas.microsoft.com/office/drawing/2014/main" id="{E7396570-F182-8340-8D21-689A496A34FB}"/>
                      </a:ext>
                    </a:extLst>
                  </p:cNvPr>
                  <p:cNvSpPr/>
                  <p:nvPr/>
                </p:nvSpPr>
                <p:spPr>
                  <a:xfrm>
                    <a:off x="3548222" y="3065139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85" name="矩形 384">
                    <a:extLst>
                      <a:ext uri="{FF2B5EF4-FFF2-40B4-BE49-F238E27FC236}">
                        <a16:creationId xmlns:a16="http://schemas.microsoft.com/office/drawing/2014/main" id="{EFD8DC69-9901-6644-8DAD-B4D6CEA18C7D}"/>
                      </a:ext>
                    </a:extLst>
                  </p:cNvPr>
                  <p:cNvSpPr/>
                  <p:nvPr/>
                </p:nvSpPr>
                <p:spPr>
                  <a:xfrm rot="19380000">
                    <a:off x="1682613" y="902199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43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96" name="矩形 395">
                    <a:extLst>
                      <a:ext uri="{FF2B5EF4-FFF2-40B4-BE49-F238E27FC236}">
                        <a16:creationId xmlns:a16="http://schemas.microsoft.com/office/drawing/2014/main" id="{930E2410-A888-384D-94DF-E3C25E8E9B3D}"/>
                      </a:ext>
                    </a:extLst>
                  </p:cNvPr>
                  <p:cNvSpPr/>
                  <p:nvPr/>
                </p:nvSpPr>
                <p:spPr>
                  <a:xfrm>
                    <a:off x="3347763" y="5811787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42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97" name="矩形 396">
                    <a:extLst>
                      <a:ext uri="{FF2B5EF4-FFF2-40B4-BE49-F238E27FC236}">
                        <a16:creationId xmlns:a16="http://schemas.microsoft.com/office/drawing/2014/main" id="{BE5F5C3E-681C-7147-B511-36204305FD71}"/>
                      </a:ext>
                    </a:extLst>
                  </p:cNvPr>
                  <p:cNvSpPr/>
                  <p:nvPr/>
                </p:nvSpPr>
                <p:spPr>
                  <a:xfrm>
                    <a:off x="1929916" y="1382320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46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07" name="矩形 406">
                    <a:extLst>
                      <a:ext uri="{FF2B5EF4-FFF2-40B4-BE49-F238E27FC236}">
                        <a16:creationId xmlns:a16="http://schemas.microsoft.com/office/drawing/2014/main" id="{8EF7349E-1C07-2F4F-B898-E9C8F76807B9}"/>
                      </a:ext>
                    </a:extLst>
                  </p:cNvPr>
                  <p:cNvSpPr/>
                  <p:nvPr/>
                </p:nvSpPr>
                <p:spPr>
                  <a:xfrm>
                    <a:off x="2488649" y="1604912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47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11" name="矩形 410">
                    <a:extLst>
                      <a:ext uri="{FF2B5EF4-FFF2-40B4-BE49-F238E27FC236}">
                        <a16:creationId xmlns:a16="http://schemas.microsoft.com/office/drawing/2014/main" id="{48E1C711-F8CC-7142-B91A-1C7010ECC252}"/>
                      </a:ext>
                    </a:extLst>
                  </p:cNvPr>
                  <p:cNvSpPr/>
                  <p:nvPr/>
                </p:nvSpPr>
                <p:spPr>
                  <a:xfrm rot="20520000">
                    <a:off x="3460366" y="5236571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44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15" name="矩形 414">
                    <a:extLst>
                      <a:ext uri="{FF2B5EF4-FFF2-40B4-BE49-F238E27FC236}">
                        <a16:creationId xmlns:a16="http://schemas.microsoft.com/office/drawing/2014/main" id="{EAA8C234-4E07-0E44-80C4-98EE2B158812}"/>
                      </a:ext>
                    </a:extLst>
                  </p:cNvPr>
                  <p:cNvSpPr/>
                  <p:nvPr/>
                </p:nvSpPr>
                <p:spPr>
                  <a:xfrm>
                    <a:off x="2688833" y="2056622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51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23" name="矩形 422">
                    <a:extLst>
                      <a:ext uri="{FF2B5EF4-FFF2-40B4-BE49-F238E27FC236}">
                        <a16:creationId xmlns:a16="http://schemas.microsoft.com/office/drawing/2014/main" id="{C12DA5AD-242C-5643-BF34-27AB5C55AFC4}"/>
                      </a:ext>
                    </a:extLst>
                  </p:cNvPr>
                  <p:cNvSpPr/>
                  <p:nvPr/>
                </p:nvSpPr>
                <p:spPr>
                  <a:xfrm rot="1200000">
                    <a:off x="3228037" y="2102890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54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28" name="矩形 427">
                    <a:extLst>
                      <a:ext uri="{FF2B5EF4-FFF2-40B4-BE49-F238E27FC236}">
                        <a16:creationId xmlns:a16="http://schemas.microsoft.com/office/drawing/2014/main" id="{36E8E737-21B9-2242-97C9-01B6827A078D}"/>
                      </a:ext>
                    </a:extLst>
                  </p:cNvPr>
                  <p:cNvSpPr/>
                  <p:nvPr/>
                </p:nvSpPr>
                <p:spPr>
                  <a:xfrm>
                    <a:off x="3177176" y="4833484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45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33" name="矩形 432">
                    <a:extLst>
                      <a:ext uri="{FF2B5EF4-FFF2-40B4-BE49-F238E27FC236}">
                        <a16:creationId xmlns:a16="http://schemas.microsoft.com/office/drawing/2014/main" id="{296A8827-AD9E-CB4F-AA0F-4DD673974B2F}"/>
                      </a:ext>
                    </a:extLst>
                  </p:cNvPr>
                  <p:cNvSpPr/>
                  <p:nvPr/>
                </p:nvSpPr>
                <p:spPr>
                  <a:xfrm rot="960000">
                    <a:off x="3368765" y="2612267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49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34" name="矩形 433">
                    <a:extLst>
                      <a:ext uri="{FF2B5EF4-FFF2-40B4-BE49-F238E27FC236}">
                        <a16:creationId xmlns:a16="http://schemas.microsoft.com/office/drawing/2014/main" id="{F7444571-E9BE-BB4F-AB2E-C86A8BA5306A}"/>
                      </a:ext>
                    </a:extLst>
                  </p:cNvPr>
                  <p:cNvSpPr/>
                  <p:nvPr/>
                </p:nvSpPr>
                <p:spPr>
                  <a:xfrm>
                    <a:off x="3145887" y="4338609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52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36" name="矩形 435">
                    <a:extLst>
                      <a:ext uri="{FF2B5EF4-FFF2-40B4-BE49-F238E27FC236}">
                        <a16:creationId xmlns:a16="http://schemas.microsoft.com/office/drawing/2014/main" id="{D4B1A8C6-B683-A844-8763-8BEF86B1240E}"/>
                      </a:ext>
                    </a:extLst>
                  </p:cNvPr>
                  <p:cNvSpPr/>
                  <p:nvPr/>
                </p:nvSpPr>
                <p:spPr>
                  <a:xfrm rot="840000">
                    <a:off x="3407265" y="3869526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55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37" name="矩形 436">
                    <a:extLst>
                      <a:ext uri="{FF2B5EF4-FFF2-40B4-BE49-F238E27FC236}">
                        <a16:creationId xmlns:a16="http://schemas.microsoft.com/office/drawing/2014/main" id="{2997C378-0F15-EE4F-B6EE-B23D0B55F8F5}"/>
                      </a:ext>
                    </a:extLst>
                  </p:cNvPr>
                  <p:cNvSpPr/>
                  <p:nvPr/>
                </p:nvSpPr>
                <p:spPr>
                  <a:xfrm rot="660000">
                    <a:off x="3888719" y="2706487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50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39" name="矩形 438">
                    <a:extLst>
                      <a:ext uri="{FF2B5EF4-FFF2-40B4-BE49-F238E27FC236}">
                        <a16:creationId xmlns:a16="http://schemas.microsoft.com/office/drawing/2014/main" id="{2FE126F1-91C2-C849-B7EA-047EB5D1BE89}"/>
                      </a:ext>
                    </a:extLst>
                  </p:cNvPr>
                  <p:cNvSpPr/>
                  <p:nvPr/>
                </p:nvSpPr>
                <p:spPr>
                  <a:xfrm rot="1320000">
                    <a:off x="4048235" y="3181297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48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40" name="矩形 439">
                    <a:extLst>
                      <a:ext uri="{FF2B5EF4-FFF2-40B4-BE49-F238E27FC236}">
                        <a16:creationId xmlns:a16="http://schemas.microsoft.com/office/drawing/2014/main" id="{443EBCAC-26C9-CD47-A9BB-8279938B051C}"/>
                      </a:ext>
                    </a:extLst>
                  </p:cNvPr>
                  <p:cNvSpPr/>
                  <p:nvPr/>
                </p:nvSpPr>
                <p:spPr>
                  <a:xfrm>
                    <a:off x="3717952" y="3534853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53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cxnSp>
                <p:nvCxnSpPr>
                  <p:cNvPr id="441" name="直线连接符 440">
                    <a:extLst>
                      <a:ext uri="{FF2B5EF4-FFF2-40B4-BE49-F238E27FC236}">
                        <a16:creationId xmlns:a16="http://schemas.microsoft.com/office/drawing/2014/main" id="{4A7E2EB1-A4CE-E542-8E5F-B9B43DD815FE}"/>
                      </a:ext>
                    </a:extLst>
                  </p:cNvPr>
                  <p:cNvCxnSpPr>
                    <a:cxnSpLocks/>
                    <a:stCxn id="386" idx="3"/>
                    <a:endCxn id="385" idx="1"/>
                  </p:cNvCxnSpPr>
                  <p:nvPr/>
                </p:nvCxnSpPr>
                <p:spPr>
                  <a:xfrm flipV="1">
                    <a:off x="1443484" y="1039201"/>
                    <a:ext cx="260877" cy="27458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2" name="直线连接符 441">
                    <a:extLst>
                      <a:ext uri="{FF2B5EF4-FFF2-40B4-BE49-F238E27FC236}">
                        <a16:creationId xmlns:a16="http://schemas.microsoft.com/office/drawing/2014/main" id="{41166872-F802-FF4B-9FD0-BBAF01F4CC45}"/>
                      </a:ext>
                    </a:extLst>
                  </p:cNvPr>
                  <p:cNvCxnSpPr>
                    <a:cxnSpLocks/>
                    <a:stCxn id="387" idx="3"/>
                    <a:endCxn id="386" idx="1"/>
                  </p:cNvCxnSpPr>
                  <p:nvPr/>
                </p:nvCxnSpPr>
                <p:spPr>
                  <a:xfrm flipV="1">
                    <a:off x="1103134" y="1479261"/>
                    <a:ext cx="201496" cy="351479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3" name="直线连接符 442">
                    <a:extLst>
                      <a:ext uri="{FF2B5EF4-FFF2-40B4-BE49-F238E27FC236}">
                        <a16:creationId xmlns:a16="http://schemas.microsoft.com/office/drawing/2014/main" id="{0EB71044-2EC7-F54D-8C17-C241142AA597}"/>
                      </a:ext>
                    </a:extLst>
                  </p:cNvPr>
                  <p:cNvCxnSpPr>
                    <a:cxnSpLocks/>
                    <a:stCxn id="388" idx="3"/>
                    <a:endCxn id="387" idx="1"/>
                  </p:cNvCxnSpPr>
                  <p:nvPr/>
                </p:nvCxnSpPr>
                <p:spPr>
                  <a:xfrm flipV="1">
                    <a:off x="890715" y="2032412"/>
                    <a:ext cx="135005" cy="39476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4" name="直线连接符 443">
                    <a:extLst>
                      <a:ext uri="{FF2B5EF4-FFF2-40B4-BE49-F238E27FC236}">
                        <a16:creationId xmlns:a16="http://schemas.microsoft.com/office/drawing/2014/main" id="{8D50CCD0-223B-D04A-AF28-028436C6A00C}"/>
                      </a:ext>
                    </a:extLst>
                  </p:cNvPr>
                  <p:cNvCxnSpPr>
                    <a:cxnSpLocks/>
                    <a:stCxn id="388" idx="1"/>
                    <a:endCxn id="389" idx="3"/>
                  </p:cNvCxnSpPr>
                  <p:nvPr/>
                </p:nvCxnSpPr>
                <p:spPr>
                  <a:xfrm flipH="1">
                    <a:off x="826303" y="2638474"/>
                    <a:ext cx="19498" cy="35875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5" name="直线连接符 444">
                    <a:extLst>
                      <a:ext uri="{FF2B5EF4-FFF2-40B4-BE49-F238E27FC236}">
                        <a16:creationId xmlns:a16="http://schemas.microsoft.com/office/drawing/2014/main" id="{10DA2592-F3E6-EE44-B7D3-C854CA87EECB}"/>
                      </a:ext>
                    </a:extLst>
                  </p:cNvPr>
                  <p:cNvCxnSpPr>
                    <a:cxnSpLocks/>
                    <a:stCxn id="390" idx="3"/>
                    <a:endCxn id="391" idx="1"/>
                  </p:cNvCxnSpPr>
                  <p:nvPr/>
                </p:nvCxnSpPr>
                <p:spPr>
                  <a:xfrm>
                    <a:off x="908053" y="3827251"/>
                    <a:ext cx="130122" cy="36749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6" name="直线连接符 445">
                    <a:extLst>
                      <a:ext uri="{FF2B5EF4-FFF2-40B4-BE49-F238E27FC236}">
                        <a16:creationId xmlns:a16="http://schemas.microsoft.com/office/drawing/2014/main" id="{50FE76B5-7FC9-454B-AF1B-667EC2E92FD9}"/>
                      </a:ext>
                    </a:extLst>
                  </p:cNvPr>
                  <p:cNvCxnSpPr>
                    <a:cxnSpLocks/>
                    <a:stCxn id="391" idx="3"/>
                    <a:endCxn id="393" idx="1"/>
                  </p:cNvCxnSpPr>
                  <p:nvPr/>
                </p:nvCxnSpPr>
                <p:spPr>
                  <a:xfrm>
                    <a:off x="1162079" y="4371703"/>
                    <a:ext cx="189528" cy="35647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7" name="直线连接符 446">
                    <a:extLst>
                      <a:ext uri="{FF2B5EF4-FFF2-40B4-BE49-F238E27FC236}">
                        <a16:creationId xmlns:a16="http://schemas.microsoft.com/office/drawing/2014/main" id="{68546547-E4EF-5945-9812-AF8A0B3712A6}"/>
                      </a:ext>
                    </a:extLst>
                  </p:cNvPr>
                  <p:cNvCxnSpPr>
                    <a:cxnSpLocks/>
                    <a:stCxn id="394" idx="3"/>
                    <a:endCxn id="395" idx="1"/>
                  </p:cNvCxnSpPr>
                  <p:nvPr/>
                </p:nvCxnSpPr>
                <p:spPr>
                  <a:xfrm>
                    <a:off x="2387038" y="5623194"/>
                    <a:ext cx="370392" cy="14184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8" name="直线连接符 447">
                    <a:extLst>
                      <a:ext uri="{FF2B5EF4-FFF2-40B4-BE49-F238E27FC236}">
                        <a16:creationId xmlns:a16="http://schemas.microsoft.com/office/drawing/2014/main" id="{BF36C386-37AE-244C-B5FD-CEEA03475250}"/>
                      </a:ext>
                    </a:extLst>
                  </p:cNvPr>
                  <p:cNvCxnSpPr>
                    <a:cxnSpLocks/>
                    <a:stCxn id="395" idx="3"/>
                    <a:endCxn id="396" idx="1"/>
                  </p:cNvCxnSpPr>
                  <p:nvPr/>
                </p:nvCxnSpPr>
                <p:spPr>
                  <a:xfrm>
                    <a:off x="2967894" y="5813630"/>
                    <a:ext cx="379869" cy="7016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9" name="直线连接符 448">
                    <a:extLst>
                      <a:ext uri="{FF2B5EF4-FFF2-40B4-BE49-F238E27FC236}">
                        <a16:creationId xmlns:a16="http://schemas.microsoft.com/office/drawing/2014/main" id="{0667A4A0-1846-A54D-A62E-F54626BA7E2D}"/>
                      </a:ext>
                    </a:extLst>
                  </p:cNvPr>
                  <p:cNvCxnSpPr>
                    <a:cxnSpLocks/>
                    <a:stCxn id="389" idx="1"/>
                    <a:endCxn id="390" idx="1"/>
                  </p:cNvCxnSpPr>
                  <p:nvPr/>
                </p:nvCxnSpPr>
                <p:spPr>
                  <a:xfrm>
                    <a:off x="830073" y="3213214"/>
                    <a:ext cx="14822" cy="40745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0" name="直线连接符 449">
                    <a:extLst>
                      <a:ext uri="{FF2B5EF4-FFF2-40B4-BE49-F238E27FC236}">
                        <a16:creationId xmlns:a16="http://schemas.microsoft.com/office/drawing/2014/main" id="{81C16366-7699-3547-A868-B29601F19C3D}"/>
                      </a:ext>
                    </a:extLst>
                  </p:cNvPr>
                  <p:cNvCxnSpPr>
                    <a:cxnSpLocks/>
                    <a:stCxn id="393" idx="3"/>
                    <a:endCxn id="392" idx="1"/>
                  </p:cNvCxnSpPr>
                  <p:nvPr/>
                </p:nvCxnSpPr>
                <p:spPr>
                  <a:xfrm>
                    <a:off x="1481611" y="4900703"/>
                    <a:ext cx="213393" cy="25743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1" name="直线连接符 450">
                    <a:extLst>
                      <a:ext uri="{FF2B5EF4-FFF2-40B4-BE49-F238E27FC236}">
                        <a16:creationId xmlns:a16="http://schemas.microsoft.com/office/drawing/2014/main" id="{DE021BB5-584C-A942-B76C-01457FBCF4A0}"/>
                      </a:ext>
                    </a:extLst>
                  </p:cNvPr>
                  <p:cNvCxnSpPr>
                    <a:cxnSpLocks/>
                    <a:stCxn id="392" idx="3"/>
                    <a:endCxn id="394" idx="1"/>
                  </p:cNvCxnSpPr>
                  <p:nvPr/>
                </p:nvCxnSpPr>
                <p:spPr>
                  <a:xfrm>
                    <a:off x="1871941" y="5282027"/>
                    <a:ext cx="328036" cy="23316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2" name="直线连接符 451">
                    <a:extLst>
                      <a:ext uri="{FF2B5EF4-FFF2-40B4-BE49-F238E27FC236}">
                        <a16:creationId xmlns:a16="http://schemas.microsoft.com/office/drawing/2014/main" id="{6B225463-65B6-5447-8B4F-36161F5E08D1}"/>
                      </a:ext>
                    </a:extLst>
                  </p:cNvPr>
                  <p:cNvCxnSpPr>
                    <a:cxnSpLocks/>
                    <a:stCxn id="396" idx="0"/>
                    <a:endCxn id="412" idx="2"/>
                  </p:cNvCxnSpPr>
                  <p:nvPr/>
                </p:nvCxnSpPr>
                <p:spPr>
                  <a:xfrm flipH="1" flipV="1">
                    <a:off x="3002868" y="5371439"/>
                    <a:ext cx="452895" cy="44034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3" name="直线连接符 452">
                    <a:extLst>
                      <a:ext uri="{FF2B5EF4-FFF2-40B4-BE49-F238E27FC236}">
                        <a16:creationId xmlns:a16="http://schemas.microsoft.com/office/drawing/2014/main" id="{5A540BD3-56F1-704E-833F-757905DB725C}"/>
                      </a:ext>
                    </a:extLst>
                  </p:cNvPr>
                  <p:cNvCxnSpPr>
                    <a:cxnSpLocks/>
                    <a:stCxn id="396" idx="0"/>
                    <a:endCxn id="411" idx="2"/>
                  </p:cNvCxnSpPr>
                  <p:nvPr/>
                </p:nvCxnSpPr>
                <p:spPr>
                  <a:xfrm flipV="1">
                    <a:off x="3455763" y="5377060"/>
                    <a:ext cx="134854" cy="43472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4" name="直线连接符 453">
                    <a:extLst>
                      <a:ext uri="{FF2B5EF4-FFF2-40B4-BE49-F238E27FC236}">
                        <a16:creationId xmlns:a16="http://schemas.microsoft.com/office/drawing/2014/main" id="{B15E02CA-FDD8-9B4B-99BB-A87628F3AB68}"/>
                      </a:ext>
                    </a:extLst>
                  </p:cNvPr>
                  <p:cNvCxnSpPr>
                    <a:cxnSpLocks/>
                    <a:stCxn id="395" idx="0"/>
                    <a:endCxn id="412" idx="2"/>
                  </p:cNvCxnSpPr>
                  <p:nvPr/>
                </p:nvCxnSpPr>
                <p:spPr>
                  <a:xfrm flipV="1">
                    <a:off x="2878860" y="5371439"/>
                    <a:ext cx="124008" cy="347735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5" name="直线连接符 454">
                    <a:extLst>
                      <a:ext uri="{FF2B5EF4-FFF2-40B4-BE49-F238E27FC236}">
                        <a16:creationId xmlns:a16="http://schemas.microsoft.com/office/drawing/2014/main" id="{5DC85592-B191-9E49-90DA-6A0485945F04}"/>
                      </a:ext>
                    </a:extLst>
                  </p:cNvPr>
                  <p:cNvCxnSpPr>
                    <a:cxnSpLocks/>
                    <a:stCxn id="394" idx="0"/>
                    <a:endCxn id="412" idx="2"/>
                  </p:cNvCxnSpPr>
                  <p:nvPr/>
                </p:nvCxnSpPr>
                <p:spPr>
                  <a:xfrm flipV="1">
                    <a:off x="2329511" y="5371439"/>
                    <a:ext cx="673357" cy="135395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6" name="直线连接符 455">
                    <a:extLst>
                      <a:ext uri="{FF2B5EF4-FFF2-40B4-BE49-F238E27FC236}">
                        <a16:creationId xmlns:a16="http://schemas.microsoft.com/office/drawing/2014/main" id="{1364EE28-40DB-3E44-AA0B-E61A449D2335}"/>
                      </a:ext>
                    </a:extLst>
                  </p:cNvPr>
                  <p:cNvCxnSpPr>
                    <a:cxnSpLocks/>
                    <a:stCxn id="397" idx="0"/>
                    <a:endCxn id="385" idx="2"/>
                  </p:cNvCxnSpPr>
                  <p:nvPr/>
                </p:nvCxnSpPr>
                <p:spPr>
                  <a:xfrm flipH="1" flipV="1">
                    <a:off x="1833948" y="1031711"/>
                    <a:ext cx="203968" cy="35060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7" name="直线连接符 456">
                    <a:extLst>
                      <a:ext uri="{FF2B5EF4-FFF2-40B4-BE49-F238E27FC236}">
                        <a16:creationId xmlns:a16="http://schemas.microsoft.com/office/drawing/2014/main" id="{D1068BC8-51DD-BA49-81D8-605A8A12A473}"/>
                      </a:ext>
                    </a:extLst>
                  </p:cNvPr>
                  <p:cNvCxnSpPr>
                    <a:cxnSpLocks/>
                    <a:stCxn id="397" idx="1"/>
                    <a:endCxn id="386" idx="2"/>
                  </p:cNvCxnSpPr>
                  <p:nvPr/>
                </p:nvCxnSpPr>
                <p:spPr>
                  <a:xfrm flipH="1" flipV="1">
                    <a:off x="1429212" y="1442802"/>
                    <a:ext cx="500704" cy="1152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8" name="直线连接符 457">
                    <a:extLst>
                      <a:ext uri="{FF2B5EF4-FFF2-40B4-BE49-F238E27FC236}">
                        <a16:creationId xmlns:a16="http://schemas.microsoft.com/office/drawing/2014/main" id="{12478462-1500-A94F-9F93-1829C33FB804}"/>
                      </a:ext>
                    </a:extLst>
                  </p:cNvPr>
                  <p:cNvCxnSpPr>
                    <a:cxnSpLocks/>
                    <a:stCxn id="398" idx="0"/>
                    <a:endCxn id="386" idx="2"/>
                  </p:cNvCxnSpPr>
                  <p:nvPr/>
                </p:nvCxnSpPr>
                <p:spPr>
                  <a:xfrm flipH="1" flipV="1">
                    <a:off x="1429212" y="1442802"/>
                    <a:ext cx="224495" cy="45933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9" name="直线连接符 458">
                    <a:extLst>
                      <a:ext uri="{FF2B5EF4-FFF2-40B4-BE49-F238E27FC236}">
                        <a16:creationId xmlns:a16="http://schemas.microsoft.com/office/drawing/2014/main" id="{D8E6579C-987D-3940-8F2C-36701B3B4036}"/>
                      </a:ext>
                    </a:extLst>
                  </p:cNvPr>
                  <p:cNvCxnSpPr>
                    <a:cxnSpLocks/>
                    <a:stCxn id="398" idx="1"/>
                    <a:endCxn id="387" idx="2"/>
                  </p:cNvCxnSpPr>
                  <p:nvPr/>
                </p:nvCxnSpPr>
                <p:spPr>
                  <a:xfrm flipH="1" flipV="1">
                    <a:off x="1131645" y="1957378"/>
                    <a:ext cx="414062" cy="1676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0" name="直线连接符 459">
                    <a:extLst>
                      <a:ext uri="{FF2B5EF4-FFF2-40B4-BE49-F238E27FC236}">
                        <a16:creationId xmlns:a16="http://schemas.microsoft.com/office/drawing/2014/main" id="{809C6DF4-D88B-D043-8135-AB9164287DD9}"/>
                      </a:ext>
                    </a:extLst>
                  </p:cNvPr>
                  <p:cNvCxnSpPr>
                    <a:cxnSpLocks/>
                    <a:stCxn id="399" idx="0"/>
                    <a:endCxn id="387" idx="2"/>
                  </p:cNvCxnSpPr>
                  <p:nvPr/>
                </p:nvCxnSpPr>
                <p:spPr>
                  <a:xfrm flipH="1" flipV="1">
                    <a:off x="1131645" y="1957378"/>
                    <a:ext cx="170186" cy="32477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2" name="直线连接符 461">
                    <a:extLst>
                      <a:ext uri="{FF2B5EF4-FFF2-40B4-BE49-F238E27FC236}">
                        <a16:creationId xmlns:a16="http://schemas.microsoft.com/office/drawing/2014/main" id="{935539D2-ECBD-254C-93D5-38442E0A1B24}"/>
                      </a:ext>
                    </a:extLst>
                  </p:cNvPr>
                  <p:cNvCxnSpPr>
                    <a:cxnSpLocks/>
                    <a:stCxn id="400" idx="1"/>
                    <a:endCxn id="388" idx="2"/>
                  </p:cNvCxnSpPr>
                  <p:nvPr/>
                </p:nvCxnSpPr>
                <p:spPr>
                  <a:xfrm flipH="1" flipV="1">
                    <a:off x="938685" y="2547794"/>
                    <a:ext cx="222581" cy="26548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3" name="直线连接符 462">
                    <a:extLst>
                      <a:ext uri="{FF2B5EF4-FFF2-40B4-BE49-F238E27FC236}">
                        <a16:creationId xmlns:a16="http://schemas.microsoft.com/office/drawing/2014/main" id="{96A55F9D-886F-C247-ADCF-23CDB288E7AF}"/>
                      </a:ext>
                    </a:extLst>
                  </p:cNvPr>
                  <p:cNvCxnSpPr>
                    <a:cxnSpLocks/>
                    <a:stCxn id="400" idx="1"/>
                    <a:endCxn id="389" idx="2"/>
                  </p:cNvCxnSpPr>
                  <p:nvPr/>
                </p:nvCxnSpPr>
                <p:spPr>
                  <a:xfrm flipH="1">
                    <a:off x="900177" y="2813280"/>
                    <a:ext cx="261089" cy="29068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4" name="直线连接符 463">
                    <a:extLst>
                      <a:ext uri="{FF2B5EF4-FFF2-40B4-BE49-F238E27FC236}">
                        <a16:creationId xmlns:a16="http://schemas.microsoft.com/office/drawing/2014/main" id="{2B8AC61B-8A4A-0E4B-81CC-AC6517DC3AC2}"/>
                      </a:ext>
                    </a:extLst>
                  </p:cNvPr>
                  <p:cNvCxnSpPr>
                    <a:cxnSpLocks/>
                    <a:stCxn id="401" idx="1"/>
                    <a:endCxn id="389" idx="2"/>
                  </p:cNvCxnSpPr>
                  <p:nvPr/>
                </p:nvCxnSpPr>
                <p:spPr>
                  <a:xfrm flipH="1" flipV="1">
                    <a:off x="900177" y="3103963"/>
                    <a:ext cx="180501" cy="24403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5" name="直线连接符 464">
                    <a:extLst>
                      <a:ext uri="{FF2B5EF4-FFF2-40B4-BE49-F238E27FC236}">
                        <a16:creationId xmlns:a16="http://schemas.microsoft.com/office/drawing/2014/main" id="{5D266594-D52D-7F4D-97E5-E988C068FBBE}"/>
                      </a:ext>
                    </a:extLst>
                  </p:cNvPr>
                  <p:cNvCxnSpPr>
                    <a:cxnSpLocks/>
                    <a:stCxn id="401" idx="1"/>
                    <a:endCxn id="390" idx="0"/>
                  </p:cNvCxnSpPr>
                  <p:nvPr/>
                </p:nvCxnSpPr>
                <p:spPr>
                  <a:xfrm flipH="1">
                    <a:off x="945328" y="3348001"/>
                    <a:ext cx="135350" cy="354909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6" name="直线连接符 465">
                    <a:extLst>
                      <a:ext uri="{FF2B5EF4-FFF2-40B4-BE49-F238E27FC236}">
                        <a16:creationId xmlns:a16="http://schemas.microsoft.com/office/drawing/2014/main" id="{4B2D514A-B53D-1B49-B419-99F8139A6C95}"/>
                      </a:ext>
                    </a:extLst>
                  </p:cNvPr>
                  <p:cNvCxnSpPr>
                    <a:cxnSpLocks/>
                    <a:stCxn id="402" idx="1"/>
                    <a:endCxn id="390" idx="0"/>
                  </p:cNvCxnSpPr>
                  <p:nvPr/>
                </p:nvCxnSpPr>
                <p:spPr>
                  <a:xfrm flipH="1">
                    <a:off x="945328" y="3658800"/>
                    <a:ext cx="322824" cy="4411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7" name="直线连接符 466">
                    <a:extLst>
                      <a:ext uri="{FF2B5EF4-FFF2-40B4-BE49-F238E27FC236}">
                        <a16:creationId xmlns:a16="http://schemas.microsoft.com/office/drawing/2014/main" id="{E07DD17B-9654-8046-8376-E2E3F6800EF2}"/>
                      </a:ext>
                    </a:extLst>
                  </p:cNvPr>
                  <p:cNvCxnSpPr>
                    <a:cxnSpLocks/>
                    <a:stCxn id="402" idx="2"/>
                    <a:endCxn id="391" idx="0"/>
                  </p:cNvCxnSpPr>
                  <p:nvPr/>
                </p:nvCxnSpPr>
                <p:spPr>
                  <a:xfrm flipH="1">
                    <a:off x="1159106" y="3730806"/>
                    <a:ext cx="217046" cy="51112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8" name="直线连接符 467">
                    <a:extLst>
                      <a:ext uri="{FF2B5EF4-FFF2-40B4-BE49-F238E27FC236}">
                        <a16:creationId xmlns:a16="http://schemas.microsoft.com/office/drawing/2014/main" id="{F47DB34B-DD80-154D-AD5E-5182BAFA51EE}"/>
                      </a:ext>
                    </a:extLst>
                  </p:cNvPr>
                  <p:cNvCxnSpPr>
                    <a:cxnSpLocks/>
                    <a:stCxn id="403" idx="0"/>
                    <a:endCxn id="391" idx="0"/>
                  </p:cNvCxnSpPr>
                  <p:nvPr/>
                </p:nvCxnSpPr>
                <p:spPr>
                  <a:xfrm flipH="1">
                    <a:off x="1159106" y="4142413"/>
                    <a:ext cx="474103" cy="99515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9" name="直线连接符 468">
                    <a:extLst>
                      <a:ext uri="{FF2B5EF4-FFF2-40B4-BE49-F238E27FC236}">
                        <a16:creationId xmlns:a16="http://schemas.microsoft.com/office/drawing/2014/main" id="{6B034857-F088-9143-9FF5-DF66BB827C1A}"/>
                      </a:ext>
                    </a:extLst>
                  </p:cNvPr>
                  <p:cNvCxnSpPr>
                    <a:cxnSpLocks/>
                    <a:stCxn id="403" idx="1"/>
                  </p:cNvCxnSpPr>
                  <p:nvPr/>
                </p:nvCxnSpPr>
                <p:spPr>
                  <a:xfrm flipH="1">
                    <a:off x="1436281" y="4264149"/>
                    <a:ext cx="151878" cy="51041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0" name="直线连接符 469">
                    <a:extLst>
                      <a:ext uri="{FF2B5EF4-FFF2-40B4-BE49-F238E27FC236}">
                        <a16:creationId xmlns:a16="http://schemas.microsoft.com/office/drawing/2014/main" id="{358B829B-0439-4E4F-9184-131A20F50C7D}"/>
                      </a:ext>
                    </a:extLst>
                  </p:cNvPr>
                  <p:cNvCxnSpPr>
                    <a:cxnSpLocks/>
                    <a:stCxn id="405" idx="1"/>
                    <a:endCxn id="393" idx="0"/>
                  </p:cNvCxnSpPr>
                  <p:nvPr/>
                </p:nvCxnSpPr>
                <p:spPr>
                  <a:xfrm flipH="1">
                    <a:off x="1474111" y="4457148"/>
                    <a:ext cx="418349" cy="31396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1" name="直线连接符 470">
                    <a:extLst>
                      <a:ext uri="{FF2B5EF4-FFF2-40B4-BE49-F238E27FC236}">
                        <a16:creationId xmlns:a16="http://schemas.microsoft.com/office/drawing/2014/main" id="{31C0CB9A-EBC2-EA4E-A8F2-97D1DC1EDE85}"/>
                      </a:ext>
                    </a:extLst>
                  </p:cNvPr>
                  <p:cNvCxnSpPr>
                    <a:cxnSpLocks/>
                    <a:stCxn id="404" idx="1"/>
                    <a:endCxn id="393" idx="0"/>
                  </p:cNvCxnSpPr>
                  <p:nvPr/>
                </p:nvCxnSpPr>
                <p:spPr>
                  <a:xfrm flipH="1" flipV="1">
                    <a:off x="1474111" y="4771111"/>
                    <a:ext cx="464679" cy="18787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2" name="直线连接符 471">
                    <a:extLst>
                      <a:ext uri="{FF2B5EF4-FFF2-40B4-BE49-F238E27FC236}">
                        <a16:creationId xmlns:a16="http://schemas.microsoft.com/office/drawing/2014/main" id="{B7A675C7-B961-6440-81F0-5E85E3819B86}"/>
                      </a:ext>
                    </a:extLst>
                  </p:cNvPr>
                  <p:cNvCxnSpPr>
                    <a:cxnSpLocks/>
                    <a:stCxn id="404" idx="2"/>
                    <a:endCxn id="392" idx="0"/>
                  </p:cNvCxnSpPr>
                  <p:nvPr/>
                </p:nvCxnSpPr>
                <p:spPr>
                  <a:xfrm flipH="1">
                    <a:off x="1824774" y="5030990"/>
                    <a:ext cx="222016" cy="13010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3" name="直线连接符 472">
                    <a:extLst>
                      <a:ext uri="{FF2B5EF4-FFF2-40B4-BE49-F238E27FC236}">
                        <a16:creationId xmlns:a16="http://schemas.microsoft.com/office/drawing/2014/main" id="{1746399F-BB3D-3E47-8333-90467D2C8D9B}"/>
                      </a:ext>
                    </a:extLst>
                  </p:cNvPr>
                  <p:cNvCxnSpPr>
                    <a:cxnSpLocks/>
                    <a:stCxn id="404" idx="2"/>
                    <a:endCxn id="394" idx="0"/>
                  </p:cNvCxnSpPr>
                  <p:nvPr/>
                </p:nvCxnSpPr>
                <p:spPr>
                  <a:xfrm>
                    <a:off x="2046790" y="5030990"/>
                    <a:ext cx="282721" cy="47584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4" name="直线连接符 473">
                    <a:extLst>
                      <a:ext uri="{FF2B5EF4-FFF2-40B4-BE49-F238E27FC236}">
                        <a16:creationId xmlns:a16="http://schemas.microsoft.com/office/drawing/2014/main" id="{42C7136C-357D-5A43-9385-3B571F25B158}"/>
                      </a:ext>
                    </a:extLst>
                  </p:cNvPr>
                  <p:cNvCxnSpPr>
                    <a:cxnSpLocks/>
                    <a:stCxn id="410" idx="2"/>
                    <a:endCxn id="394" idx="0"/>
                  </p:cNvCxnSpPr>
                  <p:nvPr/>
                </p:nvCxnSpPr>
                <p:spPr>
                  <a:xfrm flipH="1">
                    <a:off x="2329511" y="5105195"/>
                    <a:ext cx="168556" cy="401639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5" name="直线连接符 474">
                    <a:extLst>
                      <a:ext uri="{FF2B5EF4-FFF2-40B4-BE49-F238E27FC236}">
                        <a16:creationId xmlns:a16="http://schemas.microsoft.com/office/drawing/2014/main" id="{24CFC1C6-3919-4745-9BAA-0B4D35A6078A}"/>
                      </a:ext>
                    </a:extLst>
                  </p:cNvPr>
                  <p:cNvCxnSpPr>
                    <a:cxnSpLocks/>
                    <a:stCxn id="397" idx="2"/>
                    <a:endCxn id="398" idx="0"/>
                  </p:cNvCxnSpPr>
                  <p:nvPr/>
                </p:nvCxnSpPr>
                <p:spPr>
                  <a:xfrm flipH="1">
                    <a:off x="1653707" y="1526332"/>
                    <a:ext cx="384209" cy="37580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6" name="直线连接符 475">
                    <a:extLst>
                      <a:ext uri="{FF2B5EF4-FFF2-40B4-BE49-F238E27FC236}">
                        <a16:creationId xmlns:a16="http://schemas.microsoft.com/office/drawing/2014/main" id="{20DF64A7-E4AB-754F-B825-C6BBFF445591}"/>
                      </a:ext>
                    </a:extLst>
                  </p:cNvPr>
                  <p:cNvCxnSpPr>
                    <a:cxnSpLocks/>
                    <a:stCxn id="398" idx="2"/>
                    <a:endCxn id="399" idx="0"/>
                  </p:cNvCxnSpPr>
                  <p:nvPr/>
                </p:nvCxnSpPr>
                <p:spPr>
                  <a:xfrm flipH="1">
                    <a:off x="1301831" y="2046145"/>
                    <a:ext cx="351876" cy="236009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7" name="直线连接符 476">
                    <a:extLst>
                      <a:ext uri="{FF2B5EF4-FFF2-40B4-BE49-F238E27FC236}">
                        <a16:creationId xmlns:a16="http://schemas.microsoft.com/office/drawing/2014/main" id="{91255AF2-7DF6-1B48-9DC2-97012151DAE4}"/>
                      </a:ext>
                    </a:extLst>
                  </p:cNvPr>
                  <p:cNvCxnSpPr>
                    <a:cxnSpLocks/>
                    <a:stCxn id="399" idx="2"/>
                    <a:endCxn id="400" idx="0"/>
                  </p:cNvCxnSpPr>
                  <p:nvPr/>
                </p:nvCxnSpPr>
                <p:spPr>
                  <a:xfrm flipH="1">
                    <a:off x="1269266" y="2426167"/>
                    <a:ext cx="32565" cy="31510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8" name="直线连接符 477">
                    <a:extLst>
                      <a:ext uri="{FF2B5EF4-FFF2-40B4-BE49-F238E27FC236}">
                        <a16:creationId xmlns:a16="http://schemas.microsoft.com/office/drawing/2014/main" id="{7EEFED4C-5F6D-4247-B20F-F5094CFC9415}"/>
                      </a:ext>
                    </a:extLst>
                  </p:cNvPr>
                  <p:cNvCxnSpPr>
                    <a:cxnSpLocks/>
                    <a:endCxn id="401" idx="0"/>
                  </p:cNvCxnSpPr>
                  <p:nvPr/>
                </p:nvCxnSpPr>
                <p:spPr>
                  <a:xfrm flipH="1">
                    <a:off x="1151957" y="2887704"/>
                    <a:ext cx="101576" cy="351815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9" name="直线连接符 478">
                    <a:extLst>
                      <a:ext uri="{FF2B5EF4-FFF2-40B4-BE49-F238E27FC236}">
                        <a16:creationId xmlns:a16="http://schemas.microsoft.com/office/drawing/2014/main" id="{4D329E5A-3A43-4F46-865E-AF478BA055B8}"/>
                      </a:ext>
                    </a:extLst>
                  </p:cNvPr>
                  <p:cNvCxnSpPr>
                    <a:cxnSpLocks/>
                    <a:stCxn id="401" idx="2"/>
                    <a:endCxn id="402" idx="0"/>
                  </p:cNvCxnSpPr>
                  <p:nvPr/>
                </p:nvCxnSpPr>
                <p:spPr>
                  <a:xfrm>
                    <a:off x="1208227" y="3372084"/>
                    <a:ext cx="167925" cy="214709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0" name="直线连接符 479">
                    <a:extLst>
                      <a:ext uri="{FF2B5EF4-FFF2-40B4-BE49-F238E27FC236}">
                        <a16:creationId xmlns:a16="http://schemas.microsoft.com/office/drawing/2014/main" id="{21524FEB-175F-024C-BB75-762935793C2C}"/>
                      </a:ext>
                    </a:extLst>
                  </p:cNvPr>
                  <p:cNvCxnSpPr>
                    <a:cxnSpLocks/>
                    <a:stCxn id="402" idx="2"/>
                    <a:endCxn id="403" idx="0"/>
                  </p:cNvCxnSpPr>
                  <p:nvPr/>
                </p:nvCxnSpPr>
                <p:spPr>
                  <a:xfrm>
                    <a:off x="1376152" y="3730806"/>
                    <a:ext cx="257057" cy="41160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1" name="直线连接符 480">
                    <a:extLst>
                      <a:ext uri="{FF2B5EF4-FFF2-40B4-BE49-F238E27FC236}">
                        <a16:creationId xmlns:a16="http://schemas.microsoft.com/office/drawing/2014/main" id="{8B11EA80-ED53-9143-AAE4-EE4BF5F58C85}"/>
                      </a:ext>
                    </a:extLst>
                  </p:cNvPr>
                  <p:cNvCxnSpPr>
                    <a:cxnSpLocks/>
                    <a:stCxn id="403" idx="2"/>
                    <a:endCxn id="405" idx="1"/>
                  </p:cNvCxnSpPr>
                  <p:nvPr/>
                </p:nvCxnSpPr>
                <p:spPr>
                  <a:xfrm>
                    <a:off x="1717857" y="4258922"/>
                    <a:ext cx="174603" cy="19822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2" name="直线连接符 481">
                    <a:extLst>
                      <a:ext uri="{FF2B5EF4-FFF2-40B4-BE49-F238E27FC236}">
                        <a16:creationId xmlns:a16="http://schemas.microsoft.com/office/drawing/2014/main" id="{DB45C046-2667-2F42-A4BE-F021D99096B7}"/>
                      </a:ext>
                    </a:extLst>
                  </p:cNvPr>
                  <p:cNvCxnSpPr>
                    <a:cxnSpLocks/>
                    <a:stCxn id="405" idx="2"/>
                    <a:endCxn id="404" idx="0"/>
                  </p:cNvCxnSpPr>
                  <p:nvPr/>
                </p:nvCxnSpPr>
                <p:spPr>
                  <a:xfrm>
                    <a:off x="1959910" y="4568051"/>
                    <a:ext cx="86880" cy="31892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3" name="直线连接符 482">
                    <a:extLst>
                      <a:ext uri="{FF2B5EF4-FFF2-40B4-BE49-F238E27FC236}">
                        <a16:creationId xmlns:a16="http://schemas.microsoft.com/office/drawing/2014/main" id="{720A586C-90F4-4D4D-9C50-B4C26B011584}"/>
                      </a:ext>
                    </a:extLst>
                  </p:cNvPr>
                  <p:cNvCxnSpPr>
                    <a:cxnSpLocks/>
                    <a:stCxn id="410" idx="1"/>
                    <a:endCxn id="404" idx="3"/>
                  </p:cNvCxnSpPr>
                  <p:nvPr/>
                </p:nvCxnSpPr>
                <p:spPr>
                  <a:xfrm flipH="1" flipV="1">
                    <a:off x="2154790" y="4958984"/>
                    <a:ext cx="273902" cy="3650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4" name="直线连接符 483">
                    <a:extLst>
                      <a:ext uri="{FF2B5EF4-FFF2-40B4-BE49-F238E27FC236}">
                        <a16:creationId xmlns:a16="http://schemas.microsoft.com/office/drawing/2014/main" id="{86ED4CD7-1D82-2C4D-A677-583E0479C868}"/>
                      </a:ext>
                    </a:extLst>
                  </p:cNvPr>
                  <p:cNvCxnSpPr>
                    <a:cxnSpLocks/>
                    <a:stCxn id="423" idx="2"/>
                    <a:endCxn id="433" idx="0"/>
                  </p:cNvCxnSpPr>
                  <p:nvPr/>
                </p:nvCxnSpPr>
                <p:spPr>
                  <a:xfrm>
                    <a:off x="3311409" y="2242559"/>
                    <a:ext cx="185204" cy="37249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5" name="直线连接符 484">
                    <a:extLst>
                      <a:ext uri="{FF2B5EF4-FFF2-40B4-BE49-F238E27FC236}">
                        <a16:creationId xmlns:a16="http://schemas.microsoft.com/office/drawing/2014/main" id="{BED310E8-0D1D-EE46-924A-64299FF2B37D}"/>
                      </a:ext>
                    </a:extLst>
                  </p:cNvPr>
                  <p:cNvCxnSpPr>
                    <a:cxnSpLocks/>
                    <a:stCxn id="433" idx="2"/>
                    <a:endCxn id="438" idx="0"/>
                  </p:cNvCxnSpPr>
                  <p:nvPr/>
                </p:nvCxnSpPr>
                <p:spPr>
                  <a:xfrm>
                    <a:off x="3456917" y="2753491"/>
                    <a:ext cx="199305" cy="31164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6" name="直线连接符 485">
                    <a:extLst>
                      <a:ext uri="{FF2B5EF4-FFF2-40B4-BE49-F238E27FC236}">
                        <a16:creationId xmlns:a16="http://schemas.microsoft.com/office/drawing/2014/main" id="{1D8AEE27-55D0-664D-9B77-562B653A83DE}"/>
                      </a:ext>
                    </a:extLst>
                  </p:cNvPr>
                  <p:cNvCxnSpPr>
                    <a:cxnSpLocks/>
                    <a:stCxn id="438" idx="2"/>
                    <a:endCxn id="440" idx="0"/>
                  </p:cNvCxnSpPr>
                  <p:nvPr/>
                </p:nvCxnSpPr>
                <p:spPr>
                  <a:xfrm>
                    <a:off x="3656222" y="3209152"/>
                    <a:ext cx="169730" cy="32570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7" name="直线连接符 486">
                    <a:extLst>
                      <a:ext uri="{FF2B5EF4-FFF2-40B4-BE49-F238E27FC236}">
                        <a16:creationId xmlns:a16="http://schemas.microsoft.com/office/drawing/2014/main" id="{C6935C5D-A7D5-F14D-9DA7-BEA4146B5174}"/>
                      </a:ext>
                    </a:extLst>
                  </p:cNvPr>
                  <p:cNvCxnSpPr>
                    <a:cxnSpLocks/>
                    <a:stCxn id="407" idx="1"/>
                    <a:endCxn id="397" idx="3"/>
                  </p:cNvCxnSpPr>
                  <p:nvPr/>
                </p:nvCxnSpPr>
                <p:spPr>
                  <a:xfrm flipH="1" flipV="1">
                    <a:off x="2145916" y="1454326"/>
                    <a:ext cx="342733" cy="22259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8" name="直线连接符 487">
                    <a:extLst>
                      <a:ext uri="{FF2B5EF4-FFF2-40B4-BE49-F238E27FC236}">
                        <a16:creationId xmlns:a16="http://schemas.microsoft.com/office/drawing/2014/main" id="{4EAD2AA7-0F25-F44B-960A-567D2F367859}"/>
                      </a:ext>
                    </a:extLst>
                  </p:cNvPr>
                  <p:cNvCxnSpPr>
                    <a:cxnSpLocks/>
                    <a:stCxn id="408" idx="0"/>
                    <a:endCxn id="397" idx="2"/>
                  </p:cNvCxnSpPr>
                  <p:nvPr/>
                </p:nvCxnSpPr>
                <p:spPr>
                  <a:xfrm flipH="1" flipV="1">
                    <a:off x="2037916" y="1526332"/>
                    <a:ext cx="211821" cy="42311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9" name="直线连接符 488">
                    <a:extLst>
                      <a:ext uri="{FF2B5EF4-FFF2-40B4-BE49-F238E27FC236}">
                        <a16:creationId xmlns:a16="http://schemas.microsoft.com/office/drawing/2014/main" id="{20E691E2-0304-4D42-87E2-EE5C625EFDB2}"/>
                      </a:ext>
                    </a:extLst>
                  </p:cNvPr>
                  <p:cNvCxnSpPr>
                    <a:cxnSpLocks/>
                    <a:stCxn id="408" idx="1"/>
                    <a:endCxn id="398" idx="3"/>
                  </p:cNvCxnSpPr>
                  <p:nvPr/>
                </p:nvCxnSpPr>
                <p:spPr>
                  <a:xfrm flipH="1" flipV="1">
                    <a:off x="1761707" y="1974139"/>
                    <a:ext cx="380030" cy="4731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0" name="直线连接符 489">
                    <a:extLst>
                      <a:ext uri="{FF2B5EF4-FFF2-40B4-BE49-F238E27FC236}">
                        <a16:creationId xmlns:a16="http://schemas.microsoft.com/office/drawing/2014/main" id="{0A9BF99C-2055-154A-BAA6-F4B5479A3C35}"/>
                      </a:ext>
                    </a:extLst>
                  </p:cNvPr>
                  <p:cNvCxnSpPr>
                    <a:cxnSpLocks/>
                    <a:stCxn id="409" idx="0"/>
                    <a:endCxn id="398" idx="2"/>
                  </p:cNvCxnSpPr>
                  <p:nvPr/>
                </p:nvCxnSpPr>
                <p:spPr>
                  <a:xfrm flipH="1" flipV="1">
                    <a:off x="1653707" y="2046145"/>
                    <a:ext cx="336634" cy="359669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3" name="直线连接符 492">
                    <a:extLst>
                      <a:ext uri="{FF2B5EF4-FFF2-40B4-BE49-F238E27FC236}">
                        <a16:creationId xmlns:a16="http://schemas.microsoft.com/office/drawing/2014/main" id="{1A79A5AF-0568-AB43-B496-CCC832AD9A48}"/>
                      </a:ext>
                    </a:extLst>
                  </p:cNvPr>
                  <p:cNvCxnSpPr>
                    <a:cxnSpLocks/>
                    <a:stCxn id="400" idx="0"/>
                    <a:endCxn id="406" idx="1"/>
                  </p:cNvCxnSpPr>
                  <p:nvPr/>
                </p:nvCxnSpPr>
                <p:spPr>
                  <a:xfrm flipV="1">
                    <a:off x="1269266" y="2490602"/>
                    <a:ext cx="224402" cy="25067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4" name="直线连接符 493">
                    <a:extLst>
                      <a:ext uri="{FF2B5EF4-FFF2-40B4-BE49-F238E27FC236}">
                        <a16:creationId xmlns:a16="http://schemas.microsoft.com/office/drawing/2014/main" id="{5FDE6154-3C39-2542-A26A-F53A55CB06A4}"/>
                      </a:ext>
                    </a:extLst>
                  </p:cNvPr>
                  <p:cNvCxnSpPr>
                    <a:cxnSpLocks/>
                    <a:stCxn id="433" idx="3"/>
                    <a:endCxn id="437" idx="1"/>
                  </p:cNvCxnSpPr>
                  <p:nvPr/>
                </p:nvCxnSpPr>
                <p:spPr>
                  <a:xfrm>
                    <a:off x="3580581" y="2714043"/>
                    <a:ext cx="310122" cy="4384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5" name="直线连接符 494">
                    <a:extLst>
                      <a:ext uri="{FF2B5EF4-FFF2-40B4-BE49-F238E27FC236}">
                        <a16:creationId xmlns:a16="http://schemas.microsoft.com/office/drawing/2014/main" id="{B3016B18-62BA-1E49-8ADD-6A6FA3AF3F5B}"/>
                      </a:ext>
                    </a:extLst>
                  </p:cNvPr>
                  <p:cNvCxnSpPr>
                    <a:cxnSpLocks/>
                    <a:stCxn id="438" idx="0"/>
                    <a:endCxn id="437" idx="2"/>
                  </p:cNvCxnSpPr>
                  <p:nvPr/>
                </p:nvCxnSpPr>
                <p:spPr>
                  <a:xfrm flipV="1">
                    <a:off x="3656222" y="2849176"/>
                    <a:ext cx="326758" cy="21596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6" name="直线连接符 495">
                    <a:extLst>
                      <a:ext uri="{FF2B5EF4-FFF2-40B4-BE49-F238E27FC236}">
                        <a16:creationId xmlns:a16="http://schemas.microsoft.com/office/drawing/2014/main" id="{E216EC8D-EC4A-734C-859B-36A39FEE708B}"/>
                      </a:ext>
                    </a:extLst>
                  </p:cNvPr>
                  <p:cNvCxnSpPr>
                    <a:cxnSpLocks/>
                    <a:stCxn id="439" idx="0"/>
                    <a:endCxn id="437" idx="2"/>
                  </p:cNvCxnSpPr>
                  <p:nvPr/>
                </p:nvCxnSpPr>
                <p:spPr>
                  <a:xfrm flipH="1" flipV="1">
                    <a:off x="3982980" y="2849176"/>
                    <a:ext cx="200229" cy="33736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7" name="直线连接符 496">
                    <a:extLst>
                      <a:ext uri="{FF2B5EF4-FFF2-40B4-BE49-F238E27FC236}">
                        <a16:creationId xmlns:a16="http://schemas.microsoft.com/office/drawing/2014/main" id="{9DFAAE4F-249C-4041-9AB0-EF70FCB5EA1E}"/>
                      </a:ext>
                    </a:extLst>
                  </p:cNvPr>
                  <p:cNvCxnSpPr>
                    <a:cxnSpLocks/>
                    <a:stCxn id="439" idx="1"/>
                    <a:endCxn id="438" idx="3"/>
                  </p:cNvCxnSpPr>
                  <p:nvPr/>
                </p:nvCxnSpPr>
                <p:spPr>
                  <a:xfrm flipH="1" flipV="1">
                    <a:off x="3764222" y="3137146"/>
                    <a:ext cx="291877" cy="75699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8" name="直线连接符 497">
                    <a:extLst>
                      <a:ext uri="{FF2B5EF4-FFF2-40B4-BE49-F238E27FC236}">
                        <a16:creationId xmlns:a16="http://schemas.microsoft.com/office/drawing/2014/main" id="{A647ACAA-7E01-6D47-822C-7C13134C1A2A}"/>
                      </a:ext>
                    </a:extLst>
                  </p:cNvPr>
                  <p:cNvCxnSpPr>
                    <a:cxnSpLocks/>
                    <a:stCxn id="439" idx="2"/>
                    <a:endCxn id="440" idx="0"/>
                  </p:cNvCxnSpPr>
                  <p:nvPr/>
                </p:nvCxnSpPr>
                <p:spPr>
                  <a:xfrm flipH="1">
                    <a:off x="3825952" y="3320066"/>
                    <a:ext cx="303309" cy="21478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9" name="直线连接符 498">
                    <a:extLst>
                      <a:ext uri="{FF2B5EF4-FFF2-40B4-BE49-F238E27FC236}">
                        <a16:creationId xmlns:a16="http://schemas.microsoft.com/office/drawing/2014/main" id="{1AD68929-4CD9-9C43-A485-C84252A76B4B}"/>
                      </a:ext>
                    </a:extLst>
                  </p:cNvPr>
                  <p:cNvCxnSpPr>
                    <a:cxnSpLocks/>
                    <a:stCxn id="411" idx="1"/>
                    <a:endCxn id="412" idx="3"/>
                  </p:cNvCxnSpPr>
                  <p:nvPr/>
                </p:nvCxnSpPr>
                <p:spPr>
                  <a:xfrm flipH="1" flipV="1">
                    <a:off x="3127833" y="5336331"/>
                    <a:ext cx="337819" cy="562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0" name="直线连接符 499">
                    <a:extLst>
                      <a:ext uri="{FF2B5EF4-FFF2-40B4-BE49-F238E27FC236}">
                        <a16:creationId xmlns:a16="http://schemas.microsoft.com/office/drawing/2014/main" id="{137676F2-5C05-4F40-9C1F-2F44F24609DF}"/>
                      </a:ext>
                    </a:extLst>
                  </p:cNvPr>
                  <p:cNvCxnSpPr>
                    <a:cxnSpLocks/>
                    <a:stCxn id="412" idx="1"/>
                    <a:endCxn id="410" idx="3"/>
                  </p:cNvCxnSpPr>
                  <p:nvPr/>
                </p:nvCxnSpPr>
                <p:spPr>
                  <a:xfrm flipH="1" flipV="1">
                    <a:off x="2626018" y="5083342"/>
                    <a:ext cx="296387" cy="18624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1" name="直线连接符 500">
                    <a:extLst>
                      <a:ext uri="{FF2B5EF4-FFF2-40B4-BE49-F238E27FC236}">
                        <a16:creationId xmlns:a16="http://schemas.microsoft.com/office/drawing/2014/main" id="{2E89AABF-DEA3-3C45-83C7-59DD0D48AA90}"/>
                      </a:ext>
                    </a:extLst>
                  </p:cNvPr>
                  <p:cNvCxnSpPr>
                    <a:cxnSpLocks/>
                    <a:stCxn id="415" idx="0"/>
                    <a:endCxn id="407" idx="2"/>
                  </p:cNvCxnSpPr>
                  <p:nvPr/>
                </p:nvCxnSpPr>
                <p:spPr>
                  <a:xfrm flipH="1" flipV="1">
                    <a:off x="2596649" y="1748924"/>
                    <a:ext cx="200184" cy="30769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2" name="直线连接符 501">
                    <a:extLst>
                      <a:ext uri="{FF2B5EF4-FFF2-40B4-BE49-F238E27FC236}">
                        <a16:creationId xmlns:a16="http://schemas.microsoft.com/office/drawing/2014/main" id="{CC944438-813C-9149-AC87-D6BE467661E5}"/>
                      </a:ext>
                    </a:extLst>
                  </p:cNvPr>
                  <p:cNvCxnSpPr>
                    <a:cxnSpLocks/>
                    <a:stCxn id="415" idx="1"/>
                    <a:endCxn id="408" idx="3"/>
                  </p:cNvCxnSpPr>
                  <p:nvPr/>
                </p:nvCxnSpPr>
                <p:spPr>
                  <a:xfrm flipH="1" flipV="1">
                    <a:off x="2357737" y="2021457"/>
                    <a:ext cx="331096" cy="10717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3" name="直线连接符 502">
                    <a:extLst>
                      <a:ext uri="{FF2B5EF4-FFF2-40B4-BE49-F238E27FC236}">
                        <a16:creationId xmlns:a16="http://schemas.microsoft.com/office/drawing/2014/main" id="{B0DE53CA-F6FC-5045-8BA0-1FA7BCB326B2}"/>
                      </a:ext>
                    </a:extLst>
                  </p:cNvPr>
                  <p:cNvCxnSpPr>
                    <a:cxnSpLocks/>
                    <a:stCxn id="408" idx="2"/>
                    <a:endCxn id="409" idx="0"/>
                  </p:cNvCxnSpPr>
                  <p:nvPr/>
                </p:nvCxnSpPr>
                <p:spPr>
                  <a:xfrm flipH="1">
                    <a:off x="1990341" y="2093463"/>
                    <a:ext cx="259396" cy="31235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4" name="直线连接符 503">
                    <a:extLst>
                      <a:ext uri="{FF2B5EF4-FFF2-40B4-BE49-F238E27FC236}">
                        <a16:creationId xmlns:a16="http://schemas.microsoft.com/office/drawing/2014/main" id="{3FE082D9-733D-BE4F-B858-18D141A7C462}"/>
                      </a:ext>
                    </a:extLst>
                  </p:cNvPr>
                  <p:cNvCxnSpPr>
                    <a:cxnSpLocks/>
                    <a:stCxn id="416" idx="1"/>
                    <a:endCxn id="409" idx="3"/>
                  </p:cNvCxnSpPr>
                  <p:nvPr/>
                </p:nvCxnSpPr>
                <p:spPr>
                  <a:xfrm flipH="1">
                    <a:off x="2098341" y="2430227"/>
                    <a:ext cx="250585" cy="4759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5" name="直线连接符 504">
                    <a:extLst>
                      <a:ext uri="{FF2B5EF4-FFF2-40B4-BE49-F238E27FC236}">
                        <a16:creationId xmlns:a16="http://schemas.microsoft.com/office/drawing/2014/main" id="{DFEBC622-F5A2-E848-BB6F-DCE9C72F59EC}"/>
                      </a:ext>
                    </a:extLst>
                  </p:cNvPr>
                  <p:cNvCxnSpPr>
                    <a:cxnSpLocks/>
                    <a:stCxn id="417" idx="0"/>
                    <a:endCxn id="409" idx="2"/>
                  </p:cNvCxnSpPr>
                  <p:nvPr/>
                </p:nvCxnSpPr>
                <p:spPr>
                  <a:xfrm flipH="1" flipV="1">
                    <a:off x="1990341" y="2549827"/>
                    <a:ext cx="194016" cy="28768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6" name="直线连接符 505">
                    <a:extLst>
                      <a:ext uri="{FF2B5EF4-FFF2-40B4-BE49-F238E27FC236}">
                        <a16:creationId xmlns:a16="http://schemas.microsoft.com/office/drawing/2014/main" id="{F51271A1-041C-D943-AB3E-9A83CFA7A12D}"/>
                      </a:ext>
                    </a:extLst>
                  </p:cNvPr>
                  <p:cNvCxnSpPr>
                    <a:cxnSpLocks/>
                    <a:stCxn id="413" idx="0"/>
                    <a:endCxn id="409" idx="2"/>
                  </p:cNvCxnSpPr>
                  <p:nvPr/>
                </p:nvCxnSpPr>
                <p:spPr>
                  <a:xfrm flipV="1">
                    <a:off x="1747997" y="2549827"/>
                    <a:ext cx="242344" cy="24795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7" name="直线连接符 506">
                    <a:extLst>
                      <a:ext uri="{FF2B5EF4-FFF2-40B4-BE49-F238E27FC236}">
                        <a16:creationId xmlns:a16="http://schemas.microsoft.com/office/drawing/2014/main" id="{088A5BCC-214A-E04E-9CA7-D97B1E745853}"/>
                      </a:ext>
                    </a:extLst>
                  </p:cNvPr>
                  <p:cNvCxnSpPr>
                    <a:cxnSpLocks/>
                    <a:stCxn id="413" idx="0"/>
                    <a:endCxn id="406" idx="2"/>
                  </p:cNvCxnSpPr>
                  <p:nvPr/>
                </p:nvCxnSpPr>
                <p:spPr>
                  <a:xfrm flipH="1" flipV="1">
                    <a:off x="1601668" y="2562608"/>
                    <a:ext cx="146329" cy="23517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8" name="直线连接符 507">
                    <a:extLst>
                      <a:ext uri="{FF2B5EF4-FFF2-40B4-BE49-F238E27FC236}">
                        <a16:creationId xmlns:a16="http://schemas.microsoft.com/office/drawing/2014/main" id="{245DEFAB-0BF4-9A40-B25B-DCFCC136C5C9}"/>
                      </a:ext>
                    </a:extLst>
                  </p:cNvPr>
                  <p:cNvCxnSpPr>
                    <a:cxnSpLocks/>
                    <a:stCxn id="413" idx="1"/>
                    <a:endCxn id="400" idx="3"/>
                  </p:cNvCxnSpPr>
                  <p:nvPr/>
                </p:nvCxnSpPr>
                <p:spPr>
                  <a:xfrm flipH="1" flipV="1">
                    <a:off x="1377266" y="2813280"/>
                    <a:ext cx="262731" cy="5650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9" name="直线连接符 508">
                    <a:extLst>
                      <a:ext uri="{FF2B5EF4-FFF2-40B4-BE49-F238E27FC236}">
                        <a16:creationId xmlns:a16="http://schemas.microsoft.com/office/drawing/2014/main" id="{3ECD6A9C-9278-554E-ABA0-7D52E25B02CA}"/>
                      </a:ext>
                    </a:extLst>
                  </p:cNvPr>
                  <p:cNvCxnSpPr>
                    <a:cxnSpLocks/>
                    <a:stCxn id="414" idx="0"/>
                    <a:endCxn id="400" idx="2"/>
                  </p:cNvCxnSpPr>
                  <p:nvPr/>
                </p:nvCxnSpPr>
                <p:spPr>
                  <a:xfrm flipH="1" flipV="1">
                    <a:off x="1269266" y="2885286"/>
                    <a:ext cx="217952" cy="19562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0" name="直线连接符 509">
                    <a:extLst>
                      <a:ext uri="{FF2B5EF4-FFF2-40B4-BE49-F238E27FC236}">
                        <a16:creationId xmlns:a16="http://schemas.microsoft.com/office/drawing/2014/main" id="{BE084FA1-4F60-4646-BA0D-12BCE951A87D}"/>
                      </a:ext>
                    </a:extLst>
                  </p:cNvPr>
                  <p:cNvCxnSpPr>
                    <a:cxnSpLocks/>
                    <a:stCxn id="414" idx="0"/>
                    <a:endCxn id="413" idx="1"/>
                  </p:cNvCxnSpPr>
                  <p:nvPr/>
                </p:nvCxnSpPr>
                <p:spPr>
                  <a:xfrm flipV="1">
                    <a:off x="1487218" y="2869787"/>
                    <a:ext cx="152779" cy="211119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1" name="直线连接符 510">
                    <a:extLst>
                      <a:ext uri="{FF2B5EF4-FFF2-40B4-BE49-F238E27FC236}">
                        <a16:creationId xmlns:a16="http://schemas.microsoft.com/office/drawing/2014/main" id="{3FC7803F-7F09-0F49-B4EE-0FE41B45083A}"/>
                      </a:ext>
                    </a:extLst>
                  </p:cNvPr>
                  <p:cNvCxnSpPr>
                    <a:cxnSpLocks/>
                    <a:stCxn id="414" idx="1"/>
                    <a:endCxn id="401" idx="3"/>
                  </p:cNvCxnSpPr>
                  <p:nvPr/>
                </p:nvCxnSpPr>
                <p:spPr>
                  <a:xfrm flipH="1">
                    <a:off x="1279507" y="3158466"/>
                    <a:ext cx="103628" cy="10513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2" name="直线连接符 511">
                    <a:extLst>
                      <a:ext uri="{FF2B5EF4-FFF2-40B4-BE49-F238E27FC236}">
                        <a16:creationId xmlns:a16="http://schemas.microsoft.com/office/drawing/2014/main" id="{3850CE47-E722-864C-9910-1DE468BB16CD}"/>
                      </a:ext>
                    </a:extLst>
                  </p:cNvPr>
                  <p:cNvCxnSpPr>
                    <a:cxnSpLocks/>
                    <a:stCxn id="414" idx="2"/>
                    <a:endCxn id="402" idx="0"/>
                  </p:cNvCxnSpPr>
                  <p:nvPr/>
                </p:nvCxnSpPr>
                <p:spPr>
                  <a:xfrm flipH="1">
                    <a:off x="1376152" y="3224721"/>
                    <a:ext cx="118604" cy="36207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3" name="直线连接符 512">
                    <a:extLst>
                      <a:ext uri="{FF2B5EF4-FFF2-40B4-BE49-F238E27FC236}">
                        <a16:creationId xmlns:a16="http://schemas.microsoft.com/office/drawing/2014/main" id="{2BE6DDF2-55D1-E348-AB2D-B7B6419C73C6}"/>
                      </a:ext>
                    </a:extLst>
                  </p:cNvPr>
                  <p:cNvCxnSpPr>
                    <a:cxnSpLocks/>
                    <a:stCxn id="418" idx="1"/>
                    <a:endCxn id="402" idx="3"/>
                  </p:cNvCxnSpPr>
                  <p:nvPr/>
                </p:nvCxnSpPr>
                <p:spPr>
                  <a:xfrm flipH="1">
                    <a:off x="1484152" y="3286477"/>
                    <a:ext cx="274995" cy="37232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4" name="直线连接符 513">
                    <a:extLst>
                      <a:ext uri="{FF2B5EF4-FFF2-40B4-BE49-F238E27FC236}">
                        <a16:creationId xmlns:a16="http://schemas.microsoft.com/office/drawing/2014/main" id="{D10B490D-A391-6845-B573-E304B500968A}"/>
                      </a:ext>
                    </a:extLst>
                  </p:cNvPr>
                  <p:cNvCxnSpPr>
                    <a:cxnSpLocks/>
                    <a:stCxn id="419" idx="1"/>
                    <a:endCxn id="402" idx="3"/>
                  </p:cNvCxnSpPr>
                  <p:nvPr/>
                </p:nvCxnSpPr>
                <p:spPr>
                  <a:xfrm flipH="1" flipV="1">
                    <a:off x="1484152" y="3658800"/>
                    <a:ext cx="299321" cy="6198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5" name="直线连接符 514">
                    <a:extLst>
                      <a:ext uri="{FF2B5EF4-FFF2-40B4-BE49-F238E27FC236}">
                        <a16:creationId xmlns:a16="http://schemas.microsoft.com/office/drawing/2014/main" id="{6B273A93-C638-3B46-96B1-F71073B85A1D}"/>
                      </a:ext>
                    </a:extLst>
                  </p:cNvPr>
                  <p:cNvCxnSpPr>
                    <a:cxnSpLocks/>
                    <a:stCxn id="418" idx="2"/>
                    <a:endCxn id="419" idx="0"/>
                  </p:cNvCxnSpPr>
                  <p:nvPr/>
                </p:nvCxnSpPr>
                <p:spPr>
                  <a:xfrm>
                    <a:off x="1867147" y="3358483"/>
                    <a:ext cx="24326" cy="29029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6" name="直线连接符 515">
                    <a:extLst>
                      <a:ext uri="{FF2B5EF4-FFF2-40B4-BE49-F238E27FC236}">
                        <a16:creationId xmlns:a16="http://schemas.microsoft.com/office/drawing/2014/main" id="{79304F28-883B-5D4E-8AB6-BABBC5B04276}"/>
                      </a:ext>
                    </a:extLst>
                  </p:cNvPr>
                  <p:cNvCxnSpPr>
                    <a:cxnSpLocks/>
                    <a:stCxn id="414" idx="3"/>
                    <a:endCxn id="418" idx="1"/>
                  </p:cNvCxnSpPr>
                  <p:nvPr/>
                </p:nvCxnSpPr>
                <p:spPr>
                  <a:xfrm>
                    <a:off x="1598839" y="3147162"/>
                    <a:ext cx="160308" cy="139315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7" name="直线连接符 516">
                    <a:extLst>
                      <a:ext uri="{FF2B5EF4-FFF2-40B4-BE49-F238E27FC236}">
                        <a16:creationId xmlns:a16="http://schemas.microsoft.com/office/drawing/2014/main" id="{06A7AF8C-98C8-CC46-8248-1CBED932D1A4}"/>
                      </a:ext>
                    </a:extLst>
                  </p:cNvPr>
                  <p:cNvCxnSpPr>
                    <a:cxnSpLocks/>
                    <a:stCxn id="419" idx="2"/>
                    <a:endCxn id="403" idx="0"/>
                  </p:cNvCxnSpPr>
                  <p:nvPr/>
                </p:nvCxnSpPr>
                <p:spPr>
                  <a:xfrm flipH="1">
                    <a:off x="1633209" y="3792790"/>
                    <a:ext cx="258264" cy="34962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8" name="直线连接符 517">
                    <a:extLst>
                      <a:ext uri="{FF2B5EF4-FFF2-40B4-BE49-F238E27FC236}">
                        <a16:creationId xmlns:a16="http://schemas.microsoft.com/office/drawing/2014/main" id="{3F17752E-0961-674F-BBD1-0794C37663F2}"/>
                      </a:ext>
                    </a:extLst>
                  </p:cNvPr>
                  <p:cNvCxnSpPr>
                    <a:cxnSpLocks/>
                    <a:stCxn id="417" idx="0"/>
                    <a:endCxn id="416" idx="2"/>
                  </p:cNvCxnSpPr>
                  <p:nvPr/>
                </p:nvCxnSpPr>
                <p:spPr>
                  <a:xfrm flipV="1">
                    <a:off x="2184357" y="2533471"/>
                    <a:ext cx="243242" cy="30404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9" name="直线连接符 518">
                    <a:extLst>
                      <a:ext uri="{FF2B5EF4-FFF2-40B4-BE49-F238E27FC236}">
                        <a16:creationId xmlns:a16="http://schemas.microsoft.com/office/drawing/2014/main" id="{9367D670-4E8C-8240-BF1F-2EEE43D05718}"/>
                      </a:ext>
                    </a:extLst>
                  </p:cNvPr>
                  <p:cNvCxnSpPr>
                    <a:cxnSpLocks/>
                    <a:stCxn id="417" idx="1"/>
                    <a:endCxn id="413" idx="3"/>
                  </p:cNvCxnSpPr>
                  <p:nvPr/>
                </p:nvCxnSpPr>
                <p:spPr>
                  <a:xfrm flipH="1" flipV="1">
                    <a:off x="1855997" y="2869787"/>
                    <a:ext cx="220360" cy="3973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0" name="直线连接符 519">
                    <a:extLst>
                      <a:ext uri="{FF2B5EF4-FFF2-40B4-BE49-F238E27FC236}">
                        <a16:creationId xmlns:a16="http://schemas.microsoft.com/office/drawing/2014/main" id="{F022B834-2105-9641-89F3-FEA051D8A740}"/>
                      </a:ext>
                    </a:extLst>
                  </p:cNvPr>
                  <p:cNvCxnSpPr>
                    <a:cxnSpLocks/>
                    <a:stCxn id="409" idx="1"/>
                    <a:endCxn id="406" idx="3"/>
                  </p:cNvCxnSpPr>
                  <p:nvPr/>
                </p:nvCxnSpPr>
                <p:spPr>
                  <a:xfrm flipH="1">
                    <a:off x="1709668" y="2477821"/>
                    <a:ext cx="172673" cy="1278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1" name="直线连接符 520">
                    <a:extLst>
                      <a:ext uri="{FF2B5EF4-FFF2-40B4-BE49-F238E27FC236}">
                        <a16:creationId xmlns:a16="http://schemas.microsoft.com/office/drawing/2014/main" id="{CCA79E32-7DE0-5441-805E-1E99B3E42719}"/>
                      </a:ext>
                    </a:extLst>
                  </p:cNvPr>
                  <p:cNvCxnSpPr>
                    <a:cxnSpLocks/>
                    <a:stCxn id="416" idx="1"/>
                    <a:endCxn id="408" idx="2"/>
                  </p:cNvCxnSpPr>
                  <p:nvPr/>
                </p:nvCxnSpPr>
                <p:spPr>
                  <a:xfrm flipH="1" flipV="1">
                    <a:off x="2249737" y="2093463"/>
                    <a:ext cx="99189" cy="33676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2" name="直线连接符 521">
                    <a:extLst>
                      <a:ext uri="{FF2B5EF4-FFF2-40B4-BE49-F238E27FC236}">
                        <a16:creationId xmlns:a16="http://schemas.microsoft.com/office/drawing/2014/main" id="{0556C663-D635-3743-82F2-00E64047107A}"/>
                      </a:ext>
                    </a:extLst>
                  </p:cNvPr>
                  <p:cNvCxnSpPr>
                    <a:cxnSpLocks/>
                    <a:stCxn id="416" idx="0"/>
                    <a:endCxn id="415" idx="1"/>
                  </p:cNvCxnSpPr>
                  <p:nvPr/>
                </p:nvCxnSpPr>
                <p:spPr>
                  <a:xfrm flipV="1">
                    <a:off x="2474485" y="2128628"/>
                    <a:ext cx="214348" cy="26867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3" name="直线连接符 522">
                    <a:extLst>
                      <a:ext uri="{FF2B5EF4-FFF2-40B4-BE49-F238E27FC236}">
                        <a16:creationId xmlns:a16="http://schemas.microsoft.com/office/drawing/2014/main" id="{BC6A0BDD-17E0-F545-9251-A8F0DA307083}"/>
                      </a:ext>
                    </a:extLst>
                  </p:cNvPr>
                  <p:cNvCxnSpPr>
                    <a:cxnSpLocks/>
                    <a:stCxn id="415" idx="3"/>
                    <a:endCxn id="423" idx="1"/>
                  </p:cNvCxnSpPr>
                  <p:nvPr/>
                </p:nvCxnSpPr>
                <p:spPr>
                  <a:xfrm>
                    <a:off x="2904833" y="2128628"/>
                    <a:ext cx="329717" cy="933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4" name="直线连接符 523">
                    <a:extLst>
                      <a:ext uri="{FF2B5EF4-FFF2-40B4-BE49-F238E27FC236}">
                        <a16:creationId xmlns:a16="http://schemas.microsoft.com/office/drawing/2014/main" id="{3E2009D0-4AC4-F546-8605-A9F9D7489AB1}"/>
                      </a:ext>
                    </a:extLst>
                  </p:cNvPr>
                  <p:cNvCxnSpPr>
                    <a:cxnSpLocks/>
                    <a:stCxn id="415" idx="2"/>
                    <a:endCxn id="422" idx="0"/>
                  </p:cNvCxnSpPr>
                  <p:nvPr/>
                </p:nvCxnSpPr>
                <p:spPr>
                  <a:xfrm>
                    <a:off x="2796833" y="2200634"/>
                    <a:ext cx="181757" cy="27119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5" name="直线连接符 524">
                    <a:extLst>
                      <a:ext uri="{FF2B5EF4-FFF2-40B4-BE49-F238E27FC236}">
                        <a16:creationId xmlns:a16="http://schemas.microsoft.com/office/drawing/2014/main" id="{0C7C117D-D53A-7C4C-91CC-51AAD3722F59}"/>
                      </a:ext>
                    </a:extLst>
                  </p:cNvPr>
                  <p:cNvCxnSpPr>
                    <a:cxnSpLocks/>
                    <a:stCxn id="423" idx="2"/>
                    <a:endCxn id="422" idx="0"/>
                  </p:cNvCxnSpPr>
                  <p:nvPr/>
                </p:nvCxnSpPr>
                <p:spPr>
                  <a:xfrm flipH="1">
                    <a:off x="2978590" y="2242559"/>
                    <a:ext cx="332819" cy="229269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6" name="直线连接符 525">
                    <a:extLst>
                      <a:ext uri="{FF2B5EF4-FFF2-40B4-BE49-F238E27FC236}">
                        <a16:creationId xmlns:a16="http://schemas.microsoft.com/office/drawing/2014/main" id="{B332F153-AA43-E144-A4F9-769DA4C87623}"/>
                      </a:ext>
                    </a:extLst>
                  </p:cNvPr>
                  <p:cNvCxnSpPr>
                    <a:cxnSpLocks/>
                    <a:stCxn id="433" idx="1"/>
                    <a:endCxn id="422" idx="3"/>
                  </p:cNvCxnSpPr>
                  <p:nvPr/>
                </p:nvCxnSpPr>
                <p:spPr>
                  <a:xfrm flipH="1" flipV="1">
                    <a:off x="3070867" y="2563119"/>
                    <a:ext cx="302082" cy="9138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7" name="直线连接符 526">
                    <a:extLst>
                      <a:ext uri="{FF2B5EF4-FFF2-40B4-BE49-F238E27FC236}">
                        <a16:creationId xmlns:a16="http://schemas.microsoft.com/office/drawing/2014/main" id="{1F515E49-A324-CE47-8700-21449A0D5404}"/>
                      </a:ext>
                    </a:extLst>
                  </p:cNvPr>
                  <p:cNvCxnSpPr>
                    <a:cxnSpLocks/>
                    <a:stCxn id="424" idx="0"/>
                    <a:endCxn id="422" idx="2"/>
                  </p:cNvCxnSpPr>
                  <p:nvPr/>
                </p:nvCxnSpPr>
                <p:spPr>
                  <a:xfrm flipH="1" flipV="1">
                    <a:off x="2951112" y="2613195"/>
                    <a:ext cx="210978" cy="34792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8" name="直线连接符 527">
                    <a:extLst>
                      <a:ext uri="{FF2B5EF4-FFF2-40B4-BE49-F238E27FC236}">
                        <a16:creationId xmlns:a16="http://schemas.microsoft.com/office/drawing/2014/main" id="{DEE8B941-AFD6-B648-BD57-DAF00278738C}"/>
                      </a:ext>
                    </a:extLst>
                  </p:cNvPr>
                  <p:cNvCxnSpPr>
                    <a:cxnSpLocks/>
                    <a:stCxn id="424" idx="0"/>
                    <a:endCxn id="433" idx="2"/>
                  </p:cNvCxnSpPr>
                  <p:nvPr/>
                </p:nvCxnSpPr>
                <p:spPr>
                  <a:xfrm flipV="1">
                    <a:off x="3162090" y="2753491"/>
                    <a:ext cx="294827" cy="20763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9" name="直线连接符 528">
                    <a:extLst>
                      <a:ext uri="{FF2B5EF4-FFF2-40B4-BE49-F238E27FC236}">
                        <a16:creationId xmlns:a16="http://schemas.microsoft.com/office/drawing/2014/main" id="{05447A31-ED9B-8B45-BE8B-9AA3721C15B9}"/>
                      </a:ext>
                    </a:extLst>
                  </p:cNvPr>
                  <p:cNvCxnSpPr>
                    <a:cxnSpLocks/>
                    <a:stCxn id="422" idx="1"/>
                    <a:endCxn id="416" idx="3"/>
                  </p:cNvCxnSpPr>
                  <p:nvPr/>
                </p:nvCxnSpPr>
                <p:spPr>
                  <a:xfrm flipH="1" flipV="1">
                    <a:off x="2553158" y="2500549"/>
                    <a:ext cx="305677" cy="2135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0" name="直线连接符 529">
                    <a:extLst>
                      <a:ext uri="{FF2B5EF4-FFF2-40B4-BE49-F238E27FC236}">
                        <a16:creationId xmlns:a16="http://schemas.microsoft.com/office/drawing/2014/main" id="{CD740954-0F10-F949-A039-2F6277183675}"/>
                      </a:ext>
                    </a:extLst>
                  </p:cNvPr>
                  <p:cNvCxnSpPr>
                    <a:cxnSpLocks/>
                    <a:stCxn id="421" idx="0"/>
                    <a:endCxn id="416" idx="2"/>
                  </p:cNvCxnSpPr>
                  <p:nvPr/>
                </p:nvCxnSpPr>
                <p:spPr>
                  <a:xfrm flipH="1" flipV="1">
                    <a:off x="2427599" y="2533471"/>
                    <a:ext cx="226588" cy="35148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1" name="直线连接符 530">
                    <a:extLst>
                      <a:ext uri="{FF2B5EF4-FFF2-40B4-BE49-F238E27FC236}">
                        <a16:creationId xmlns:a16="http://schemas.microsoft.com/office/drawing/2014/main" id="{16533E05-3451-B642-A1BE-557061B98971}"/>
                      </a:ext>
                    </a:extLst>
                  </p:cNvPr>
                  <p:cNvCxnSpPr>
                    <a:cxnSpLocks/>
                    <a:stCxn id="418" idx="0"/>
                    <a:endCxn id="417" idx="1"/>
                  </p:cNvCxnSpPr>
                  <p:nvPr/>
                </p:nvCxnSpPr>
                <p:spPr>
                  <a:xfrm flipV="1">
                    <a:off x="1867147" y="2909518"/>
                    <a:ext cx="209210" cy="30495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2" name="直线连接符 531">
                    <a:extLst>
                      <a:ext uri="{FF2B5EF4-FFF2-40B4-BE49-F238E27FC236}">
                        <a16:creationId xmlns:a16="http://schemas.microsoft.com/office/drawing/2014/main" id="{63375B02-6481-7B40-BF71-AD1678B41C2C}"/>
                      </a:ext>
                    </a:extLst>
                  </p:cNvPr>
                  <p:cNvCxnSpPr>
                    <a:cxnSpLocks/>
                    <a:stCxn id="418" idx="0"/>
                    <a:endCxn id="413" idx="2"/>
                  </p:cNvCxnSpPr>
                  <p:nvPr/>
                </p:nvCxnSpPr>
                <p:spPr>
                  <a:xfrm flipH="1" flipV="1">
                    <a:off x="1747997" y="2941793"/>
                    <a:ext cx="119150" cy="27267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3" name="直线连接符 532">
                    <a:extLst>
                      <a:ext uri="{FF2B5EF4-FFF2-40B4-BE49-F238E27FC236}">
                        <a16:creationId xmlns:a16="http://schemas.microsoft.com/office/drawing/2014/main" id="{55A67477-E1C3-7945-A81F-646C8712D27F}"/>
                      </a:ext>
                    </a:extLst>
                  </p:cNvPr>
                  <p:cNvCxnSpPr>
                    <a:cxnSpLocks/>
                    <a:stCxn id="420" idx="0"/>
                    <a:endCxn id="417" idx="2"/>
                  </p:cNvCxnSpPr>
                  <p:nvPr/>
                </p:nvCxnSpPr>
                <p:spPr>
                  <a:xfrm flipH="1" flipV="1">
                    <a:off x="2184357" y="2981524"/>
                    <a:ext cx="147707" cy="40814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4" name="直线连接符 533">
                    <a:extLst>
                      <a:ext uri="{FF2B5EF4-FFF2-40B4-BE49-F238E27FC236}">
                        <a16:creationId xmlns:a16="http://schemas.microsoft.com/office/drawing/2014/main" id="{42E3EE26-5ED4-104A-AAD8-5B96A194E4B9}"/>
                      </a:ext>
                    </a:extLst>
                  </p:cNvPr>
                  <p:cNvCxnSpPr>
                    <a:cxnSpLocks/>
                    <a:stCxn id="420" idx="1"/>
                    <a:endCxn id="418" idx="3"/>
                  </p:cNvCxnSpPr>
                  <p:nvPr/>
                </p:nvCxnSpPr>
                <p:spPr>
                  <a:xfrm flipH="1" flipV="1">
                    <a:off x="1975147" y="3286477"/>
                    <a:ext cx="248917" cy="17519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5" name="直线连接符 534">
                    <a:extLst>
                      <a:ext uri="{FF2B5EF4-FFF2-40B4-BE49-F238E27FC236}">
                        <a16:creationId xmlns:a16="http://schemas.microsoft.com/office/drawing/2014/main" id="{9C6B6D05-542B-E34A-81FB-803AF3688296}"/>
                      </a:ext>
                    </a:extLst>
                  </p:cNvPr>
                  <p:cNvCxnSpPr>
                    <a:cxnSpLocks/>
                    <a:stCxn id="420" idx="1"/>
                    <a:endCxn id="419" idx="3"/>
                  </p:cNvCxnSpPr>
                  <p:nvPr/>
                </p:nvCxnSpPr>
                <p:spPr>
                  <a:xfrm flipH="1">
                    <a:off x="1999473" y="3461673"/>
                    <a:ext cx="224591" cy="25911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6" name="直线连接符 535">
                    <a:extLst>
                      <a:ext uri="{FF2B5EF4-FFF2-40B4-BE49-F238E27FC236}">
                        <a16:creationId xmlns:a16="http://schemas.microsoft.com/office/drawing/2014/main" id="{61468538-5321-7640-8FD8-A24AE9EC1ECC}"/>
                      </a:ext>
                    </a:extLst>
                  </p:cNvPr>
                  <p:cNvCxnSpPr>
                    <a:cxnSpLocks/>
                    <a:stCxn id="421" idx="1"/>
                    <a:endCxn id="417" idx="3"/>
                  </p:cNvCxnSpPr>
                  <p:nvPr/>
                </p:nvCxnSpPr>
                <p:spPr>
                  <a:xfrm flipH="1" flipV="1">
                    <a:off x="2292357" y="2909518"/>
                    <a:ext cx="253830" cy="4744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7" name="直线连接符 536">
                    <a:extLst>
                      <a:ext uri="{FF2B5EF4-FFF2-40B4-BE49-F238E27FC236}">
                        <a16:creationId xmlns:a16="http://schemas.microsoft.com/office/drawing/2014/main" id="{4BA56B91-6439-374E-809A-56E4C291199E}"/>
                      </a:ext>
                    </a:extLst>
                  </p:cNvPr>
                  <p:cNvCxnSpPr>
                    <a:cxnSpLocks/>
                    <a:stCxn id="421" idx="0"/>
                    <a:endCxn id="422" idx="2"/>
                  </p:cNvCxnSpPr>
                  <p:nvPr/>
                </p:nvCxnSpPr>
                <p:spPr>
                  <a:xfrm flipV="1">
                    <a:off x="2654187" y="2613195"/>
                    <a:ext cx="296925" cy="27176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8" name="直线连接符 537">
                    <a:extLst>
                      <a:ext uri="{FF2B5EF4-FFF2-40B4-BE49-F238E27FC236}">
                        <a16:creationId xmlns:a16="http://schemas.microsoft.com/office/drawing/2014/main" id="{657D1002-272D-E948-82C8-DAD9A7E56E22}"/>
                      </a:ext>
                    </a:extLst>
                  </p:cNvPr>
                  <p:cNvCxnSpPr>
                    <a:cxnSpLocks/>
                    <a:stCxn id="421" idx="3"/>
                    <a:endCxn id="424" idx="1"/>
                  </p:cNvCxnSpPr>
                  <p:nvPr/>
                </p:nvCxnSpPr>
                <p:spPr>
                  <a:xfrm>
                    <a:off x="2762187" y="2956964"/>
                    <a:ext cx="291903" cy="7616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9" name="直线连接符 538">
                    <a:extLst>
                      <a:ext uri="{FF2B5EF4-FFF2-40B4-BE49-F238E27FC236}">
                        <a16:creationId xmlns:a16="http://schemas.microsoft.com/office/drawing/2014/main" id="{D594E8E5-AA5E-2A4C-8219-6905B0742514}"/>
                      </a:ext>
                    </a:extLst>
                  </p:cNvPr>
                  <p:cNvCxnSpPr>
                    <a:cxnSpLocks/>
                    <a:stCxn id="438" idx="1"/>
                    <a:endCxn id="424" idx="3"/>
                  </p:cNvCxnSpPr>
                  <p:nvPr/>
                </p:nvCxnSpPr>
                <p:spPr>
                  <a:xfrm flipH="1" flipV="1">
                    <a:off x="3270090" y="3033130"/>
                    <a:ext cx="278132" cy="10401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0" name="直线连接符 539">
                    <a:extLst>
                      <a:ext uri="{FF2B5EF4-FFF2-40B4-BE49-F238E27FC236}">
                        <a16:creationId xmlns:a16="http://schemas.microsoft.com/office/drawing/2014/main" id="{D8C13EBC-7114-FD4F-A376-9B15EDAB3BA4}"/>
                      </a:ext>
                    </a:extLst>
                  </p:cNvPr>
                  <p:cNvCxnSpPr>
                    <a:cxnSpLocks/>
                    <a:stCxn id="435" idx="0"/>
                    <a:endCxn id="424" idx="2"/>
                  </p:cNvCxnSpPr>
                  <p:nvPr/>
                </p:nvCxnSpPr>
                <p:spPr>
                  <a:xfrm flipH="1" flipV="1">
                    <a:off x="3162090" y="3105136"/>
                    <a:ext cx="176391" cy="28876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1" name="直线连接符 540">
                    <a:extLst>
                      <a:ext uri="{FF2B5EF4-FFF2-40B4-BE49-F238E27FC236}">
                        <a16:creationId xmlns:a16="http://schemas.microsoft.com/office/drawing/2014/main" id="{E927668C-126E-1D40-AFFA-EEB461CA81C2}"/>
                      </a:ext>
                    </a:extLst>
                  </p:cNvPr>
                  <p:cNvCxnSpPr>
                    <a:cxnSpLocks/>
                    <a:stCxn id="435" idx="0"/>
                    <a:endCxn id="438" idx="1"/>
                  </p:cNvCxnSpPr>
                  <p:nvPr/>
                </p:nvCxnSpPr>
                <p:spPr>
                  <a:xfrm flipV="1">
                    <a:off x="3338481" y="3137146"/>
                    <a:ext cx="209741" cy="25675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2" name="直线连接符 541">
                    <a:extLst>
                      <a:ext uri="{FF2B5EF4-FFF2-40B4-BE49-F238E27FC236}">
                        <a16:creationId xmlns:a16="http://schemas.microsoft.com/office/drawing/2014/main" id="{B40F299E-4D89-384D-81B7-5DD8D11C01B3}"/>
                      </a:ext>
                    </a:extLst>
                  </p:cNvPr>
                  <p:cNvCxnSpPr>
                    <a:cxnSpLocks/>
                    <a:stCxn id="429" idx="0"/>
                    <a:endCxn id="421" idx="2"/>
                  </p:cNvCxnSpPr>
                  <p:nvPr/>
                </p:nvCxnSpPr>
                <p:spPr>
                  <a:xfrm flipH="1" flipV="1">
                    <a:off x="2654187" y="3028970"/>
                    <a:ext cx="192047" cy="33202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3" name="直线连接符 542">
                    <a:extLst>
                      <a:ext uri="{FF2B5EF4-FFF2-40B4-BE49-F238E27FC236}">
                        <a16:creationId xmlns:a16="http://schemas.microsoft.com/office/drawing/2014/main" id="{4477514B-67E2-3842-9009-B181E664F0E6}"/>
                      </a:ext>
                    </a:extLst>
                  </p:cNvPr>
                  <p:cNvCxnSpPr>
                    <a:cxnSpLocks/>
                    <a:stCxn id="420" idx="0"/>
                    <a:endCxn id="421" idx="2"/>
                  </p:cNvCxnSpPr>
                  <p:nvPr/>
                </p:nvCxnSpPr>
                <p:spPr>
                  <a:xfrm flipV="1">
                    <a:off x="2332064" y="3028970"/>
                    <a:ext cx="322123" cy="36069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4" name="直线连接符 543">
                    <a:extLst>
                      <a:ext uri="{FF2B5EF4-FFF2-40B4-BE49-F238E27FC236}">
                        <a16:creationId xmlns:a16="http://schemas.microsoft.com/office/drawing/2014/main" id="{2381AAD3-5774-9148-B28D-53F03B120BD3}"/>
                      </a:ext>
                    </a:extLst>
                  </p:cNvPr>
                  <p:cNvCxnSpPr>
                    <a:cxnSpLocks/>
                    <a:stCxn id="420" idx="3"/>
                    <a:endCxn id="429" idx="1"/>
                  </p:cNvCxnSpPr>
                  <p:nvPr/>
                </p:nvCxnSpPr>
                <p:spPr>
                  <a:xfrm flipV="1">
                    <a:off x="2440064" y="3433005"/>
                    <a:ext cx="298170" cy="2866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5" name="直线连接符 544">
                    <a:extLst>
                      <a:ext uri="{FF2B5EF4-FFF2-40B4-BE49-F238E27FC236}">
                        <a16:creationId xmlns:a16="http://schemas.microsoft.com/office/drawing/2014/main" id="{5488956A-73D7-B948-B17B-D40549A03ECE}"/>
                      </a:ext>
                    </a:extLst>
                  </p:cNvPr>
                  <p:cNvCxnSpPr>
                    <a:cxnSpLocks/>
                    <a:stCxn id="429" idx="0"/>
                    <a:endCxn id="424" idx="2"/>
                  </p:cNvCxnSpPr>
                  <p:nvPr/>
                </p:nvCxnSpPr>
                <p:spPr>
                  <a:xfrm flipV="1">
                    <a:off x="2846234" y="3105136"/>
                    <a:ext cx="315856" cy="25586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6" name="直线连接符 545">
                    <a:extLst>
                      <a:ext uri="{FF2B5EF4-FFF2-40B4-BE49-F238E27FC236}">
                        <a16:creationId xmlns:a16="http://schemas.microsoft.com/office/drawing/2014/main" id="{98F8EF03-2C73-BE4F-BAB6-B17A29423150}"/>
                      </a:ext>
                    </a:extLst>
                  </p:cNvPr>
                  <p:cNvCxnSpPr>
                    <a:cxnSpLocks/>
                    <a:stCxn id="429" idx="3"/>
                    <a:endCxn id="435" idx="1"/>
                  </p:cNvCxnSpPr>
                  <p:nvPr/>
                </p:nvCxnSpPr>
                <p:spPr>
                  <a:xfrm>
                    <a:off x="2954234" y="3433005"/>
                    <a:ext cx="276247" cy="3289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7" name="直线连接符 546">
                    <a:extLst>
                      <a:ext uri="{FF2B5EF4-FFF2-40B4-BE49-F238E27FC236}">
                        <a16:creationId xmlns:a16="http://schemas.microsoft.com/office/drawing/2014/main" id="{63D11FFC-8BE6-024B-B4DF-6A2C90CD3949}"/>
                      </a:ext>
                    </a:extLst>
                  </p:cNvPr>
                  <p:cNvCxnSpPr>
                    <a:cxnSpLocks/>
                    <a:stCxn id="440" idx="1"/>
                    <a:endCxn id="435" idx="3"/>
                  </p:cNvCxnSpPr>
                  <p:nvPr/>
                </p:nvCxnSpPr>
                <p:spPr>
                  <a:xfrm flipH="1" flipV="1">
                    <a:off x="3446481" y="3465903"/>
                    <a:ext cx="271471" cy="14095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8" name="直线连接符 547">
                    <a:extLst>
                      <a:ext uri="{FF2B5EF4-FFF2-40B4-BE49-F238E27FC236}">
                        <a16:creationId xmlns:a16="http://schemas.microsoft.com/office/drawing/2014/main" id="{BE215C29-9C6C-C246-945A-7136A8E37B3A}"/>
                      </a:ext>
                    </a:extLst>
                  </p:cNvPr>
                  <p:cNvCxnSpPr>
                    <a:cxnSpLocks/>
                    <a:stCxn id="436" idx="0"/>
                    <a:endCxn id="435" idx="2"/>
                  </p:cNvCxnSpPr>
                  <p:nvPr/>
                </p:nvCxnSpPr>
                <p:spPr>
                  <a:xfrm flipH="1" flipV="1">
                    <a:off x="3338481" y="3537909"/>
                    <a:ext cx="194204" cy="333755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9" name="直线连接符 548">
                    <a:extLst>
                      <a:ext uri="{FF2B5EF4-FFF2-40B4-BE49-F238E27FC236}">
                        <a16:creationId xmlns:a16="http://schemas.microsoft.com/office/drawing/2014/main" id="{2C8FA999-DB20-E142-9A5D-E8364C7E5624}"/>
                      </a:ext>
                    </a:extLst>
                  </p:cNvPr>
                  <p:cNvCxnSpPr>
                    <a:cxnSpLocks/>
                    <a:stCxn id="436" idx="0"/>
                    <a:endCxn id="440" idx="2"/>
                  </p:cNvCxnSpPr>
                  <p:nvPr/>
                </p:nvCxnSpPr>
                <p:spPr>
                  <a:xfrm flipV="1">
                    <a:off x="3532685" y="3678866"/>
                    <a:ext cx="293267" cy="19279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0" name="直线连接符 549">
                    <a:extLst>
                      <a:ext uri="{FF2B5EF4-FFF2-40B4-BE49-F238E27FC236}">
                        <a16:creationId xmlns:a16="http://schemas.microsoft.com/office/drawing/2014/main" id="{903EFE45-D5D0-FB4F-B6FE-C6D80D4D1C18}"/>
                      </a:ext>
                    </a:extLst>
                  </p:cNvPr>
                  <p:cNvCxnSpPr>
                    <a:cxnSpLocks/>
                    <a:stCxn id="429" idx="2"/>
                    <a:endCxn id="432" idx="0"/>
                  </p:cNvCxnSpPr>
                  <p:nvPr/>
                </p:nvCxnSpPr>
                <p:spPr>
                  <a:xfrm>
                    <a:off x="2846234" y="3505011"/>
                    <a:ext cx="189545" cy="30141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1" name="直线连接符 550">
                    <a:extLst>
                      <a:ext uri="{FF2B5EF4-FFF2-40B4-BE49-F238E27FC236}">
                        <a16:creationId xmlns:a16="http://schemas.microsoft.com/office/drawing/2014/main" id="{E73F368A-FDE8-954C-BEA3-B85B13E9E4C2}"/>
                      </a:ext>
                    </a:extLst>
                  </p:cNvPr>
                  <p:cNvCxnSpPr>
                    <a:cxnSpLocks/>
                    <a:stCxn id="435" idx="2"/>
                    <a:endCxn id="432" idx="0"/>
                  </p:cNvCxnSpPr>
                  <p:nvPr/>
                </p:nvCxnSpPr>
                <p:spPr>
                  <a:xfrm flipH="1">
                    <a:off x="3035779" y="3537909"/>
                    <a:ext cx="302702" cy="26851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2" name="直线连接符 551">
                    <a:extLst>
                      <a:ext uri="{FF2B5EF4-FFF2-40B4-BE49-F238E27FC236}">
                        <a16:creationId xmlns:a16="http://schemas.microsoft.com/office/drawing/2014/main" id="{31B541A6-0416-124D-874D-BE306AB2AB19}"/>
                      </a:ext>
                    </a:extLst>
                  </p:cNvPr>
                  <p:cNvCxnSpPr>
                    <a:cxnSpLocks/>
                    <a:stCxn id="420" idx="2"/>
                    <a:endCxn id="430" idx="0"/>
                  </p:cNvCxnSpPr>
                  <p:nvPr/>
                </p:nvCxnSpPr>
                <p:spPr>
                  <a:xfrm>
                    <a:off x="2332064" y="3533679"/>
                    <a:ext cx="270521" cy="211755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3" name="直线连接符 552">
                    <a:extLst>
                      <a:ext uri="{FF2B5EF4-FFF2-40B4-BE49-F238E27FC236}">
                        <a16:creationId xmlns:a16="http://schemas.microsoft.com/office/drawing/2014/main" id="{C379EC9F-BDF3-A343-A9A5-0D905CC2A40C}"/>
                      </a:ext>
                    </a:extLst>
                  </p:cNvPr>
                  <p:cNvCxnSpPr>
                    <a:cxnSpLocks/>
                    <a:stCxn id="420" idx="2"/>
                    <a:endCxn id="425" idx="0"/>
                  </p:cNvCxnSpPr>
                  <p:nvPr/>
                </p:nvCxnSpPr>
                <p:spPr>
                  <a:xfrm flipH="1">
                    <a:off x="2249737" y="3533679"/>
                    <a:ext cx="82327" cy="45547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4" name="直线连接符 553">
                    <a:extLst>
                      <a:ext uri="{FF2B5EF4-FFF2-40B4-BE49-F238E27FC236}">
                        <a16:creationId xmlns:a16="http://schemas.microsoft.com/office/drawing/2014/main" id="{A8C9A099-2DB4-5B48-92B1-EC61ADF58494}"/>
                      </a:ext>
                    </a:extLst>
                  </p:cNvPr>
                  <p:cNvCxnSpPr>
                    <a:cxnSpLocks/>
                    <a:stCxn id="419" idx="2"/>
                    <a:endCxn id="425" idx="1"/>
                  </p:cNvCxnSpPr>
                  <p:nvPr/>
                </p:nvCxnSpPr>
                <p:spPr>
                  <a:xfrm>
                    <a:off x="1891473" y="3792790"/>
                    <a:ext cx="250264" cy="26837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5" name="直线连接符 554">
                    <a:extLst>
                      <a:ext uri="{FF2B5EF4-FFF2-40B4-BE49-F238E27FC236}">
                        <a16:creationId xmlns:a16="http://schemas.microsoft.com/office/drawing/2014/main" id="{02295BB2-5EDD-D544-8B92-53991838337E}"/>
                      </a:ext>
                    </a:extLst>
                  </p:cNvPr>
                  <p:cNvCxnSpPr>
                    <a:cxnSpLocks/>
                    <a:stCxn id="403" idx="3"/>
                    <a:endCxn id="425" idx="1"/>
                  </p:cNvCxnSpPr>
                  <p:nvPr/>
                </p:nvCxnSpPr>
                <p:spPr>
                  <a:xfrm flipV="1">
                    <a:off x="1762907" y="4061162"/>
                    <a:ext cx="378830" cy="76025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6" name="直线连接符 555">
                    <a:extLst>
                      <a:ext uri="{FF2B5EF4-FFF2-40B4-BE49-F238E27FC236}">
                        <a16:creationId xmlns:a16="http://schemas.microsoft.com/office/drawing/2014/main" id="{5D0E2541-69AC-544A-A8A2-8BA899273D2C}"/>
                      </a:ext>
                    </a:extLst>
                  </p:cNvPr>
                  <p:cNvCxnSpPr>
                    <a:cxnSpLocks/>
                    <a:stCxn id="430" idx="1"/>
                    <a:endCxn id="425" idx="0"/>
                  </p:cNvCxnSpPr>
                  <p:nvPr/>
                </p:nvCxnSpPr>
                <p:spPr>
                  <a:xfrm flipH="1">
                    <a:off x="2249737" y="3817441"/>
                    <a:ext cx="244848" cy="17171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7" name="直线连接符 556">
                    <a:extLst>
                      <a:ext uri="{FF2B5EF4-FFF2-40B4-BE49-F238E27FC236}">
                        <a16:creationId xmlns:a16="http://schemas.microsoft.com/office/drawing/2014/main" id="{0E862E54-D595-DE42-BDDE-6531F77FE728}"/>
                      </a:ext>
                    </a:extLst>
                  </p:cNvPr>
                  <p:cNvCxnSpPr>
                    <a:cxnSpLocks/>
                    <a:stCxn id="429" idx="2"/>
                    <a:endCxn id="430" idx="0"/>
                  </p:cNvCxnSpPr>
                  <p:nvPr/>
                </p:nvCxnSpPr>
                <p:spPr>
                  <a:xfrm flipH="1">
                    <a:off x="2602585" y="3505011"/>
                    <a:ext cx="243649" cy="24042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8" name="直线连接符 557">
                    <a:extLst>
                      <a:ext uri="{FF2B5EF4-FFF2-40B4-BE49-F238E27FC236}">
                        <a16:creationId xmlns:a16="http://schemas.microsoft.com/office/drawing/2014/main" id="{CB49595C-7465-4E42-86AB-8C0C4D0BEF20}"/>
                      </a:ext>
                    </a:extLst>
                  </p:cNvPr>
                  <p:cNvCxnSpPr>
                    <a:cxnSpLocks/>
                    <a:stCxn id="432" idx="1"/>
                    <a:endCxn id="430" idx="3"/>
                  </p:cNvCxnSpPr>
                  <p:nvPr/>
                </p:nvCxnSpPr>
                <p:spPr>
                  <a:xfrm flipH="1" flipV="1">
                    <a:off x="2710585" y="3817441"/>
                    <a:ext cx="217194" cy="6099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9" name="直线连接符 558">
                    <a:extLst>
                      <a:ext uri="{FF2B5EF4-FFF2-40B4-BE49-F238E27FC236}">
                        <a16:creationId xmlns:a16="http://schemas.microsoft.com/office/drawing/2014/main" id="{50BB64C3-7898-494B-A131-CFB6236A4B84}"/>
                      </a:ext>
                    </a:extLst>
                  </p:cNvPr>
                  <p:cNvCxnSpPr>
                    <a:cxnSpLocks/>
                    <a:stCxn id="432" idx="3"/>
                    <a:endCxn id="436" idx="1"/>
                  </p:cNvCxnSpPr>
                  <p:nvPr/>
                </p:nvCxnSpPr>
                <p:spPr>
                  <a:xfrm>
                    <a:off x="3143779" y="3878434"/>
                    <a:ext cx="266694" cy="3697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0" name="直线连接符 559">
                    <a:extLst>
                      <a:ext uri="{FF2B5EF4-FFF2-40B4-BE49-F238E27FC236}">
                        <a16:creationId xmlns:a16="http://schemas.microsoft.com/office/drawing/2014/main" id="{495716F1-58DB-DA49-806E-3995294C6BE7}"/>
                      </a:ext>
                    </a:extLst>
                  </p:cNvPr>
                  <p:cNvCxnSpPr>
                    <a:cxnSpLocks/>
                    <a:stCxn id="432" idx="2"/>
                    <a:endCxn id="434" idx="0"/>
                  </p:cNvCxnSpPr>
                  <p:nvPr/>
                </p:nvCxnSpPr>
                <p:spPr>
                  <a:xfrm>
                    <a:off x="3035779" y="3950440"/>
                    <a:ext cx="218108" cy="388169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1" name="直线连接符 560">
                    <a:extLst>
                      <a:ext uri="{FF2B5EF4-FFF2-40B4-BE49-F238E27FC236}">
                        <a16:creationId xmlns:a16="http://schemas.microsoft.com/office/drawing/2014/main" id="{F5083C84-DE48-344F-BB09-EA8F1BDFDFDA}"/>
                      </a:ext>
                    </a:extLst>
                  </p:cNvPr>
                  <p:cNvCxnSpPr>
                    <a:cxnSpLocks/>
                    <a:stCxn id="436" idx="2"/>
                    <a:endCxn id="434" idx="0"/>
                  </p:cNvCxnSpPr>
                  <p:nvPr/>
                </p:nvCxnSpPr>
                <p:spPr>
                  <a:xfrm flipH="1">
                    <a:off x="3253887" y="4011399"/>
                    <a:ext cx="243958" cy="32721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2" name="直线连接符 561">
                    <a:extLst>
                      <a:ext uri="{FF2B5EF4-FFF2-40B4-BE49-F238E27FC236}">
                        <a16:creationId xmlns:a16="http://schemas.microsoft.com/office/drawing/2014/main" id="{116FB05D-EDC2-E448-906F-1A110409B97C}"/>
                      </a:ext>
                    </a:extLst>
                  </p:cNvPr>
                  <p:cNvCxnSpPr>
                    <a:cxnSpLocks/>
                    <a:stCxn id="411" idx="0"/>
                    <a:endCxn id="428" idx="2"/>
                  </p:cNvCxnSpPr>
                  <p:nvPr/>
                </p:nvCxnSpPr>
                <p:spPr>
                  <a:xfrm flipH="1" flipV="1">
                    <a:off x="3285176" y="4977497"/>
                    <a:ext cx="260939" cy="26259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3" name="直线连接符 562">
                    <a:extLst>
                      <a:ext uri="{FF2B5EF4-FFF2-40B4-BE49-F238E27FC236}">
                        <a16:creationId xmlns:a16="http://schemas.microsoft.com/office/drawing/2014/main" id="{17704459-DD81-2548-B652-A1246A060AF9}"/>
                      </a:ext>
                    </a:extLst>
                  </p:cNvPr>
                  <p:cNvCxnSpPr>
                    <a:cxnSpLocks/>
                    <a:stCxn id="428" idx="0"/>
                    <a:endCxn id="434" idx="2"/>
                  </p:cNvCxnSpPr>
                  <p:nvPr/>
                </p:nvCxnSpPr>
                <p:spPr>
                  <a:xfrm flipH="1" flipV="1">
                    <a:off x="3253887" y="4482622"/>
                    <a:ext cx="31289" cy="35086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4" name="直线连接符 563">
                    <a:extLst>
                      <a:ext uri="{FF2B5EF4-FFF2-40B4-BE49-F238E27FC236}">
                        <a16:creationId xmlns:a16="http://schemas.microsoft.com/office/drawing/2014/main" id="{05EF6510-60DD-EA49-8C18-B0AEDAE36C4C}"/>
                      </a:ext>
                    </a:extLst>
                  </p:cNvPr>
                  <p:cNvCxnSpPr>
                    <a:cxnSpLocks/>
                    <a:stCxn id="431" idx="0"/>
                    <a:endCxn id="430" idx="2"/>
                  </p:cNvCxnSpPr>
                  <p:nvPr/>
                </p:nvCxnSpPr>
                <p:spPr>
                  <a:xfrm flipH="1" flipV="1">
                    <a:off x="2602585" y="3889447"/>
                    <a:ext cx="125735" cy="30580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5" name="直线连接符 564">
                    <a:extLst>
                      <a:ext uri="{FF2B5EF4-FFF2-40B4-BE49-F238E27FC236}">
                        <a16:creationId xmlns:a16="http://schemas.microsoft.com/office/drawing/2014/main" id="{89C0B044-693D-7C41-9C56-0DE5C1010EF8}"/>
                      </a:ext>
                    </a:extLst>
                  </p:cNvPr>
                  <p:cNvCxnSpPr>
                    <a:cxnSpLocks/>
                    <a:stCxn id="431" idx="0"/>
                    <a:endCxn id="432" idx="2"/>
                  </p:cNvCxnSpPr>
                  <p:nvPr/>
                </p:nvCxnSpPr>
                <p:spPr>
                  <a:xfrm flipV="1">
                    <a:off x="2728320" y="3950440"/>
                    <a:ext cx="307459" cy="24480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6" name="直线连接符 565">
                    <a:extLst>
                      <a:ext uri="{FF2B5EF4-FFF2-40B4-BE49-F238E27FC236}">
                        <a16:creationId xmlns:a16="http://schemas.microsoft.com/office/drawing/2014/main" id="{820DDD21-C9D0-404A-9AF0-9D705737CF76}"/>
                      </a:ext>
                    </a:extLst>
                  </p:cNvPr>
                  <p:cNvCxnSpPr>
                    <a:cxnSpLocks/>
                    <a:stCxn id="431" idx="3"/>
                    <a:endCxn id="434" idx="1"/>
                  </p:cNvCxnSpPr>
                  <p:nvPr/>
                </p:nvCxnSpPr>
                <p:spPr>
                  <a:xfrm>
                    <a:off x="2836320" y="4267255"/>
                    <a:ext cx="309567" cy="14336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7" name="直线连接符 566">
                    <a:extLst>
                      <a:ext uri="{FF2B5EF4-FFF2-40B4-BE49-F238E27FC236}">
                        <a16:creationId xmlns:a16="http://schemas.microsoft.com/office/drawing/2014/main" id="{AD14D08E-6BCD-1446-9C4E-227677FB3F18}"/>
                      </a:ext>
                    </a:extLst>
                  </p:cNvPr>
                  <p:cNvCxnSpPr>
                    <a:cxnSpLocks/>
                    <a:stCxn id="431" idx="2"/>
                    <a:endCxn id="427" idx="0"/>
                  </p:cNvCxnSpPr>
                  <p:nvPr/>
                </p:nvCxnSpPr>
                <p:spPr>
                  <a:xfrm>
                    <a:off x="2728320" y="4339261"/>
                    <a:ext cx="167216" cy="32074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8" name="直线连接符 567">
                    <a:extLst>
                      <a:ext uri="{FF2B5EF4-FFF2-40B4-BE49-F238E27FC236}">
                        <a16:creationId xmlns:a16="http://schemas.microsoft.com/office/drawing/2014/main" id="{2B6F9AE0-4760-FD4A-A753-7C901219B8F1}"/>
                      </a:ext>
                    </a:extLst>
                  </p:cNvPr>
                  <p:cNvCxnSpPr>
                    <a:cxnSpLocks/>
                    <a:stCxn id="434" idx="1"/>
                    <a:endCxn id="427" idx="0"/>
                  </p:cNvCxnSpPr>
                  <p:nvPr/>
                </p:nvCxnSpPr>
                <p:spPr>
                  <a:xfrm flipH="1">
                    <a:off x="2895536" y="4410616"/>
                    <a:ext cx="250351" cy="24938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9" name="直线连接符 568">
                    <a:extLst>
                      <a:ext uri="{FF2B5EF4-FFF2-40B4-BE49-F238E27FC236}">
                        <a16:creationId xmlns:a16="http://schemas.microsoft.com/office/drawing/2014/main" id="{E8133B09-8C11-4846-BA66-D884DFBADC10}"/>
                      </a:ext>
                    </a:extLst>
                  </p:cNvPr>
                  <p:cNvCxnSpPr>
                    <a:cxnSpLocks/>
                    <a:stCxn id="428" idx="1"/>
                    <a:endCxn id="427" idx="3"/>
                  </p:cNvCxnSpPr>
                  <p:nvPr/>
                </p:nvCxnSpPr>
                <p:spPr>
                  <a:xfrm flipH="1" flipV="1">
                    <a:off x="3003536" y="4732010"/>
                    <a:ext cx="173640" cy="17348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0" name="直线连接符 569">
                    <a:extLst>
                      <a:ext uri="{FF2B5EF4-FFF2-40B4-BE49-F238E27FC236}">
                        <a16:creationId xmlns:a16="http://schemas.microsoft.com/office/drawing/2014/main" id="{CED297C0-2FC2-3D44-B5E0-46551399D274}"/>
                      </a:ext>
                    </a:extLst>
                  </p:cNvPr>
                  <p:cNvCxnSpPr>
                    <a:cxnSpLocks/>
                    <a:stCxn id="412" idx="0"/>
                    <a:endCxn id="427" idx="2"/>
                  </p:cNvCxnSpPr>
                  <p:nvPr/>
                </p:nvCxnSpPr>
                <p:spPr>
                  <a:xfrm flipH="1" flipV="1">
                    <a:off x="2895536" y="4804016"/>
                    <a:ext cx="151834" cy="43045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1" name="直线连接符 570">
                    <a:extLst>
                      <a:ext uri="{FF2B5EF4-FFF2-40B4-BE49-F238E27FC236}">
                        <a16:creationId xmlns:a16="http://schemas.microsoft.com/office/drawing/2014/main" id="{FF7B8EDB-A152-C544-90C1-E643414A071B}"/>
                      </a:ext>
                    </a:extLst>
                  </p:cNvPr>
                  <p:cNvCxnSpPr>
                    <a:cxnSpLocks/>
                    <a:stCxn id="412" idx="0"/>
                    <a:endCxn id="428" idx="2"/>
                  </p:cNvCxnSpPr>
                  <p:nvPr/>
                </p:nvCxnSpPr>
                <p:spPr>
                  <a:xfrm flipV="1">
                    <a:off x="3047370" y="4977497"/>
                    <a:ext cx="237806" cy="25697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2" name="直线连接符 571">
                    <a:extLst>
                      <a:ext uri="{FF2B5EF4-FFF2-40B4-BE49-F238E27FC236}">
                        <a16:creationId xmlns:a16="http://schemas.microsoft.com/office/drawing/2014/main" id="{D684AC8D-AF3F-FB42-8D92-F90DEF202CF1}"/>
                      </a:ext>
                    </a:extLst>
                  </p:cNvPr>
                  <p:cNvCxnSpPr>
                    <a:cxnSpLocks/>
                    <a:stCxn id="426" idx="0"/>
                    <a:endCxn id="425" idx="2"/>
                  </p:cNvCxnSpPr>
                  <p:nvPr/>
                </p:nvCxnSpPr>
                <p:spPr>
                  <a:xfrm flipH="1" flipV="1">
                    <a:off x="2249737" y="4133168"/>
                    <a:ext cx="156339" cy="40409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3" name="直线连接符 572">
                    <a:extLst>
                      <a:ext uri="{FF2B5EF4-FFF2-40B4-BE49-F238E27FC236}">
                        <a16:creationId xmlns:a16="http://schemas.microsoft.com/office/drawing/2014/main" id="{3F9B8EFE-0853-E54E-BE3E-BEE5BA54B1FC}"/>
                      </a:ext>
                    </a:extLst>
                  </p:cNvPr>
                  <p:cNvCxnSpPr>
                    <a:cxnSpLocks/>
                    <a:stCxn id="405" idx="0"/>
                    <a:endCxn id="425" idx="2"/>
                  </p:cNvCxnSpPr>
                  <p:nvPr/>
                </p:nvCxnSpPr>
                <p:spPr>
                  <a:xfrm flipV="1">
                    <a:off x="2020772" y="4133168"/>
                    <a:ext cx="228965" cy="30436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4" name="直线连接符 573">
                    <a:extLst>
                      <a:ext uri="{FF2B5EF4-FFF2-40B4-BE49-F238E27FC236}">
                        <a16:creationId xmlns:a16="http://schemas.microsoft.com/office/drawing/2014/main" id="{BADFAD5A-FE74-8C42-864D-4B86D7341D98}"/>
                      </a:ext>
                    </a:extLst>
                  </p:cNvPr>
                  <p:cNvCxnSpPr>
                    <a:cxnSpLocks/>
                    <a:stCxn id="425" idx="3"/>
                    <a:endCxn id="431" idx="1"/>
                  </p:cNvCxnSpPr>
                  <p:nvPr/>
                </p:nvCxnSpPr>
                <p:spPr>
                  <a:xfrm>
                    <a:off x="2357737" y="4061162"/>
                    <a:ext cx="262583" cy="20609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5" name="直线连接符 574">
                    <a:extLst>
                      <a:ext uri="{FF2B5EF4-FFF2-40B4-BE49-F238E27FC236}">
                        <a16:creationId xmlns:a16="http://schemas.microsoft.com/office/drawing/2014/main" id="{C019F7C7-1DC2-394A-84AE-07D2D35578AE}"/>
                      </a:ext>
                    </a:extLst>
                  </p:cNvPr>
                  <p:cNvCxnSpPr>
                    <a:cxnSpLocks/>
                    <a:stCxn id="405" idx="3"/>
                    <a:endCxn id="426" idx="1"/>
                  </p:cNvCxnSpPr>
                  <p:nvPr/>
                </p:nvCxnSpPr>
                <p:spPr>
                  <a:xfrm>
                    <a:off x="2088222" y="4548434"/>
                    <a:ext cx="209854" cy="6083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6" name="直线连接符 575">
                    <a:extLst>
                      <a:ext uri="{FF2B5EF4-FFF2-40B4-BE49-F238E27FC236}">
                        <a16:creationId xmlns:a16="http://schemas.microsoft.com/office/drawing/2014/main" id="{22A2B471-9CB3-0840-A516-E1E65326192E}"/>
                      </a:ext>
                    </a:extLst>
                  </p:cNvPr>
                  <p:cNvCxnSpPr>
                    <a:cxnSpLocks/>
                    <a:stCxn id="404" idx="0"/>
                    <a:endCxn id="426" idx="1"/>
                  </p:cNvCxnSpPr>
                  <p:nvPr/>
                </p:nvCxnSpPr>
                <p:spPr>
                  <a:xfrm flipV="1">
                    <a:off x="2046790" y="4609265"/>
                    <a:ext cx="251286" cy="27771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7" name="直线连接符 576">
                    <a:extLst>
                      <a:ext uri="{FF2B5EF4-FFF2-40B4-BE49-F238E27FC236}">
                        <a16:creationId xmlns:a16="http://schemas.microsoft.com/office/drawing/2014/main" id="{72C00904-8061-0C41-8274-E96EF7219130}"/>
                      </a:ext>
                    </a:extLst>
                  </p:cNvPr>
                  <p:cNvCxnSpPr>
                    <a:cxnSpLocks/>
                    <a:stCxn id="426" idx="3"/>
                    <a:endCxn id="427" idx="1"/>
                  </p:cNvCxnSpPr>
                  <p:nvPr/>
                </p:nvCxnSpPr>
                <p:spPr>
                  <a:xfrm>
                    <a:off x="2514076" y="4609265"/>
                    <a:ext cx="273460" cy="122745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8" name="直线连接符 577">
                    <a:extLst>
                      <a:ext uri="{FF2B5EF4-FFF2-40B4-BE49-F238E27FC236}">
                        <a16:creationId xmlns:a16="http://schemas.microsoft.com/office/drawing/2014/main" id="{53E64445-622D-5A42-91EA-91B57657C593}"/>
                      </a:ext>
                    </a:extLst>
                  </p:cNvPr>
                  <p:cNvCxnSpPr>
                    <a:cxnSpLocks/>
                    <a:stCxn id="431" idx="2"/>
                    <a:endCxn id="426" idx="0"/>
                  </p:cNvCxnSpPr>
                  <p:nvPr/>
                </p:nvCxnSpPr>
                <p:spPr>
                  <a:xfrm flipH="1">
                    <a:off x="2406076" y="4339261"/>
                    <a:ext cx="322244" cy="19799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9" name="直线连接符 578">
                    <a:extLst>
                      <a:ext uri="{FF2B5EF4-FFF2-40B4-BE49-F238E27FC236}">
                        <a16:creationId xmlns:a16="http://schemas.microsoft.com/office/drawing/2014/main" id="{360F4130-62BD-E64B-980D-2AFB5C030A88}"/>
                      </a:ext>
                    </a:extLst>
                  </p:cNvPr>
                  <p:cNvCxnSpPr>
                    <a:cxnSpLocks/>
                    <a:stCxn id="426" idx="2"/>
                    <a:endCxn id="410" idx="0"/>
                  </p:cNvCxnSpPr>
                  <p:nvPr/>
                </p:nvCxnSpPr>
                <p:spPr>
                  <a:xfrm>
                    <a:off x="2406076" y="4681271"/>
                    <a:ext cx="150567" cy="29236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0" name="直线连接符 579">
                    <a:extLst>
                      <a:ext uri="{FF2B5EF4-FFF2-40B4-BE49-F238E27FC236}">
                        <a16:creationId xmlns:a16="http://schemas.microsoft.com/office/drawing/2014/main" id="{27BB9964-5245-A44D-B5A0-21A4CD768CC1}"/>
                      </a:ext>
                    </a:extLst>
                  </p:cNvPr>
                  <p:cNvCxnSpPr>
                    <a:cxnSpLocks/>
                    <a:stCxn id="427" idx="1"/>
                    <a:endCxn id="410" idx="0"/>
                  </p:cNvCxnSpPr>
                  <p:nvPr/>
                </p:nvCxnSpPr>
                <p:spPr>
                  <a:xfrm flipH="1">
                    <a:off x="2556643" y="4732010"/>
                    <a:ext cx="230893" cy="24162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1" name="直线连接符 580">
                    <a:extLst>
                      <a:ext uri="{FF2B5EF4-FFF2-40B4-BE49-F238E27FC236}">
                        <a16:creationId xmlns:a16="http://schemas.microsoft.com/office/drawing/2014/main" id="{A644F1E9-9DD9-7240-AC42-AD7DFF3DF403}"/>
                      </a:ext>
                    </a:extLst>
                  </p:cNvPr>
                  <p:cNvCxnSpPr>
                    <a:cxnSpLocks/>
                    <a:stCxn id="408" idx="0"/>
                    <a:endCxn id="407" idx="1"/>
                  </p:cNvCxnSpPr>
                  <p:nvPr/>
                </p:nvCxnSpPr>
                <p:spPr>
                  <a:xfrm flipV="1">
                    <a:off x="2249737" y="1676918"/>
                    <a:ext cx="238912" cy="27253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1710BAA4-00A3-8D49-88A9-3B2C60EF88BF}"/>
                </a:ext>
              </a:extLst>
            </p:cNvPr>
            <p:cNvGrpSpPr/>
            <p:nvPr/>
          </p:nvGrpSpPr>
          <p:grpSpPr>
            <a:xfrm>
              <a:off x="-2030780" y="3180426"/>
              <a:ext cx="5039603" cy="3082710"/>
              <a:chOff x="3470300" y="0"/>
              <a:chExt cx="5039603" cy="3082710"/>
            </a:xfrm>
          </p:grpSpPr>
          <p:sp>
            <p:nvSpPr>
              <p:cNvPr id="584" name="矩形 583">
                <a:extLst>
                  <a:ext uri="{FF2B5EF4-FFF2-40B4-BE49-F238E27FC236}">
                    <a16:creationId xmlns:a16="http://schemas.microsoft.com/office/drawing/2014/main" id="{129B6B18-0BA9-3C4F-A58B-E2CE388AE9E3}"/>
                  </a:ext>
                </a:extLst>
              </p:cNvPr>
              <p:cNvSpPr/>
              <p:nvPr/>
            </p:nvSpPr>
            <p:spPr>
              <a:xfrm rot="20040000">
                <a:off x="4348159" y="326348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8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85" name="矩形 584">
                <a:extLst>
                  <a:ext uri="{FF2B5EF4-FFF2-40B4-BE49-F238E27FC236}">
                    <a16:creationId xmlns:a16="http://schemas.microsoft.com/office/drawing/2014/main" id="{2F87A05C-4936-1847-9E33-618ED0BFEFD2}"/>
                  </a:ext>
                </a:extLst>
              </p:cNvPr>
              <p:cNvSpPr/>
              <p:nvPr/>
            </p:nvSpPr>
            <p:spPr>
              <a:xfrm rot="19380000">
                <a:off x="3850856" y="659598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86" name="矩形 585">
                <a:extLst>
                  <a:ext uri="{FF2B5EF4-FFF2-40B4-BE49-F238E27FC236}">
                    <a16:creationId xmlns:a16="http://schemas.microsoft.com/office/drawing/2014/main" id="{F6367FD2-0DAD-F64F-A374-E96E9C8B875D}"/>
                  </a:ext>
                </a:extLst>
              </p:cNvPr>
              <p:cNvSpPr/>
              <p:nvPr/>
            </p:nvSpPr>
            <p:spPr>
              <a:xfrm rot="18600000">
                <a:off x="3434290" y="1081921"/>
                <a:ext cx="216020" cy="144000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87" name="矩形 586">
                <a:extLst>
                  <a:ext uri="{FF2B5EF4-FFF2-40B4-BE49-F238E27FC236}">
                    <a16:creationId xmlns:a16="http://schemas.microsoft.com/office/drawing/2014/main" id="{9A7EEADF-5088-7D47-AF56-E329C63FAA22}"/>
                  </a:ext>
                </a:extLst>
              </p:cNvPr>
              <p:cNvSpPr/>
              <p:nvPr/>
            </p:nvSpPr>
            <p:spPr>
              <a:xfrm rot="20520000">
                <a:off x="4908082" y="95713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15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88" name="矩形 587">
                <a:extLst>
                  <a:ext uri="{FF2B5EF4-FFF2-40B4-BE49-F238E27FC236}">
                    <a16:creationId xmlns:a16="http://schemas.microsoft.com/office/drawing/2014/main" id="{F7284990-A027-3149-AB7C-BB66C2C2079E}"/>
                  </a:ext>
                </a:extLst>
              </p:cNvPr>
              <p:cNvSpPr/>
              <p:nvPr/>
            </p:nvSpPr>
            <p:spPr>
              <a:xfrm>
                <a:off x="5513041" y="0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89" name="矩形 588">
                <a:extLst>
                  <a:ext uri="{FF2B5EF4-FFF2-40B4-BE49-F238E27FC236}">
                    <a16:creationId xmlns:a16="http://schemas.microsoft.com/office/drawing/2014/main" id="{C329C2BD-6522-B246-84BE-5151C02B400E}"/>
                  </a:ext>
                </a:extLst>
              </p:cNvPr>
              <p:cNvSpPr/>
              <p:nvPr/>
            </p:nvSpPr>
            <p:spPr>
              <a:xfrm rot="720000">
                <a:off x="6130307" y="2783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90" name="矩形 589">
                <a:extLst>
                  <a:ext uri="{FF2B5EF4-FFF2-40B4-BE49-F238E27FC236}">
                    <a16:creationId xmlns:a16="http://schemas.microsoft.com/office/drawing/2014/main" id="{30C1CD79-7081-B142-B3FF-472D202251ED}"/>
                  </a:ext>
                </a:extLst>
              </p:cNvPr>
              <p:cNvSpPr/>
              <p:nvPr/>
            </p:nvSpPr>
            <p:spPr>
              <a:xfrm rot="1320000">
                <a:off x="6716791" y="210209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91" name="矩形 590">
                <a:extLst>
                  <a:ext uri="{FF2B5EF4-FFF2-40B4-BE49-F238E27FC236}">
                    <a16:creationId xmlns:a16="http://schemas.microsoft.com/office/drawing/2014/main" id="{B3897B34-85FD-3F4A-81F2-1EA56BC5AFB9}"/>
                  </a:ext>
                </a:extLst>
              </p:cNvPr>
              <p:cNvSpPr/>
              <p:nvPr/>
            </p:nvSpPr>
            <p:spPr>
              <a:xfrm rot="2340000">
                <a:off x="7261334" y="49659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37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92" name="矩形 591">
                <a:extLst>
                  <a:ext uri="{FF2B5EF4-FFF2-40B4-BE49-F238E27FC236}">
                    <a16:creationId xmlns:a16="http://schemas.microsoft.com/office/drawing/2014/main" id="{F0D18B2A-B627-E44D-B632-CCB967720D3A}"/>
                  </a:ext>
                </a:extLst>
              </p:cNvPr>
              <p:cNvSpPr/>
              <p:nvPr/>
            </p:nvSpPr>
            <p:spPr>
              <a:xfrm rot="2400000">
                <a:off x="7704670" y="868134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93" name="矩形 592">
                <a:extLst>
                  <a:ext uri="{FF2B5EF4-FFF2-40B4-BE49-F238E27FC236}">
                    <a16:creationId xmlns:a16="http://schemas.microsoft.com/office/drawing/2014/main" id="{94B47563-C178-C942-A1E8-1C771CDCFBD5}"/>
                  </a:ext>
                </a:extLst>
              </p:cNvPr>
              <p:cNvSpPr/>
              <p:nvPr/>
            </p:nvSpPr>
            <p:spPr>
              <a:xfrm>
                <a:off x="4348160" y="739762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94" name="矩形 593">
                <a:extLst>
                  <a:ext uri="{FF2B5EF4-FFF2-40B4-BE49-F238E27FC236}">
                    <a16:creationId xmlns:a16="http://schemas.microsoft.com/office/drawing/2014/main" id="{6E29BDF6-B418-6342-A30E-1C6AE703F7A7}"/>
                  </a:ext>
                </a:extLst>
              </p:cNvPr>
              <p:cNvSpPr/>
              <p:nvPr/>
            </p:nvSpPr>
            <p:spPr>
              <a:xfrm>
                <a:off x="4800545" y="590534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7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95" name="矩形 594">
                <a:extLst>
                  <a:ext uri="{FF2B5EF4-FFF2-40B4-BE49-F238E27FC236}">
                    <a16:creationId xmlns:a16="http://schemas.microsoft.com/office/drawing/2014/main" id="{12B5234E-06B6-5545-AB52-1C452BAE8205}"/>
                  </a:ext>
                </a:extLst>
              </p:cNvPr>
              <p:cNvSpPr/>
              <p:nvPr/>
            </p:nvSpPr>
            <p:spPr>
              <a:xfrm>
                <a:off x="5222627" y="43191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14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96" name="矩形 595">
                <a:extLst>
                  <a:ext uri="{FF2B5EF4-FFF2-40B4-BE49-F238E27FC236}">
                    <a16:creationId xmlns:a16="http://schemas.microsoft.com/office/drawing/2014/main" id="{54319EE6-367A-7848-8EE8-9296E99FCDBE}"/>
                  </a:ext>
                </a:extLst>
              </p:cNvPr>
              <p:cNvSpPr/>
              <p:nvPr/>
            </p:nvSpPr>
            <p:spPr>
              <a:xfrm>
                <a:off x="5667833" y="533618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97" name="矩形 596">
                <a:extLst>
                  <a:ext uri="{FF2B5EF4-FFF2-40B4-BE49-F238E27FC236}">
                    <a16:creationId xmlns:a16="http://schemas.microsoft.com/office/drawing/2014/main" id="{C62BBB0A-4647-D442-AE92-658D7633B80A}"/>
                  </a:ext>
                </a:extLst>
              </p:cNvPr>
              <p:cNvSpPr/>
              <p:nvPr/>
            </p:nvSpPr>
            <p:spPr>
              <a:xfrm>
                <a:off x="6333390" y="652121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25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98" name="矩形 597">
                <a:extLst>
                  <a:ext uri="{FF2B5EF4-FFF2-40B4-BE49-F238E27FC236}">
                    <a16:creationId xmlns:a16="http://schemas.microsoft.com/office/drawing/2014/main" id="{4B16F05B-718E-AC46-954E-6A61D176A0CB}"/>
                  </a:ext>
                </a:extLst>
              </p:cNvPr>
              <p:cNvSpPr/>
              <p:nvPr/>
            </p:nvSpPr>
            <p:spPr>
              <a:xfrm>
                <a:off x="6843899" y="63213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99" name="矩形 598">
                <a:extLst>
                  <a:ext uri="{FF2B5EF4-FFF2-40B4-BE49-F238E27FC236}">
                    <a16:creationId xmlns:a16="http://schemas.microsoft.com/office/drawing/2014/main" id="{31CB087E-F5B3-DD44-BEC4-1D0B4E29231C}"/>
                  </a:ext>
                </a:extLst>
              </p:cNvPr>
              <p:cNvSpPr/>
              <p:nvPr/>
            </p:nvSpPr>
            <p:spPr>
              <a:xfrm>
                <a:off x="7230783" y="994889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00" name="矩形 599">
                <a:extLst>
                  <a:ext uri="{FF2B5EF4-FFF2-40B4-BE49-F238E27FC236}">
                    <a16:creationId xmlns:a16="http://schemas.microsoft.com/office/drawing/2014/main" id="{6A80F494-2A8E-4D49-AA91-69C3BF4F32F9}"/>
                  </a:ext>
                </a:extLst>
              </p:cNvPr>
              <p:cNvSpPr/>
              <p:nvPr/>
            </p:nvSpPr>
            <p:spPr>
              <a:xfrm rot="3660000">
                <a:off x="8096830" y="1382215"/>
                <a:ext cx="216020" cy="144000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01" name="矩形 600">
                <a:extLst>
                  <a:ext uri="{FF2B5EF4-FFF2-40B4-BE49-F238E27FC236}">
                    <a16:creationId xmlns:a16="http://schemas.microsoft.com/office/drawing/2014/main" id="{D74A6958-A5D0-3444-81F6-503CE8D82F9F}"/>
                  </a:ext>
                </a:extLst>
              </p:cNvPr>
              <p:cNvSpPr/>
              <p:nvPr/>
            </p:nvSpPr>
            <p:spPr>
              <a:xfrm rot="4080000">
                <a:off x="8329893" y="1873159"/>
                <a:ext cx="216020" cy="144000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02" name="矩形 601">
                <a:extLst>
                  <a:ext uri="{FF2B5EF4-FFF2-40B4-BE49-F238E27FC236}">
                    <a16:creationId xmlns:a16="http://schemas.microsoft.com/office/drawing/2014/main" id="{4FFCC49B-6F16-3E44-BA2A-34782D247ABD}"/>
                  </a:ext>
                </a:extLst>
              </p:cNvPr>
              <p:cNvSpPr/>
              <p:nvPr/>
            </p:nvSpPr>
            <p:spPr>
              <a:xfrm>
                <a:off x="4098159" y="1139719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03" name="矩形 602">
                <a:extLst>
                  <a:ext uri="{FF2B5EF4-FFF2-40B4-BE49-F238E27FC236}">
                    <a16:creationId xmlns:a16="http://schemas.microsoft.com/office/drawing/2014/main" id="{85364760-28C6-AC43-AD37-E6AB6E447196}"/>
                  </a:ext>
                </a:extLst>
              </p:cNvPr>
              <p:cNvSpPr/>
              <p:nvPr/>
            </p:nvSpPr>
            <p:spPr>
              <a:xfrm>
                <a:off x="3713950" y="1659532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04" name="矩形 603">
                <a:extLst>
                  <a:ext uri="{FF2B5EF4-FFF2-40B4-BE49-F238E27FC236}">
                    <a16:creationId xmlns:a16="http://schemas.microsoft.com/office/drawing/2014/main" id="{02BA541B-0DA6-3A4B-B884-E9F35FC45771}"/>
                  </a:ext>
                </a:extLst>
              </p:cNvPr>
              <p:cNvSpPr/>
              <p:nvPr/>
            </p:nvSpPr>
            <p:spPr>
              <a:xfrm>
                <a:off x="4587598" y="992722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05" name="矩形 604">
                <a:extLst>
                  <a:ext uri="{FF2B5EF4-FFF2-40B4-BE49-F238E27FC236}">
                    <a16:creationId xmlns:a16="http://schemas.microsoft.com/office/drawing/2014/main" id="{0DEE63EE-261B-2749-AD77-A268EE36B4C5}"/>
                  </a:ext>
                </a:extLst>
              </p:cNvPr>
              <p:cNvSpPr/>
              <p:nvPr/>
            </p:nvSpPr>
            <p:spPr>
              <a:xfrm>
                <a:off x="5284788" y="756324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06" name="矩形 605">
                <a:extLst>
                  <a:ext uri="{FF2B5EF4-FFF2-40B4-BE49-F238E27FC236}">
                    <a16:creationId xmlns:a16="http://schemas.microsoft.com/office/drawing/2014/main" id="{72F3F0A6-CAC8-DD4B-BF49-B1A161B6A80C}"/>
                  </a:ext>
                </a:extLst>
              </p:cNvPr>
              <p:cNvSpPr/>
              <p:nvPr/>
            </p:nvSpPr>
            <p:spPr>
              <a:xfrm>
                <a:off x="4960788" y="1054842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07" name="矩形 606">
                <a:extLst>
                  <a:ext uri="{FF2B5EF4-FFF2-40B4-BE49-F238E27FC236}">
                    <a16:creationId xmlns:a16="http://schemas.microsoft.com/office/drawing/2014/main" id="{3E1AC191-96EC-D241-90BD-ECA463C17A51}"/>
                  </a:ext>
                </a:extLst>
              </p:cNvPr>
              <p:cNvSpPr/>
              <p:nvPr/>
            </p:nvSpPr>
            <p:spPr>
              <a:xfrm rot="1260000">
                <a:off x="5882369" y="989420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08" name="矩形 607">
                <a:extLst>
                  <a:ext uri="{FF2B5EF4-FFF2-40B4-BE49-F238E27FC236}">
                    <a16:creationId xmlns:a16="http://schemas.microsoft.com/office/drawing/2014/main" id="{36A7A4FA-3A64-3F4B-9B78-20E8F8E02433}"/>
                  </a:ext>
                </a:extLst>
              </p:cNvPr>
              <p:cNvSpPr/>
              <p:nvPr/>
            </p:nvSpPr>
            <p:spPr>
              <a:xfrm>
                <a:off x="5459954" y="1031959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09" name="矩形 608">
                <a:extLst>
                  <a:ext uri="{FF2B5EF4-FFF2-40B4-BE49-F238E27FC236}">
                    <a16:creationId xmlns:a16="http://schemas.microsoft.com/office/drawing/2014/main" id="{0D483FEA-40F8-FD48-87F6-D2DA25D0E65C}"/>
                  </a:ext>
                </a:extLst>
              </p:cNvPr>
              <p:cNvSpPr/>
              <p:nvPr/>
            </p:nvSpPr>
            <p:spPr>
              <a:xfrm>
                <a:off x="4656892" y="1362311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10" name="矩形 609">
                <a:extLst>
                  <a:ext uri="{FF2B5EF4-FFF2-40B4-BE49-F238E27FC236}">
                    <a16:creationId xmlns:a16="http://schemas.microsoft.com/office/drawing/2014/main" id="{CB0C6A40-B2A4-B042-A024-77EA4AB8B2C2}"/>
                  </a:ext>
                </a:extLst>
              </p:cNvPr>
              <p:cNvSpPr/>
              <p:nvPr/>
            </p:nvSpPr>
            <p:spPr>
              <a:xfrm>
                <a:off x="4309980" y="1706851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11" name="矩形 610">
                <a:extLst>
                  <a:ext uri="{FF2B5EF4-FFF2-40B4-BE49-F238E27FC236}">
                    <a16:creationId xmlns:a16="http://schemas.microsoft.com/office/drawing/2014/main" id="{ABE6F1B3-941B-1646-AF62-3A89230C50E8}"/>
                  </a:ext>
                </a:extLst>
              </p:cNvPr>
              <p:cNvSpPr/>
              <p:nvPr/>
            </p:nvSpPr>
            <p:spPr>
              <a:xfrm>
                <a:off x="6668360" y="1003268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30</a:t>
                </a:r>
              </a:p>
            </p:txBody>
          </p:sp>
          <p:sp>
            <p:nvSpPr>
              <p:cNvPr id="612" name="矩形 611">
                <a:extLst>
                  <a:ext uri="{FF2B5EF4-FFF2-40B4-BE49-F238E27FC236}">
                    <a16:creationId xmlns:a16="http://schemas.microsoft.com/office/drawing/2014/main" id="{89F7E7BC-F91B-9A4C-A05B-FE514B66FFAC}"/>
                  </a:ext>
                </a:extLst>
              </p:cNvPr>
              <p:cNvSpPr/>
              <p:nvPr/>
            </p:nvSpPr>
            <p:spPr>
              <a:xfrm>
                <a:off x="7646818" y="1290344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13" name="矩形 612">
                <a:extLst>
                  <a:ext uri="{FF2B5EF4-FFF2-40B4-BE49-F238E27FC236}">
                    <a16:creationId xmlns:a16="http://schemas.microsoft.com/office/drawing/2014/main" id="{BFB0794E-DE36-F44F-B543-D7C5BF702159}"/>
                  </a:ext>
                </a:extLst>
              </p:cNvPr>
              <p:cNvSpPr/>
              <p:nvPr/>
            </p:nvSpPr>
            <p:spPr>
              <a:xfrm>
                <a:off x="7681047" y="1761739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38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14" name="矩形 613">
                <a:extLst>
                  <a:ext uri="{FF2B5EF4-FFF2-40B4-BE49-F238E27FC236}">
                    <a16:creationId xmlns:a16="http://schemas.microsoft.com/office/drawing/2014/main" id="{27CCB07E-B533-624B-AF8E-6D5F076259D3}"/>
                  </a:ext>
                </a:extLst>
              </p:cNvPr>
              <p:cNvSpPr/>
              <p:nvPr/>
            </p:nvSpPr>
            <p:spPr>
              <a:xfrm>
                <a:off x="7786777" y="2251390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44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15" name="矩形 614">
                <a:extLst>
                  <a:ext uri="{FF2B5EF4-FFF2-40B4-BE49-F238E27FC236}">
                    <a16:creationId xmlns:a16="http://schemas.microsoft.com/office/drawing/2014/main" id="{12E8D52A-EB19-4944-A8FE-29F35DD3CA29}"/>
                  </a:ext>
                </a:extLst>
              </p:cNvPr>
              <p:cNvSpPr/>
              <p:nvPr/>
            </p:nvSpPr>
            <p:spPr>
              <a:xfrm>
                <a:off x="5168746" y="144890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16" name="矩形 615">
                <a:extLst>
                  <a:ext uri="{FF2B5EF4-FFF2-40B4-BE49-F238E27FC236}">
                    <a16:creationId xmlns:a16="http://schemas.microsoft.com/office/drawing/2014/main" id="{C6BD8782-CDFA-534E-AEF0-5687E182C945}"/>
                  </a:ext>
                </a:extLst>
              </p:cNvPr>
              <p:cNvSpPr/>
              <p:nvPr/>
            </p:nvSpPr>
            <p:spPr>
              <a:xfrm>
                <a:off x="6340684" y="1237677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24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17" name="矩形 616">
                <a:extLst>
                  <a:ext uri="{FF2B5EF4-FFF2-40B4-BE49-F238E27FC236}">
                    <a16:creationId xmlns:a16="http://schemas.microsoft.com/office/drawing/2014/main" id="{C8A9A4E3-03F0-AA40-896C-45B0BE55D779}"/>
                  </a:ext>
                </a:extLst>
              </p:cNvPr>
              <p:cNvSpPr/>
              <p:nvPr/>
            </p:nvSpPr>
            <p:spPr>
              <a:xfrm>
                <a:off x="5727694" y="1437100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18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18" name="矩形 617">
                <a:extLst>
                  <a:ext uri="{FF2B5EF4-FFF2-40B4-BE49-F238E27FC236}">
                    <a16:creationId xmlns:a16="http://schemas.microsoft.com/office/drawing/2014/main" id="{E6D2AECF-E85E-D345-9D2D-B32E35447099}"/>
                  </a:ext>
                </a:extLst>
              </p:cNvPr>
              <p:cNvSpPr/>
              <p:nvPr/>
            </p:nvSpPr>
            <p:spPr>
              <a:xfrm>
                <a:off x="6874696" y="1339322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19" name="矩形 618">
                <a:extLst>
                  <a:ext uri="{FF2B5EF4-FFF2-40B4-BE49-F238E27FC236}">
                    <a16:creationId xmlns:a16="http://schemas.microsoft.com/office/drawing/2014/main" id="{93EB13CA-8848-954E-B3FD-ADC9A58FAA6B}"/>
                  </a:ext>
                </a:extLst>
              </p:cNvPr>
              <p:cNvSpPr/>
              <p:nvPr/>
            </p:nvSpPr>
            <p:spPr>
              <a:xfrm>
                <a:off x="7314559" y="1435878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35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20" name="矩形 619">
                <a:extLst>
                  <a:ext uri="{FF2B5EF4-FFF2-40B4-BE49-F238E27FC236}">
                    <a16:creationId xmlns:a16="http://schemas.microsoft.com/office/drawing/2014/main" id="{7A4019DB-F783-CC4C-864C-816448D3FBA2}"/>
                  </a:ext>
                </a:extLst>
              </p:cNvPr>
              <p:cNvSpPr/>
              <p:nvPr/>
            </p:nvSpPr>
            <p:spPr>
              <a:xfrm>
                <a:off x="7134725" y="1742832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21" name="矩形 620">
                <a:extLst>
                  <a:ext uri="{FF2B5EF4-FFF2-40B4-BE49-F238E27FC236}">
                    <a16:creationId xmlns:a16="http://schemas.microsoft.com/office/drawing/2014/main" id="{B81B6F4C-9D62-834D-9F3A-C2CB10C2D3F5}"/>
                  </a:ext>
                </a:extLst>
              </p:cNvPr>
              <p:cNvSpPr/>
              <p:nvPr/>
            </p:nvSpPr>
            <p:spPr>
              <a:xfrm>
                <a:off x="6677502" y="1720704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27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22" name="矩形 621">
                <a:extLst>
                  <a:ext uri="{FF2B5EF4-FFF2-40B4-BE49-F238E27FC236}">
                    <a16:creationId xmlns:a16="http://schemas.microsoft.com/office/drawing/2014/main" id="{411B9956-5D7D-B643-9CE8-4AE3C5F2AB76}"/>
                  </a:ext>
                </a:extLst>
              </p:cNvPr>
              <p:cNvSpPr/>
              <p:nvPr/>
            </p:nvSpPr>
            <p:spPr>
              <a:xfrm>
                <a:off x="6200063" y="1695660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23" name="矩形 622">
                <a:extLst>
                  <a:ext uri="{FF2B5EF4-FFF2-40B4-BE49-F238E27FC236}">
                    <a16:creationId xmlns:a16="http://schemas.microsoft.com/office/drawing/2014/main" id="{A1260D4C-AA44-D845-A1B5-3159B402DF5A}"/>
                  </a:ext>
                </a:extLst>
              </p:cNvPr>
              <p:cNvSpPr/>
              <p:nvPr/>
            </p:nvSpPr>
            <p:spPr>
              <a:xfrm>
                <a:off x="4857076" y="1814021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24" name="矩形 623">
                <a:extLst>
                  <a:ext uri="{FF2B5EF4-FFF2-40B4-BE49-F238E27FC236}">
                    <a16:creationId xmlns:a16="http://schemas.microsoft.com/office/drawing/2014/main" id="{92E0EF78-53BB-734D-89C5-A29C78D3599D}"/>
                  </a:ext>
                </a:extLst>
              </p:cNvPr>
              <p:cNvSpPr/>
              <p:nvPr/>
            </p:nvSpPr>
            <p:spPr>
              <a:xfrm rot="1140000">
                <a:off x="4511285" y="2150781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25" name="矩形 624">
                <a:extLst>
                  <a:ext uri="{FF2B5EF4-FFF2-40B4-BE49-F238E27FC236}">
                    <a16:creationId xmlns:a16="http://schemas.microsoft.com/office/drawing/2014/main" id="{39DC8156-E24B-2143-B14B-0DDD013AD736}"/>
                  </a:ext>
                </a:extLst>
              </p:cNvPr>
              <p:cNvSpPr/>
              <p:nvPr/>
            </p:nvSpPr>
            <p:spPr>
              <a:xfrm rot="660000">
                <a:off x="5025094" y="2227905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26" name="矩形 625">
                <a:extLst>
                  <a:ext uri="{FF2B5EF4-FFF2-40B4-BE49-F238E27FC236}">
                    <a16:creationId xmlns:a16="http://schemas.microsoft.com/office/drawing/2014/main" id="{3D4E6580-AC66-3D4B-8168-AB92A9D544F5}"/>
                  </a:ext>
                </a:extLst>
              </p:cNvPr>
              <p:cNvSpPr/>
              <p:nvPr/>
            </p:nvSpPr>
            <p:spPr>
              <a:xfrm rot="1200000">
                <a:off x="5396280" y="1860290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27" name="矩形 626">
                <a:extLst>
                  <a:ext uri="{FF2B5EF4-FFF2-40B4-BE49-F238E27FC236}">
                    <a16:creationId xmlns:a16="http://schemas.microsoft.com/office/drawing/2014/main" id="{6A041BB8-9D10-9044-8E9C-74BABF90EAE8}"/>
                  </a:ext>
                </a:extLst>
              </p:cNvPr>
              <p:cNvSpPr/>
              <p:nvPr/>
            </p:nvSpPr>
            <p:spPr>
              <a:xfrm>
                <a:off x="5222333" y="2718524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28" name="矩形 627">
                <a:extLst>
                  <a:ext uri="{FF2B5EF4-FFF2-40B4-BE49-F238E27FC236}">
                    <a16:creationId xmlns:a16="http://schemas.microsoft.com/office/drawing/2014/main" id="{76B884B1-C311-E847-81BC-8AB3F554F848}"/>
                  </a:ext>
                </a:extLst>
              </p:cNvPr>
              <p:cNvSpPr/>
              <p:nvPr/>
            </p:nvSpPr>
            <p:spPr>
              <a:xfrm>
                <a:off x="7375601" y="2052404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34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29" name="矩形 628">
                <a:extLst>
                  <a:ext uri="{FF2B5EF4-FFF2-40B4-BE49-F238E27FC236}">
                    <a16:creationId xmlns:a16="http://schemas.microsoft.com/office/drawing/2014/main" id="{6AF7F37D-6FAA-9344-9C82-588C82BDD2C4}"/>
                  </a:ext>
                </a:extLst>
              </p:cNvPr>
              <p:cNvSpPr/>
              <p:nvPr/>
            </p:nvSpPr>
            <p:spPr>
              <a:xfrm rot="1860000">
                <a:off x="7307058" y="2481310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45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30" name="矩形 629">
                <a:extLst>
                  <a:ext uri="{FF2B5EF4-FFF2-40B4-BE49-F238E27FC236}">
                    <a16:creationId xmlns:a16="http://schemas.microsoft.com/office/drawing/2014/main" id="{7EBDCD3F-0962-3E4C-8BB8-7E8B7AA7B258}"/>
                  </a:ext>
                </a:extLst>
              </p:cNvPr>
              <p:cNvSpPr/>
              <p:nvPr/>
            </p:nvSpPr>
            <p:spPr>
              <a:xfrm rot="1020000">
                <a:off x="5900095" y="199883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17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31" name="矩形 630">
                <a:extLst>
                  <a:ext uri="{FF2B5EF4-FFF2-40B4-BE49-F238E27FC236}">
                    <a16:creationId xmlns:a16="http://schemas.microsoft.com/office/drawing/2014/main" id="{0BCA00B7-3969-D94E-AE49-ED61342BEDE7}"/>
                  </a:ext>
                </a:extLst>
              </p:cNvPr>
              <p:cNvSpPr/>
              <p:nvPr/>
            </p:nvSpPr>
            <p:spPr>
              <a:xfrm rot="480000">
                <a:off x="6413105" y="208583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32" name="矩形 631">
                <a:extLst>
                  <a:ext uri="{FF2B5EF4-FFF2-40B4-BE49-F238E27FC236}">
                    <a16:creationId xmlns:a16="http://schemas.microsoft.com/office/drawing/2014/main" id="{8766E824-C7CE-D54C-A2AB-4541F739840B}"/>
                  </a:ext>
                </a:extLst>
              </p:cNvPr>
              <p:cNvSpPr/>
              <p:nvPr/>
            </p:nvSpPr>
            <p:spPr>
              <a:xfrm rot="960000">
                <a:off x="5537008" y="2369667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33" name="矩形 632">
                <a:extLst>
                  <a:ext uri="{FF2B5EF4-FFF2-40B4-BE49-F238E27FC236}">
                    <a16:creationId xmlns:a16="http://schemas.microsoft.com/office/drawing/2014/main" id="{F2A64B49-9487-1442-9292-BFA16C9C5887}"/>
                  </a:ext>
                </a:extLst>
              </p:cNvPr>
              <p:cNvSpPr/>
              <p:nvPr/>
            </p:nvSpPr>
            <p:spPr>
              <a:xfrm>
                <a:off x="6911633" y="2080783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28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34" name="矩形 633">
                <a:extLst>
                  <a:ext uri="{FF2B5EF4-FFF2-40B4-BE49-F238E27FC236}">
                    <a16:creationId xmlns:a16="http://schemas.microsoft.com/office/drawing/2014/main" id="{527182B3-7787-3A49-A189-326BA0E6D71A}"/>
                  </a:ext>
                </a:extLst>
              </p:cNvPr>
              <p:cNvSpPr/>
              <p:nvPr/>
            </p:nvSpPr>
            <p:spPr>
              <a:xfrm>
                <a:off x="6691674" y="2594912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47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35" name="矩形 634">
                <a:extLst>
                  <a:ext uri="{FF2B5EF4-FFF2-40B4-BE49-F238E27FC236}">
                    <a16:creationId xmlns:a16="http://schemas.microsoft.com/office/drawing/2014/main" id="{D40036C8-3587-6740-89D5-FC585A214576}"/>
                  </a:ext>
                </a:extLst>
              </p:cNvPr>
              <p:cNvSpPr/>
              <p:nvPr/>
            </p:nvSpPr>
            <p:spPr>
              <a:xfrm rot="660000">
                <a:off x="6056962" y="2463887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36" name="矩形 635">
                <a:extLst>
                  <a:ext uri="{FF2B5EF4-FFF2-40B4-BE49-F238E27FC236}">
                    <a16:creationId xmlns:a16="http://schemas.microsoft.com/office/drawing/2014/main" id="{27FD9DC9-3477-0E43-8FE0-F8F087854AB4}"/>
                  </a:ext>
                </a:extLst>
              </p:cNvPr>
              <p:cNvSpPr/>
              <p:nvPr/>
            </p:nvSpPr>
            <p:spPr>
              <a:xfrm>
                <a:off x="5716465" y="2822539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37" name="矩形 636">
                <a:extLst>
                  <a:ext uri="{FF2B5EF4-FFF2-40B4-BE49-F238E27FC236}">
                    <a16:creationId xmlns:a16="http://schemas.microsoft.com/office/drawing/2014/main" id="{12C71D30-F6BC-6241-A922-1872306345E4}"/>
                  </a:ext>
                </a:extLst>
              </p:cNvPr>
              <p:cNvSpPr/>
              <p:nvPr/>
            </p:nvSpPr>
            <p:spPr>
              <a:xfrm rot="1320000">
                <a:off x="6216478" y="2938697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48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cxnSp>
            <p:nvCxnSpPr>
              <p:cNvPr id="638" name="直线连接符 637">
                <a:extLst>
                  <a:ext uri="{FF2B5EF4-FFF2-40B4-BE49-F238E27FC236}">
                    <a16:creationId xmlns:a16="http://schemas.microsoft.com/office/drawing/2014/main" id="{98414827-6307-1742-B8D6-B8ED3F853F21}"/>
                  </a:ext>
                </a:extLst>
              </p:cNvPr>
              <p:cNvCxnSpPr>
                <a:cxnSpLocks/>
                <a:stCxn id="588" idx="3"/>
                <a:endCxn id="589" idx="1"/>
              </p:cNvCxnSpPr>
              <p:nvPr/>
            </p:nvCxnSpPr>
            <p:spPr>
              <a:xfrm>
                <a:off x="5729041" y="72007"/>
                <a:ext cx="403626" cy="538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9" name="直线连接符 638">
                <a:extLst>
                  <a:ext uri="{FF2B5EF4-FFF2-40B4-BE49-F238E27FC236}">
                    <a16:creationId xmlns:a16="http://schemas.microsoft.com/office/drawing/2014/main" id="{4CC621B5-1BBD-5B48-97FC-4C20D5FBC344}"/>
                  </a:ext>
                </a:extLst>
              </p:cNvPr>
              <p:cNvCxnSpPr>
                <a:cxnSpLocks/>
                <a:stCxn id="590" idx="3"/>
                <a:endCxn id="591" idx="1"/>
              </p:cNvCxnSpPr>
              <p:nvPr/>
            </p:nvCxnSpPr>
            <p:spPr>
              <a:xfrm>
                <a:off x="6924927" y="322673"/>
                <a:ext cx="360475" cy="17796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0" name="直线连接符 639">
                <a:extLst>
                  <a:ext uri="{FF2B5EF4-FFF2-40B4-BE49-F238E27FC236}">
                    <a16:creationId xmlns:a16="http://schemas.microsoft.com/office/drawing/2014/main" id="{597EFBC5-1DAE-6642-BA65-CA9AD5E490A2}"/>
                  </a:ext>
                </a:extLst>
              </p:cNvPr>
              <p:cNvCxnSpPr>
                <a:cxnSpLocks/>
                <a:stCxn id="589" idx="3"/>
                <a:endCxn id="590" idx="1"/>
              </p:cNvCxnSpPr>
              <p:nvPr/>
            </p:nvCxnSpPr>
            <p:spPr>
              <a:xfrm>
                <a:off x="6343947" y="122296"/>
                <a:ext cx="380708" cy="11946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1" name="直线连接符 640">
                <a:extLst>
                  <a:ext uri="{FF2B5EF4-FFF2-40B4-BE49-F238E27FC236}">
                    <a16:creationId xmlns:a16="http://schemas.microsoft.com/office/drawing/2014/main" id="{BFA32EE3-3DF4-D04B-8143-C6C55F834C9F}"/>
                  </a:ext>
                </a:extLst>
              </p:cNvPr>
              <p:cNvCxnSpPr>
                <a:cxnSpLocks/>
                <a:stCxn id="591" idx="3"/>
                <a:endCxn id="592" idx="1"/>
              </p:cNvCxnSpPr>
              <p:nvPr/>
            </p:nvCxnSpPr>
            <p:spPr>
              <a:xfrm>
                <a:off x="7453265" y="636568"/>
                <a:ext cx="276672" cy="23415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2" name="直线连接符 641">
                <a:extLst>
                  <a:ext uri="{FF2B5EF4-FFF2-40B4-BE49-F238E27FC236}">
                    <a16:creationId xmlns:a16="http://schemas.microsoft.com/office/drawing/2014/main" id="{729A985D-06A5-1047-8EF6-4B6CBA6C02CE}"/>
                  </a:ext>
                </a:extLst>
              </p:cNvPr>
              <p:cNvCxnSpPr>
                <a:cxnSpLocks/>
                <a:stCxn id="592" idx="3"/>
                <a:endCxn id="600" idx="1"/>
              </p:cNvCxnSpPr>
              <p:nvPr/>
            </p:nvCxnSpPr>
            <p:spPr>
              <a:xfrm>
                <a:off x="7895402" y="1009562"/>
                <a:ext cx="257074" cy="35018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3" name="直线连接符 642">
                <a:extLst>
                  <a:ext uri="{FF2B5EF4-FFF2-40B4-BE49-F238E27FC236}">
                    <a16:creationId xmlns:a16="http://schemas.microsoft.com/office/drawing/2014/main" id="{9A257F95-CA55-9240-BA31-4F41B51DD4B5}"/>
                  </a:ext>
                </a:extLst>
              </p:cNvPr>
              <p:cNvCxnSpPr>
                <a:cxnSpLocks/>
                <a:stCxn id="600" idx="3"/>
                <a:endCxn id="601" idx="1"/>
              </p:cNvCxnSpPr>
              <p:nvPr/>
            </p:nvCxnSpPr>
            <p:spPr>
              <a:xfrm>
                <a:off x="8257204" y="1548682"/>
                <a:ext cx="140238" cy="29633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4" name="直线连接符 643">
                <a:extLst>
                  <a:ext uri="{FF2B5EF4-FFF2-40B4-BE49-F238E27FC236}">
                    <a16:creationId xmlns:a16="http://schemas.microsoft.com/office/drawing/2014/main" id="{75AF796C-FC1A-1845-9E64-0B38027ACFB7}"/>
                  </a:ext>
                </a:extLst>
              </p:cNvPr>
              <p:cNvCxnSpPr>
                <a:cxnSpLocks/>
                <a:stCxn id="587" idx="3"/>
                <a:endCxn id="588" idx="1"/>
              </p:cNvCxnSpPr>
              <p:nvPr/>
            </p:nvCxnSpPr>
            <p:spPr>
              <a:xfrm flipV="1">
                <a:off x="5118796" y="72007"/>
                <a:ext cx="394245" cy="6233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5" name="直线连接符 644">
                <a:extLst>
                  <a:ext uri="{FF2B5EF4-FFF2-40B4-BE49-F238E27FC236}">
                    <a16:creationId xmlns:a16="http://schemas.microsoft.com/office/drawing/2014/main" id="{54D1AD69-E382-2B40-BC68-7F9CA992166B}"/>
                  </a:ext>
                </a:extLst>
              </p:cNvPr>
              <p:cNvCxnSpPr>
                <a:cxnSpLocks/>
                <a:stCxn id="588" idx="2"/>
                <a:endCxn id="595" idx="0"/>
              </p:cNvCxnSpPr>
              <p:nvPr/>
            </p:nvCxnSpPr>
            <p:spPr>
              <a:xfrm flipH="1">
                <a:off x="5330627" y="144013"/>
                <a:ext cx="290414" cy="28790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6" name="直线连接符 645">
                <a:extLst>
                  <a:ext uri="{FF2B5EF4-FFF2-40B4-BE49-F238E27FC236}">
                    <a16:creationId xmlns:a16="http://schemas.microsoft.com/office/drawing/2014/main" id="{71DC9913-0BDF-B146-8E56-0711D4508B5E}"/>
                  </a:ext>
                </a:extLst>
              </p:cNvPr>
              <p:cNvCxnSpPr>
                <a:cxnSpLocks/>
                <a:stCxn id="585" idx="3"/>
                <a:endCxn id="584" idx="1"/>
              </p:cNvCxnSpPr>
              <p:nvPr/>
            </p:nvCxnSpPr>
            <p:spPr>
              <a:xfrm flipV="1">
                <a:off x="4045109" y="445699"/>
                <a:ext cx="313980" cy="22091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7" name="直线连接符 646">
                <a:extLst>
                  <a:ext uri="{FF2B5EF4-FFF2-40B4-BE49-F238E27FC236}">
                    <a16:creationId xmlns:a16="http://schemas.microsoft.com/office/drawing/2014/main" id="{026E9C32-A8F0-9B4D-9A12-8ECF1F9EA1B0}"/>
                  </a:ext>
                </a:extLst>
              </p:cNvPr>
              <p:cNvCxnSpPr>
                <a:cxnSpLocks/>
                <a:stCxn id="584" idx="3"/>
                <a:endCxn id="587" idx="1"/>
              </p:cNvCxnSpPr>
              <p:nvPr/>
            </p:nvCxnSpPr>
            <p:spPr>
              <a:xfrm flipV="1">
                <a:off x="4553229" y="201094"/>
                <a:ext cx="360139" cy="14991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8" name="直线连接符 647">
                <a:extLst>
                  <a:ext uri="{FF2B5EF4-FFF2-40B4-BE49-F238E27FC236}">
                    <a16:creationId xmlns:a16="http://schemas.microsoft.com/office/drawing/2014/main" id="{A735085A-4B55-2945-9C8F-E2DD3172E4C7}"/>
                  </a:ext>
                </a:extLst>
              </p:cNvPr>
              <p:cNvCxnSpPr>
                <a:cxnSpLocks/>
                <a:stCxn id="586" idx="3"/>
                <a:endCxn id="585" idx="1"/>
              </p:cNvCxnSpPr>
              <p:nvPr/>
            </p:nvCxnSpPr>
            <p:spPr>
              <a:xfrm flipV="1">
                <a:off x="3611727" y="796601"/>
                <a:ext cx="260877" cy="27458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9" name="直线连接符 648">
                <a:extLst>
                  <a:ext uri="{FF2B5EF4-FFF2-40B4-BE49-F238E27FC236}">
                    <a16:creationId xmlns:a16="http://schemas.microsoft.com/office/drawing/2014/main" id="{BABE5B13-DB6F-7246-91D5-354D82F7C4FB}"/>
                  </a:ext>
                </a:extLst>
              </p:cNvPr>
              <p:cNvCxnSpPr>
                <a:cxnSpLocks/>
                <a:stCxn id="587" idx="2"/>
                <a:endCxn id="595" idx="0"/>
              </p:cNvCxnSpPr>
              <p:nvPr/>
            </p:nvCxnSpPr>
            <p:spPr>
              <a:xfrm>
                <a:off x="5038333" y="236202"/>
                <a:ext cx="292294" cy="19571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0" name="直线连接符 649">
                <a:extLst>
                  <a:ext uri="{FF2B5EF4-FFF2-40B4-BE49-F238E27FC236}">
                    <a16:creationId xmlns:a16="http://schemas.microsoft.com/office/drawing/2014/main" id="{19ACBC5E-CB1C-F241-A218-6E910CFFB6A2}"/>
                  </a:ext>
                </a:extLst>
              </p:cNvPr>
              <p:cNvCxnSpPr>
                <a:cxnSpLocks/>
                <a:stCxn id="587" idx="2"/>
                <a:endCxn id="594" idx="0"/>
              </p:cNvCxnSpPr>
              <p:nvPr/>
            </p:nvCxnSpPr>
            <p:spPr>
              <a:xfrm flipH="1">
                <a:off x="4908545" y="236202"/>
                <a:ext cx="129788" cy="35433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1" name="直线连接符 650">
                <a:extLst>
                  <a:ext uri="{FF2B5EF4-FFF2-40B4-BE49-F238E27FC236}">
                    <a16:creationId xmlns:a16="http://schemas.microsoft.com/office/drawing/2014/main" id="{2D0D5410-D503-6A47-BBB3-A81BE66CAFDA}"/>
                  </a:ext>
                </a:extLst>
              </p:cNvPr>
              <p:cNvCxnSpPr>
                <a:cxnSpLocks/>
                <a:stCxn id="588" idx="2"/>
                <a:endCxn id="596" idx="0"/>
              </p:cNvCxnSpPr>
              <p:nvPr/>
            </p:nvCxnSpPr>
            <p:spPr>
              <a:xfrm>
                <a:off x="5621041" y="144013"/>
                <a:ext cx="154792" cy="38960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2" name="直线连接符 651">
                <a:extLst>
                  <a:ext uri="{FF2B5EF4-FFF2-40B4-BE49-F238E27FC236}">
                    <a16:creationId xmlns:a16="http://schemas.microsoft.com/office/drawing/2014/main" id="{485E2DF7-136D-1048-8EC4-D2ECD2F06DC3}"/>
                  </a:ext>
                </a:extLst>
              </p:cNvPr>
              <p:cNvCxnSpPr>
                <a:cxnSpLocks/>
                <a:stCxn id="589" idx="2"/>
                <a:endCxn id="596" idx="0"/>
              </p:cNvCxnSpPr>
              <p:nvPr/>
            </p:nvCxnSpPr>
            <p:spPr>
              <a:xfrm flipH="1">
                <a:off x="5775833" y="170274"/>
                <a:ext cx="447503" cy="36334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3" name="直线连接符 652">
                <a:extLst>
                  <a:ext uri="{FF2B5EF4-FFF2-40B4-BE49-F238E27FC236}">
                    <a16:creationId xmlns:a16="http://schemas.microsoft.com/office/drawing/2014/main" id="{39DF3FE6-4824-CE45-A165-E16F6AED1F03}"/>
                  </a:ext>
                </a:extLst>
              </p:cNvPr>
              <p:cNvCxnSpPr>
                <a:cxnSpLocks/>
                <a:stCxn id="589" idx="2"/>
                <a:endCxn id="597" idx="0"/>
              </p:cNvCxnSpPr>
              <p:nvPr/>
            </p:nvCxnSpPr>
            <p:spPr>
              <a:xfrm>
                <a:off x="6223336" y="170274"/>
                <a:ext cx="218054" cy="48184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4" name="直线连接符 653">
                <a:extLst>
                  <a:ext uri="{FF2B5EF4-FFF2-40B4-BE49-F238E27FC236}">
                    <a16:creationId xmlns:a16="http://schemas.microsoft.com/office/drawing/2014/main" id="{9F1ACDF6-DFF5-8E43-8B4E-AE8ADD917FB9}"/>
                  </a:ext>
                </a:extLst>
              </p:cNvPr>
              <p:cNvCxnSpPr>
                <a:cxnSpLocks/>
                <a:stCxn id="590" idx="2"/>
                <a:endCxn id="597" idx="0"/>
              </p:cNvCxnSpPr>
              <p:nvPr/>
            </p:nvCxnSpPr>
            <p:spPr>
              <a:xfrm flipH="1">
                <a:off x="6441390" y="348979"/>
                <a:ext cx="356427" cy="30314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5" name="直线连接符 654">
                <a:extLst>
                  <a:ext uri="{FF2B5EF4-FFF2-40B4-BE49-F238E27FC236}">
                    <a16:creationId xmlns:a16="http://schemas.microsoft.com/office/drawing/2014/main" id="{A2A3A505-3281-3D4E-BC52-7E18F5B12FAB}"/>
                  </a:ext>
                </a:extLst>
              </p:cNvPr>
              <p:cNvCxnSpPr>
                <a:cxnSpLocks/>
                <a:stCxn id="590" idx="2"/>
                <a:endCxn id="598" idx="0"/>
              </p:cNvCxnSpPr>
              <p:nvPr/>
            </p:nvCxnSpPr>
            <p:spPr>
              <a:xfrm>
                <a:off x="6797817" y="348979"/>
                <a:ext cx="154082" cy="28315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6" name="直线连接符 655">
                <a:extLst>
                  <a:ext uri="{FF2B5EF4-FFF2-40B4-BE49-F238E27FC236}">
                    <a16:creationId xmlns:a16="http://schemas.microsoft.com/office/drawing/2014/main" id="{310554D1-C0C1-D84D-AE93-07B921ACD9DD}"/>
                  </a:ext>
                </a:extLst>
              </p:cNvPr>
              <p:cNvCxnSpPr>
                <a:cxnSpLocks/>
                <a:stCxn id="591" idx="2"/>
                <a:endCxn id="598" idx="3"/>
              </p:cNvCxnSpPr>
              <p:nvPr/>
            </p:nvCxnSpPr>
            <p:spPr>
              <a:xfrm flipH="1">
                <a:off x="7059899" y="624561"/>
                <a:ext cx="264120" cy="7958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7" name="直线连接符 656">
                <a:extLst>
                  <a:ext uri="{FF2B5EF4-FFF2-40B4-BE49-F238E27FC236}">
                    <a16:creationId xmlns:a16="http://schemas.microsoft.com/office/drawing/2014/main" id="{1B99E574-D25E-7647-B747-174571235038}"/>
                  </a:ext>
                </a:extLst>
              </p:cNvPr>
              <p:cNvCxnSpPr>
                <a:cxnSpLocks/>
                <a:endCxn id="599" idx="0"/>
              </p:cNvCxnSpPr>
              <p:nvPr/>
            </p:nvCxnSpPr>
            <p:spPr>
              <a:xfrm>
                <a:off x="7337196" y="648256"/>
                <a:ext cx="1587" cy="34663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8" name="直线连接符 657">
                <a:extLst>
                  <a:ext uri="{FF2B5EF4-FFF2-40B4-BE49-F238E27FC236}">
                    <a16:creationId xmlns:a16="http://schemas.microsoft.com/office/drawing/2014/main" id="{0C1147DB-668D-0F41-839F-CD7510472D2E}"/>
                  </a:ext>
                </a:extLst>
              </p:cNvPr>
              <p:cNvCxnSpPr>
                <a:cxnSpLocks/>
                <a:stCxn id="592" idx="2"/>
              </p:cNvCxnSpPr>
              <p:nvPr/>
            </p:nvCxnSpPr>
            <p:spPr>
              <a:xfrm flipH="1">
                <a:off x="7445195" y="995301"/>
                <a:ext cx="321190" cy="6212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9" name="直线连接符 658">
                <a:extLst>
                  <a:ext uri="{FF2B5EF4-FFF2-40B4-BE49-F238E27FC236}">
                    <a16:creationId xmlns:a16="http://schemas.microsoft.com/office/drawing/2014/main" id="{ECC944B2-A2D2-BD4A-95DB-217FBD70A4CE}"/>
                  </a:ext>
                </a:extLst>
              </p:cNvPr>
              <p:cNvCxnSpPr>
                <a:cxnSpLocks/>
                <a:stCxn id="592" idx="2"/>
                <a:endCxn id="612" idx="0"/>
              </p:cNvCxnSpPr>
              <p:nvPr/>
            </p:nvCxnSpPr>
            <p:spPr>
              <a:xfrm flipH="1">
                <a:off x="7754818" y="995301"/>
                <a:ext cx="11567" cy="29504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0" name="直线连接符 659">
                <a:extLst>
                  <a:ext uri="{FF2B5EF4-FFF2-40B4-BE49-F238E27FC236}">
                    <a16:creationId xmlns:a16="http://schemas.microsoft.com/office/drawing/2014/main" id="{D958D962-DFF5-4741-B047-D2DADA88D199}"/>
                  </a:ext>
                </a:extLst>
              </p:cNvPr>
              <p:cNvCxnSpPr>
                <a:cxnSpLocks/>
                <a:stCxn id="600" idx="2"/>
                <a:endCxn id="612" idx="3"/>
              </p:cNvCxnSpPr>
              <p:nvPr/>
            </p:nvCxnSpPr>
            <p:spPr>
              <a:xfrm flipH="1" flipV="1">
                <a:off x="7862818" y="1362350"/>
                <a:ext cx="279049" cy="12677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1" name="直线连接符 660">
                <a:extLst>
                  <a:ext uri="{FF2B5EF4-FFF2-40B4-BE49-F238E27FC236}">
                    <a16:creationId xmlns:a16="http://schemas.microsoft.com/office/drawing/2014/main" id="{CF3E5C2B-9951-F842-A3E5-A3C27FEFF9B5}"/>
                  </a:ext>
                </a:extLst>
              </p:cNvPr>
              <p:cNvCxnSpPr>
                <a:cxnSpLocks/>
                <a:stCxn id="600" idx="2"/>
              </p:cNvCxnSpPr>
              <p:nvPr/>
            </p:nvCxnSpPr>
            <p:spPr>
              <a:xfrm flipH="1">
                <a:off x="7780417" y="1489120"/>
                <a:ext cx="361450" cy="27245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2" name="直线连接符 661">
                <a:extLst>
                  <a:ext uri="{FF2B5EF4-FFF2-40B4-BE49-F238E27FC236}">
                    <a16:creationId xmlns:a16="http://schemas.microsoft.com/office/drawing/2014/main" id="{5853FE2A-1C94-9145-8616-6D4161FB6ABD}"/>
                  </a:ext>
                </a:extLst>
              </p:cNvPr>
              <p:cNvCxnSpPr>
                <a:cxnSpLocks/>
                <a:stCxn id="601" idx="2"/>
                <a:endCxn id="613" idx="3"/>
              </p:cNvCxnSpPr>
              <p:nvPr/>
            </p:nvCxnSpPr>
            <p:spPr>
              <a:xfrm flipH="1" flipV="1">
                <a:off x="7897047" y="1833745"/>
                <a:ext cx="474099" cy="138386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3" name="直线连接符 662">
                <a:extLst>
                  <a:ext uri="{FF2B5EF4-FFF2-40B4-BE49-F238E27FC236}">
                    <a16:creationId xmlns:a16="http://schemas.microsoft.com/office/drawing/2014/main" id="{FE94C962-13AD-774D-806D-FD38FA49F152}"/>
                  </a:ext>
                </a:extLst>
              </p:cNvPr>
              <p:cNvCxnSpPr>
                <a:cxnSpLocks/>
                <a:stCxn id="601" idx="2"/>
                <a:endCxn id="614" idx="0"/>
              </p:cNvCxnSpPr>
              <p:nvPr/>
            </p:nvCxnSpPr>
            <p:spPr>
              <a:xfrm flipH="1">
                <a:off x="7894777" y="1972131"/>
                <a:ext cx="476369" cy="279259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4" name="直线连接符 663">
                <a:extLst>
                  <a:ext uri="{FF2B5EF4-FFF2-40B4-BE49-F238E27FC236}">
                    <a16:creationId xmlns:a16="http://schemas.microsoft.com/office/drawing/2014/main" id="{E8923CD9-1EAA-B443-811E-31B4A571D17D}"/>
                  </a:ext>
                </a:extLst>
              </p:cNvPr>
              <p:cNvCxnSpPr>
                <a:cxnSpLocks/>
                <a:stCxn id="602" idx="0"/>
                <a:endCxn id="585" idx="2"/>
              </p:cNvCxnSpPr>
              <p:nvPr/>
            </p:nvCxnSpPr>
            <p:spPr>
              <a:xfrm flipH="1" flipV="1">
                <a:off x="4002191" y="789111"/>
                <a:ext cx="203968" cy="35060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5" name="直线连接符 664">
                <a:extLst>
                  <a:ext uri="{FF2B5EF4-FFF2-40B4-BE49-F238E27FC236}">
                    <a16:creationId xmlns:a16="http://schemas.microsoft.com/office/drawing/2014/main" id="{1C60DC58-3B00-E94D-93BB-EE4AA1CB716E}"/>
                  </a:ext>
                </a:extLst>
              </p:cNvPr>
              <p:cNvCxnSpPr>
                <a:cxnSpLocks/>
                <a:stCxn id="593" idx="1"/>
                <a:endCxn id="585" idx="2"/>
              </p:cNvCxnSpPr>
              <p:nvPr/>
            </p:nvCxnSpPr>
            <p:spPr>
              <a:xfrm flipH="1" flipV="1">
                <a:off x="4002191" y="789111"/>
                <a:ext cx="345969" cy="2265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6" name="直线连接符 665">
                <a:extLst>
                  <a:ext uri="{FF2B5EF4-FFF2-40B4-BE49-F238E27FC236}">
                    <a16:creationId xmlns:a16="http://schemas.microsoft.com/office/drawing/2014/main" id="{2A628700-4F21-674E-A438-527F5876A896}"/>
                  </a:ext>
                </a:extLst>
              </p:cNvPr>
              <p:cNvCxnSpPr>
                <a:cxnSpLocks/>
                <a:stCxn id="594" idx="0"/>
                <a:endCxn id="584" idx="2"/>
              </p:cNvCxnSpPr>
              <p:nvPr/>
            </p:nvCxnSpPr>
            <p:spPr>
              <a:xfrm flipH="1" flipV="1">
                <a:off x="4487725" y="463074"/>
                <a:ext cx="420820" cy="12746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7" name="直线连接符 666">
                <a:extLst>
                  <a:ext uri="{FF2B5EF4-FFF2-40B4-BE49-F238E27FC236}">
                    <a16:creationId xmlns:a16="http://schemas.microsoft.com/office/drawing/2014/main" id="{56505C55-DA9F-2D46-9D98-B2E5C49CE89D}"/>
                  </a:ext>
                </a:extLst>
              </p:cNvPr>
              <p:cNvCxnSpPr>
                <a:cxnSpLocks/>
                <a:stCxn id="593" idx="0"/>
                <a:endCxn id="584" idx="2"/>
              </p:cNvCxnSpPr>
              <p:nvPr/>
            </p:nvCxnSpPr>
            <p:spPr>
              <a:xfrm flipV="1">
                <a:off x="4456160" y="463074"/>
                <a:ext cx="31565" cy="27668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8" name="直线连接符 667">
                <a:extLst>
                  <a:ext uri="{FF2B5EF4-FFF2-40B4-BE49-F238E27FC236}">
                    <a16:creationId xmlns:a16="http://schemas.microsoft.com/office/drawing/2014/main" id="{3D1E0014-ABE1-D54F-BB36-920C0C1E6A50}"/>
                  </a:ext>
                </a:extLst>
              </p:cNvPr>
              <p:cNvCxnSpPr>
                <a:cxnSpLocks/>
                <a:stCxn id="602" idx="1"/>
                <a:endCxn id="586" idx="2"/>
              </p:cNvCxnSpPr>
              <p:nvPr/>
            </p:nvCxnSpPr>
            <p:spPr>
              <a:xfrm flipH="1" flipV="1">
                <a:off x="3597455" y="1200202"/>
                <a:ext cx="500704" cy="1152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9" name="直线连接符 668">
                <a:extLst>
                  <a:ext uri="{FF2B5EF4-FFF2-40B4-BE49-F238E27FC236}">
                    <a16:creationId xmlns:a16="http://schemas.microsoft.com/office/drawing/2014/main" id="{82EAD88A-CE8D-6B42-8D9A-F3AD1AE160D5}"/>
                  </a:ext>
                </a:extLst>
              </p:cNvPr>
              <p:cNvCxnSpPr>
                <a:cxnSpLocks/>
                <a:stCxn id="603" idx="0"/>
                <a:endCxn id="586" idx="2"/>
              </p:cNvCxnSpPr>
              <p:nvPr/>
            </p:nvCxnSpPr>
            <p:spPr>
              <a:xfrm flipH="1" flipV="1">
                <a:off x="3597455" y="1200202"/>
                <a:ext cx="224495" cy="459330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0" name="直线连接符 669">
                <a:extLst>
                  <a:ext uri="{FF2B5EF4-FFF2-40B4-BE49-F238E27FC236}">
                    <a16:creationId xmlns:a16="http://schemas.microsoft.com/office/drawing/2014/main" id="{9468B7DB-C11F-554F-AC08-C36892767F41}"/>
                  </a:ext>
                </a:extLst>
              </p:cNvPr>
              <p:cNvCxnSpPr>
                <a:cxnSpLocks/>
                <a:stCxn id="594" idx="1"/>
                <a:endCxn id="593" idx="3"/>
              </p:cNvCxnSpPr>
              <p:nvPr/>
            </p:nvCxnSpPr>
            <p:spPr>
              <a:xfrm flipH="1">
                <a:off x="4564160" y="662541"/>
                <a:ext cx="236385" cy="14922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1" name="直线连接符 670">
                <a:extLst>
                  <a:ext uri="{FF2B5EF4-FFF2-40B4-BE49-F238E27FC236}">
                    <a16:creationId xmlns:a16="http://schemas.microsoft.com/office/drawing/2014/main" id="{8DBA73E3-C6E0-A244-835D-6E8AC4A43160}"/>
                  </a:ext>
                </a:extLst>
              </p:cNvPr>
              <p:cNvCxnSpPr>
                <a:cxnSpLocks/>
                <a:stCxn id="595" idx="1"/>
                <a:endCxn id="594" idx="3"/>
              </p:cNvCxnSpPr>
              <p:nvPr/>
            </p:nvCxnSpPr>
            <p:spPr>
              <a:xfrm flipH="1">
                <a:off x="5016545" y="503922"/>
                <a:ext cx="206082" cy="15861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2" name="直线连接符 671">
                <a:extLst>
                  <a:ext uri="{FF2B5EF4-FFF2-40B4-BE49-F238E27FC236}">
                    <a16:creationId xmlns:a16="http://schemas.microsoft.com/office/drawing/2014/main" id="{35E162F7-0181-1A46-9595-3FB2643F473B}"/>
                  </a:ext>
                </a:extLst>
              </p:cNvPr>
              <p:cNvCxnSpPr>
                <a:cxnSpLocks/>
                <a:stCxn id="596" idx="1"/>
                <a:endCxn id="595" idx="3"/>
              </p:cNvCxnSpPr>
              <p:nvPr/>
            </p:nvCxnSpPr>
            <p:spPr>
              <a:xfrm flipH="1" flipV="1">
                <a:off x="5438627" y="503922"/>
                <a:ext cx="229206" cy="10170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3" name="直线连接符 672">
                <a:extLst>
                  <a:ext uri="{FF2B5EF4-FFF2-40B4-BE49-F238E27FC236}">
                    <a16:creationId xmlns:a16="http://schemas.microsoft.com/office/drawing/2014/main" id="{AA4658F3-EFDB-164D-8C65-D88ED3788E7A}"/>
                  </a:ext>
                </a:extLst>
              </p:cNvPr>
              <p:cNvCxnSpPr>
                <a:cxnSpLocks/>
                <a:stCxn id="597" idx="1"/>
                <a:endCxn id="596" idx="3"/>
              </p:cNvCxnSpPr>
              <p:nvPr/>
            </p:nvCxnSpPr>
            <p:spPr>
              <a:xfrm flipH="1" flipV="1">
                <a:off x="5883833" y="605625"/>
                <a:ext cx="449557" cy="11850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4" name="直线连接符 673">
                <a:extLst>
                  <a:ext uri="{FF2B5EF4-FFF2-40B4-BE49-F238E27FC236}">
                    <a16:creationId xmlns:a16="http://schemas.microsoft.com/office/drawing/2014/main" id="{77A9D2D3-1CEB-4C4D-93BC-D970C11E1490}"/>
                  </a:ext>
                </a:extLst>
              </p:cNvPr>
              <p:cNvCxnSpPr>
                <a:cxnSpLocks/>
                <a:stCxn id="598" idx="1"/>
                <a:endCxn id="597" idx="3"/>
              </p:cNvCxnSpPr>
              <p:nvPr/>
            </p:nvCxnSpPr>
            <p:spPr>
              <a:xfrm flipH="1">
                <a:off x="6549390" y="704142"/>
                <a:ext cx="294509" cy="1998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5" name="直线连接符 674">
                <a:extLst>
                  <a:ext uri="{FF2B5EF4-FFF2-40B4-BE49-F238E27FC236}">
                    <a16:creationId xmlns:a16="http://schemas.microsoft.com/office/drawing/2014/main" id="{A02FC472-EF49-634B-AC95-225D134382F9}"/>
                  </a:ext>
                </a:extLst>
              </p:cNvPr>
              <p:cNvCxnSpPr>
                <a:cxnSpLocks/>
                <a:stCxn id="599" idx="1"/>
                <a:endCxn id="598" idx="2"/>
              </p:cNvCxnSpPr>
              <p:nvPr/>
            </p:nvCxnSpPr>
            <p:spPr>
              <a:xfrm flipH="1" flipV="1">
                <a:off x="6951899" y="776148"/>
                <a:ext cx="278884" cy="29074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6" name="直线连接符 675">
                <a:extLst>
                  <a:ext uri="{FF2B5EF4-FFF2-40B4-BE49-F238E27FC236}">
                    <a16:creationId xmlns:a16="http://schemas.microsoft.com/office/drawing/2014/main" id="{F40AD265-F58D-664F-AB8B-EDC50EFE505E}"/>
                  </a:ext>
                </a:extLst>
              </p:cNvPr>
              <p:cNvCxnSpPr>
                <a:cxnSpLocks/>
                <a:stCxn id="602" idx="2"/>
                <a:endCxn id="603" idx="0"/>
              </p:cNvCxnSpPr>
              <p:nvPr/>
            </p:nvCxnSpPr>
            <p:spPr>
              <a:xfrm flipH="1">
                <a:off x="3821950" y="1283732"/>
                <a:ext cx="384209" cy="37580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7" name="直线连接符 676">
                <a:extLst>
                  <a:ext uri="{FF2B5EF4-FFF2-40B4-BE49-F238E27FC236}">
                    <a16:creationId xmlns:a16="http://schemas.microsoft.com/office/drawing/2014/main" id="{C37914A0-10AE-4A4F-B11F-F8A089F1C4B0}"/>
                  </a:ext>
                </a:extLst>
              </p:cNvPr>
              <p:cNvCxnSpPr>
                <a:cxnSpLocks/>
                <a:stCxn id="599" idx="3"/>
                <a:endCxn id="612" idx="0"/>
              </p:cNvCxnSpPr>
              <p:nvPr/>
            </p:nvCxnSpPr>
            <p:spPr>
              <a:xfrm>
                <a:off x="7446783" y="1066896"/>
                <a:ext cx="308035" cy="22344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8" name="直线连接符 677">
                <a:extLst>
                  <a:ext uri="{FF2B5EF4-FFF2-40B4-BE49-F238E27FC236}">
                    <a16:creationId xmlns:a16="http://schemas.microsoft.com/office/drawing/2014/main" id="{62C03B2D-D311-8B46-9EBA-8939D02D0443}"/>
                  </a:ext>
                </a:extLst>
              </p:cNvPr>
              <p:cNvCxnSpPr>
                <a:cxnSpLocks/>
                <a:endCxn id="613" idx="0"/>
              </p:cNvCxnSpPr>
              <p:nvPr/>
            </p:nvCxnSpPr>
            <p:spPr>
              <a:xfrm>
                <a:off x="7754615" y="1483855"/>
                <a:ext cx="34432" cy="27788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9" name="直线连接符 678">
                <a:extLst>
                  <a:ext uri="{FF2B5EF4-FFF2-40B4-BE49-F238E27FC236}">
                    <a16:creationId xmlns:a16="http://schemas.microsoft.com/office/drawing/2014/main" id="{E6BCD10D-118A-AA49-9DEB-4305E7298606}"/>
                  </a:ext>
                </a:extLst>
              </p:cNvPr>
              <p:cNvCxnSpPr>
                <a:cxnSpLocks/>
                <a:stCxn id="613" idx="2"/>
                <a:endCxn id="614" idx="0"/>
              </p:cNvCxnSpPr>
              <p:nvPr/>
            </p:nvCxnSpPr>
            <p:spPr>
              <a:xfrm>
                <a:off x="7789047" y="1905751"/>
                <a:ext cx="105730" cy="34563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0" name="直线连接符 679">
                <a:extLst>
                  <a:ext uri="{FF2B5EF4-FFF2-40B4-BE49-F238E27FC236}">
                    <a16:creationId xmlns:a16="http://schemas.microsoft.com/office/drawing/2014/main" id="{DD0AAF18-6D59-C649-BC30-C96B49565B18}"/>
                  </a:ext>
                </a:extLst>
              </p:cNvPr>
              <p:cNvCxnSpPr>
                <a:cxnSpLocks/>
                <a:stCxn id="602" idx="0"/>
                <a:endCxn id="593" idx="2"/>
              </p:cNvCxnSpPr>
              <p:nvPr/>
            </p:nvCxnSpPr>
            <p:spPr>
              <a:xfrm flipV="1">
                <a:off x="4206159" y="883775"/>
                <a:ext cx="250001" cy="25594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1" name="直线连接符 680">
                <a:extLst>
                  <a:ext uri="{FF2B5EF4-FFF2-40B4-BE49-F238E27FC236}">
                    <a16:creationId xmlns:a16="http://schemas.microsoft.com/office/drawing/2014/main" id="{9D7DC078-04EF-074D-AB7A-0F49B8BCA55C}"/>
                  </a:ext>
                </a:extLst>
              </p:cNvPr>
              <p:cNvCxnSpPr>
                <a:cxnSpLocks/>
                <a:stCxn id="604" idx="0"/>
                <a:endCxn id="594" idx="2"/>
              </p:cNvCxnSpPr>
              <p:nvPr/>
            </p:nvCxnSpPr>
            <p:spPr>
              <a:xfrm flipV="1">
                <a:off x="4695598" y="734547"/>
                <a:ext cx="212947" cy="25817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2" name="直线连接符 681">
                <a:extLst>
                  <a:ext uri="{FF2B5EF4-FFF2-40B4-BE49-F238E27FC236}">
                    <a16:creationId xmlns:a16="http://schemas.microsoft.com/office/drawing/2014/main" id="{65E98D3B-4A83-0C4C-B6A9-EB6417B2B966}"/>
                  </a:ext>
                </a:extLst>
              </p:cNvPr>
              <p:cNvCxnSpPr>
                <a:cxnSpLocks/>
                <a:stCxn id="604" idx="0"/>
                <a:endCxn id="593" idx="2"/>
              </p:cNvCxnSpPr>
              <p:nvPr/>
            </p:nvCxnSpPr>
            <p:spPr>
              <a:xfrm flipH="1" flipV="1">
                <a:off x="4456160" y="883775"/>
                <a:ext cx="239438" cy="10894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3" name="直线连接符 682">
                <a:extLst>
                  <a:ext uri="{FF2B5EF4-FFF2-40B4-BE49-F238E27FC236}">
                    <a16:creationId xmlns:a16="http://schemas.microsoft.com/office/drawing/2014/main" id="{BD5E44E5-49AC-CC4F-B788-538B6ED46AD7}"/>
                  </a:ext>
                </a:extLst>
              </p:cNvPr>
              <p:cNvCxnSpPr>
                <a:cxnSpLocks/>
                <a:stCxn id="606" idx="0"/>
                <a:endCxn id="594" idx="2"/>
              </p:cNvCxnSpPr>
              <p:nvPr/>
            </p:nvCxnSpPr>
            <p:spPr>
              <a:xfrm flipH="1" flipV="1">
                <a:off x="4908545" y="734547"/>
                <a:ext cx="160243" cy="32029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4" name="直线连接符 683">
                <a:extLst>
                  <a:ext uri="{FF2B5EF4-FFF2-40B4-BE49-F238E27FC236}">
                    <a16:creationId xmlns:a16="http://schemas.microsoft.com/office/drawing/2014/main" id="{A53DDF45-5441-EF48-A020-9E5355C436D9}"/>
                  </a:ext>
                </a:extLst>
              </p:cNvPr>
              <p:cNvCxnSpPr>
                <a:cxnSpLocks/>
                <a:stCxn id="605" idx="1"/>
                <a:endCxn id="594" idx="2"/>
              </p:cNvCxnSpPr>
              <p:nvPr/>
            </p:nvCxnSpPr>
            <p:spPr>
              <a:xfrm flipH="1" flipV="1">
                <a:off x="4908545" y="734547"/>
                <a:ext cx="376243" cy="9378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5" name="直线连接符 684">
                <a:extLst>
                  <a:ext uri="{FF2B5EF4-FFF2-40B4-BE49-F238E27FC236}">
                    <a16:creationId xmlns:a16="http://schemas.microsoft.com/office/drawing/2014/main" id="{3C495878-C463-B346-A638-79C273BE29FD}"/>
                  </a:ext>
                </a:extLst>
              </p:cNvPr>
              <p:cNvCxnSpPr>
                <a:cxnSpLocks/>
                <a:stCxn id="605" idx="0"/>
              </p:cNvCxnSpPr>
              <p:nvPr/>
            </p:nvCxnSpPr>
            <p:spPr>
              <a:xfrm flipH="1" flipV="1">
                <a:off x="5316550" y="572667"/>
                <a:ext cx="76238" cy="18365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6" name="直线连接符 685">
                <a:extLst>
                  <a:ext uri="{FF2B5EF4-FFF2-40B4-BE49-F238E27FC236}">
                    <a16:creationId xmlns:a16="http://schemas.microsoft.com/office/drawing/2014/main" id="{4D2A21F9-EDC9-B749-86B5-48FCA56D3839}"/>
                  </a:ext>
                </a:extLst>
              </p:cNvPr>
              <p:cNvCxnSpPr>
                <a:cxnSpLocks/>
                <a:stCxn id="605" idx="0"/>
                <a:endCxn id="596" idx="1"/>
              </p:cNvCxnSpPr>
              <p:nvPr/>
            </p:nvCxnSpPr>
            <p:spPr>
              <a:xfrm flipV="1">
                <a:off x="5392788" y="605625"/>
                <a:ext cx="275045" cy="15069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7" name="直线连接符 686">
                <a:extLst>
                  <a:ext uri="{FF2B5EF4-FFF2-40B4-BE49-F238E27FC236}">
                    <a16:creationId xmlns:a16="http://schemas.microsoft.com/office/drawing/2014/main" id="{B8D131A1-4932-1F44-A7D3-BBEC4D71E304}"/>
                  </a:ext>
                </a:extLst>
              </p:cNvPr>
              <p:cNvCxnSpPr>
                <a:cxnSpLocks/>
                <a:stCxn id="608" idx="0"/>
                <a:endCxn id="596" idx="2"/>
              </p:cNvCxnSpPr>
              <p:nvPr/>
            </p:nvCxnSpPr>
            <p:spPr>
              <a:xfrm flipV="1">
                <a:off x="5567954" y="677631"/>
                <a:ext cx="207879" cy="35432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8" name="直线连接符 687">
                <a:extLst>
                  <a:ext uri="{FF2B5EF4-FFF2-40B4-BE49-F238E27FC236}">
                    <a16:creationId xmlns:a16="http://schemas.microsoft.com/office/drawing/2014/main" id="{95F9D5D8-5BB6-D44E-91FB-F3E6E6F13CC0}"/>
                  </a:ext>
                </a:extLst>
              </p:cNvPr>
              <p:cNvCxnSpPr>
                <a:cxnSpLocks/>
                <a:stCxn id="607" idx="0"/>
                <a:endCxn id="596" idx="2"/>
              </p:cNvCxnSpPr>
              <p:nvPr/>
            </p:nvCxnSpPr>
            <p:spPr>
              <a:xfrm flipH="1" flipV="1">
                <a:off x="5775833" y="677631"/>
                <a:ext cx="240341" cy="31657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9" name="直线连接符 688">
                <a:extLst>
                  <a:ext uri="{FF2B5EF4-FFF2-40B4-BE49-F238E27FC236}">
                    <a16:creationId xmlns:a16="http://schemas.microsoft.com/office/drawing/2014/main" id="{7E9FDBB4-3393-DB40-9C4F-7B5E341B9BC2}"/>
                  </a:ext>
                </a:extLst>
              </p:cNvPr>
              <p:cNvCxnSpPr>
                <a:cxnSpLocks/>
                <a:stCxn id="607" idx="0"/>
                <a:endCxn id="597" idx="1"/>
              </p:cNvCxnSpPr>
              <p:nvPr/>
            </p:nvCxnSpPr>
            <p:spPr>
              <a:xfrm flipV="1">
                <a:off x="6016174" y="724128"/>
                <a:ext cx="317216" cy="27007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0" name="直线连接符 689">
                <a:extLst>
                  <a:ext uri="{FF2B5EF4-FFF2-40B4-BE49-F238E27FC236}">
                    <a16:creationId xmlns:a16="http://schemas.microsoft.com/office/drawing/2014/main" id="{2C0841F8-5732-B740-99E2-E8510D64046E}"/>
                  </a:ext>
                </a:extLst>
              </p:cNvPr>
              <p:cNvCxnSpPr>
                <a:cxnSpLocks/>
                <a:stCxn id="607" idx="2"/>
                <a:endCxn id="617" idx="0"/>
              </p:cNvCxnSpPr>
              <p:nvPr/>
            </p:nvCxnSpPr>
            <p:spPr>
              <a:xfrm flipH="1">
                <a:off x="5835694" y="1128650"/>
                <a:ext cx="128870" cy="30845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1" name="直线连接符 690">
                <a:extLst>
                  <a:ext uri="{FF2B5EF4-FFF2-40B4-BE49-F238E27FC236}">
                    <a16:creationId xmlns:a16="http://schemas.microsoft.com/office/drawing/2014/main" id="{FE2AAB81-D7F2-CA4E-868B-781E990C42D9}"/>
                  </a:ext>
                </a:extLst>
              </p:cNvPr>
              <p:cNvCxnSpPr>
                <a:cxnSpLocks/>
                <a:stCxn id="617" idx="2"/>
                <a:endCxn id="626" idx="0"/>
              </p:cNvCxnSpPr>
              <p:nvPr/>
            </p:nvCxnSpPr>
            <p:spPr>
              <a:xfrm flipH="1">
                <a:off x="5528908" y="1581113"/>
                <a:ext cx="306786" cy="28351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2" name="直线连接符 691">
                <a:extLst>
                  <a:ext uri="{FF2B5EF4-FFF2-40B4-BE49-F238E27FC236}">
                    <a16:creationId xmlns:a16="http://schemas.microsoft.com/office/drawing/2014/main" id="{7B2F3D59-2130-424A-9B85-30D83AB53472}"/>
                  </a:ext>
                </a:extLst>
              </p:cNvPr>
              <p:cNvCxnSpPr>
                <a:cxnSpLocks/>
                <a:stCxn id="626" idx="2"/>
                <a:endCxn id="632" idx="0"/>
              </p:cNvCxnSpPr>
              <p:nvPr/>
            </p:nvCxnSpPr>
            <p:spPr>
              <a:xfrm>
                <a:off x="5479652" y="1999959"/>
                <a:ext cx="185204" cy="37249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3" name="直线连接符 692">
                <a:extLst>
                  <a:ext uri="{FF2B5EF4-FFF2-40B4-BE49-F238E27FC236}">
                    <a16:creationId xmlns:a16="http://schemas.microsoft.com/office/drawing/2014/main" id="{34D53B62-C36C-534A-BB2C-033308D1ACA2}"/>
                  </a:ext>
                </a:extLst>
              </p:cNvPr>
              <p:cNvCxnSpPr>
                <a:cxnSpLocks/>
                <a:stCxn id="632" idx="2"/>
                <a:endCxn id="636" idx="0"/>
              </p:cNvCxnSpPr>
              <p:nvPr/>
            </p:nvCxnSpPr>
            <p:spPr>
              <a:xfrm>
                <a:off x="5625160" y="2510891"/>
                <a:ext cx="199305" cy="31164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4" name="直线连接符 693">
                <a:extLst>
                  <a:ext uri="{FF2B5EF4-FFF2-40B4-BE49-F238E27FC236}">
                    <a16:creationId xmlns:a16="http://schemas.microsoft.com/office/drawing/2014/main" id="{503E90E4-AC36-264E-8CEC-D897CE8C4E14}"/>
                  </a:ext>
                </a:extLst>
              </p:cNvPr>
              <p:cNvCxnSpPr>
                <a:cxnSpLocks/>
                <a:stCxn id="607" idx="1"/>
                <a:endCxn id="608" idx="3"/>
              </p:cNvCxnSpPr>
              <p:nvPr/>
            </p:nvCxnSpPr>
            <p:spPr>
              <a:xfrm flipH="1">
                <a:off x="5675954" y="1022723"/>
                <a:ext cx="213588" cy="8124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5" name="直线连接符 694">
                <a:extLst>
                  <a:ext uri="{FF2B5EF4-FFF2-40B4-BE49-F238E27FC236}">
                    <a16:creationId xmlns:a16="http://schemas.microsoft.com/office/drawing/2014/main" id="{F4C191E9-1B47-7A4F-9246-E71E6A2021CE}"/>
                  </a:ext>
                </a:extLst>
              </p:cNvPr>
              <p:cNvCxnSpPr>
                <a:cxnSpLocks/>
                <a:stCxn id="605" idx="2"/>
                <a:endCxn id="608" idx="0"/>
              </p:cNvCxnSpPr>
              <p:nvPr/>
            </p:nvCxnSpPr>
            <p:spPr>
              <a:xfrm>
                <a:off x="5392788" y="900337"/>
                <a:ext cx="175166" cy="13162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6" name="直线连接符 695">
                <a:extLst>
                  <a:ext uri="{FF2B5EF4-FFF2-40B4-BE49-F238E27FC236}">
                    <a16:creationId xmlns:a16="http://schemas.microsoft.com/office/drawing/2014/main" id="{A2AD0004-AC78-5B41-B579-2D466B620574}"/>
                  </a:ext>
                </a:extLst>
              </p:cNvPr>
              <p:cNvCxnSpPr>
                <a:cxnSpLocks/>
                <a:stCxn id="606" idx="3"/>
                <a:endCxn id="608" idx="1"/>
              </p:cNvCxnSpPr>
              <p:nvPr/>
            </p:nvCxnSpPr>
            <p:spPr>
              <a:xfrm flipV="1">
                <a:off x="5176788" y="1103966"/>
                <a:ext cx="283166" cy="2288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7" name="直线连接符 696">
                <a:extLst>
                  <a:ext uri="{FF2B5EF4-FFF2-40B4-BE49-F238E27FC236}">
                    <a16:creationId xmlns:a16="http://schemas.microsoft.com/office/drawing/2014/main" id="{A402A1FF-FEBB-B447-9240-118045E89FDD}"/>
                  </a:ext>
                </a:extLst>
              </p:cNvPr>
              <p:cNvCxnSpPr>
                <a:cxnSpLocks/>
                <a:stCxn id="606" idx="0"/>
                <a:endCxn id="605" idx="1"/>
              </p:cNvCxnSpPr>
              <p:nvPr/>
            </p:nvCxnSpPr>
            <p:spPr>
              <a:xfrm flipV="1">
                <a:off x="5068788" y="828331"/>
                <a:ext cx="216000" cy="22651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8" name="直线连接符 697">
                <a:extLst>
                  <a:ext uri="{FF2B5EF4-FFF2-40B4-BE49-F238E27FC236}">
                    <a16:creationId xmlns:a16="http://schemas.microsoft.com/office/drawing/2014/main" id="{9E53DAFA-9F11-EC49-98FB-6D8461398CB5}"/>
                  </a:ext>
                </a:extLst>
              </p:cNvPr>
              <p:cNvCxnSpPr>
                <a:cxnSpLocks/>
                <a:stCxn id="606" idx="1"/>
                <a:endCxn id="604" idx="3"/>
              </p:cNvCxnSpPr>
              <p:nvPr/>
            </p:nvCxnSpPr>
            <p:spPr>
              <a:xfrm flipH="1" flipV="1">
                <a:off x="4803598" y="1064729"/>
                <a:ext cx="157190" cy="6212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9" name="直线连接符 698">
                <a:extLst>
                  <a:ext uri="{FF2B5EF4-FFF2-40B4-BE49-F238E27FC236}">
                    <a16:creationId xmlns:a16="http://schemas.microsoft.com/office/drawing/2014/main" id="{358D6E85-A2E9-ED43-9FC6-6B3AA3DB86F9}"/>
                  </a:ext>
                </a:extLst>
              </p:cNvPr>
              <p:cNvCxnSpPr>
                <a:cxnSpLocks/>
                <a:stCxn id="604" idx="1"/>
                <a:endCxn id="602" idx="3"/>
              </p:cNvCxnSpPr>
              <p:nvPr/>
            </p:nvCxnSpPr>
            <p:spPr>
              <a:xfrm flipH="1">
                <a:off x="4314159" y="1064729"/>
                <a:ext cx="273439" cy="14699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0" name="直线连接符 699">
                <a:extLst>
                  <a:ext uri="{FF2B5EF4-FFF2-40B4-BE49-F238E27FC236}">
                    <a16:creationId xmlns:a16="http://schemas.microsoft.com/office/drawing/2014/main" id="{FDDCCDE7-C4B9-A040-A469-06A3FF297CA7}"/>
                  </a:ext>
                </a:extLst>
              </p:cNvPr>
              <p:cNvCxnSpPr>
                <a:cxnSpLocks/>
                <a:stCxn id="609" idx="1"/>
                <a:endCxn id="602" idx="3"/>
              </p:cNvCxnSpPr>
              <p:nvPr/>
            </p:nvCxnSpPr>
            <p:spPr>
              <a:xfrm flipH="1" flipV="1">
                <a:off x="4314159" y="1211726"/>
                <a:ext cx="342733" cy="22259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1" name="直线连接符 700">
                <a:extLst>
                  <a:ext uri="{FF2B5EF4-FFF2-40B4-BE49-F238E27FC236}">
                    <a16:creationId xmlns:a16="http://schemas.microsoft.com/office/drawing/2014/main" id="{134550EA-18E6-9D44-B6E9-FDD6AA4754F7}"/>
                  </a:ext>
                </a:extLst>
              </p:cNvPr>
              <p:cNvCxnSpPr>
                <a:cxnSpLocks/>
                <a:stCxn id="610" idx="0"/>
                <a:endCxn id="602" idx="2"/>
              </p:cNvCxnSpPr>
              <p:nvPr/>
            </p:nvCxnSpPr>
            <p:spPr>
              <a:xfrm flipH="1" flipV="1">
                <a:off x="4206159" y="1283732"/>
                <a:ext cx="211821" cy="42311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2" name="直线连接符 701">
                <a:extLst>
                  <a:ext uri="{FF2B5EF4-FFF2-40B4-BE49-F238E27FC236}">
                    <a16:creationId xmlns:a16="http://schemas.microsoft.com/office/drawing/2014/main" id="{A74ADB62-9107-B242-BAFD-C5BF22B2A37B}"/>
                  </a:ext>
                </a:extLst>
              </p:cNvPr>
              <p:cNvCxnSpPr>
                <a:cxnSpLocks/>
                <a:stCxn id="610" idx="1"/>
                <a:endCxn id="603" idx="3"/>
              </p:cNvCxnSpPr>
              <p:nvPr/>
            </p:nvCxnSpPr>
            <p:spPr>
              <a:xfrm flipH="1" flipV="1">
                <a:off x="3929950" y="1731539"/>
                <a:ext cx="380030" cy="47318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3" name="直线连接符 702">
                <a:extLst>
                  <a:ext uri="{FF2B5EF4-FFF2-40B4-BE49-F238E27FC236}">
                    <a16:creationId xmlns:a16="http://schemas.microsoft.com/office/drawing/2014/main" id="{DED34CE0-8CDB-E342-A712-963CEF636038}"/>
                  </a:ext>
                </a:extLst>
              </p:cNvPr>
              <p:cNvCxnSpPr>
                <a:cxnSpLocks/>
                <a:stCxn id="609" idx="0"/>
                <a:endCxn id="604" idx="2"/>
              </p:cNvCxnSpPr>
              <p:nvPr/>
            </p:nvCxnSpPr>
            <p:spPr>
              <a:xfrm flipH="1" flipV="1">
                <a:off x="4695598" y="1136735"/>
                <a:ext cx="69294" cy="22557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4" name="直线连接符 703">
                <a:extLst>
                  <a:ext uri="{FF2B5EF4-FFF2-40B4-BE49-F238E27FC236}">
                    <a16:creationId xmlns:a16="http://schemas.microsoft.com/office/drawing/2014/main" id="{D47BF62C-8D79-774C-8925-21998728C9E8}"/>
                  </a:ext>
                </a:extLst>
              </p:cNvPr>
              <p:cNvCxnSpPr>
                <a:cxnSpLocks/>
                <a:stCxn id="609" idx="0"/>
                <a:endCxn id="606" idx="2"/>
              </p:cNvCxnSpPr>
              <p:nvPr/>
            </p:nvCxnSpPr>
            <p:spPr>
              <a:xfrm flipV="1">
                <a:off x="4764892" y="1198855"/>
                <a:ext cx="303896" cy="16345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5" name="直线连接符 704">
                <a:extLst>
                  <a:ext uri="{FF2B5EF4-FFF2-40B4-BE49-F238E27FC236}">
                    <a16:creationId xmlns:a16="http://schemas.microsoft.com/office/drawing/2014/main" id="{8C2544B9-A332-5A41-9BB9-15D86EE5BDCB}"/>
                  </a:ext>
                </a:extLst>
              </p:cNvPr>
              <p:cNvCxnSpPr>
                <a:cxnSpLocks/>
                <a:stCxn id="611" idx="0"/>
                <a:endCxn id="597" idx="3"/>
              </p:cNvCxnSpPr>
              <p:nvPr/>
            </p:nvCxnSpPr>
            <p:spPr>
              <a:xfrm flipH="1" flipV="1">
                <a:off x="6549390" y="724128"/>
                <a:ext cx="226970" cy="27914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6" name="直线连接符 705">
                <a:extLst>
                  <a:ext uri="{FF2B5EF4-FFF2-40B4-BE49-F238E27FC236}">
                    <a16:creationId xmlns:a16="http://schemas.microsoft.com/office/drawing/2014/main" id="{BF76E478-68BE-8F49-BCE9-B2D915A84CD1}"/>
                  </a:ext>
                </a:extLst>
              </p:cNvPr>
              <p:cNvCxnSpPr>
                <a:cxnSpLocks/>
                <a:stCxn id="611" idx="0"/>
                <a:endCxn id="598" idx="2"/>
              </p:cNvCxnSpPr>
              <p:nvPr/>
            </p:nvCxnSpPr>
            <p:spPr>
              <a:xfrm flipV="1">
                <a:off x="6776360" y="776148"/>
                <a:ext cx="175539" cy="22712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7" name="直线连接符 706">
                <a:extLst>
                  <a:ext uri="{FF2B5EF4-FFF2-40B4-BE49-F238E27FC236}">
                    <a16:creationId xmlns:a16="http://schemas.microsoft.com/office/drawing/2014/main" id="{387523F2-A909-F94D-AC6B-6E517B8F99E8}"/>
                  </a:ext>
                </a:extLst>
              </p:cNvPr>
              <p:cNvCxnSpPr>
                <a:cxnSpLocks/>
                <a:stCxn id="611" idx="3"/>
                <a:endCxn id="599" idx="1"/>
              </p:cNvCxnSpPr>
              <p:nvPr/>
            </p:nvCxnSpPr>
            <p:spPr>
              <a:xfrm flipV="1">
                <a:off x="6884360" y="1066896"/>
                <a:ext cx="346423" cy="837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8" name="直线连接符 707">
                <a:extLst>
                  <a:ext uri="{FF2B5EF4-FFF2-40B4-BE49-F238E27FC236}">
                    <a16:creationId xmlns:a16="http://schemas.microsoft.com/office/drawing/2014/main" id="{78A009F8-7D98-C447-B749-D0F3E77ED597}"/>
                  </a:ext>
                </a:extLst>
              </p:cNvPr>
              <p:cNvCxnSpPr>
                <a:cxnSpLocks/>
                <a:stCxn id="611" idx="3"/>
                <a:endCxn id="618" idx="0"/>
              </p:cNvCxnSpPr>
              <p:nvPr/>
            </p:nvCxnSpPr>
            <p:spPr>
              <a:xfrm>
                <a:off x="6884360" y="1075275"/>
                <a:ext cx="98336" cy="26404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9" name="直线连接符 708">
                <a:extLst>
                  <a:ext uri="{FF2B5EF4-FFF2-40B4-BE49-F238E27FC236}">
                    <a16:creationId xmlns:a16="http://schemas.microsoft.com/office/drawing/2014/main" id="{DC2C89E0-273C-934E-A3CC-7903479EC541}"/>
                  </a:ext>
                </a:extLst>
              </p:cNvPr>
              <p:cNvCxnSpPr>
                <a:cxnSpLocks/>
                <a:stCxn id="599" idx="2"/>
                <a:endCxn id="618" idx="0"/>
              </p:cNvCxnSpPr>
              <p:nvPr/>
            </p:nvCxnSpPr>
            <p:spPr>
              <a:xfrm flipH="1">
                <a:off x="6982696" y="1138902"/>
                <a:ext cx="356087" cy="20042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0" name="直线连接符 709">
                <a:extLst>
                  <a:ext uri="{FF2B5EF4-FFF2-40B4-BE49-F238E27FC236}">
                    <a16:creationId xmlns:a16="http://schemas.microsoft.com/office/drawing/2014/main" id="{E865442C-9907-CA43-BF57-EEEA49C7C9E8}"/>
                  </a:ext>
                </a:extLst>
              </p:cNvPr>
              <p:cNvCxnSpPr>
                <a:cxnSpLocks/>
                <a:stCxn id="599" idx="2"/>
                <a:endCxn id="619" idx="0"/>
              </p:cNvCxnSpPr>
              <p:nvPr/>
            </p:nvCxnSpPr>
            <p:spPr>
              <a:xfrm>
                <a:off x="7338783" y="1138902"/>
                <a:ext cx="83776" cy="29697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1" name="直线连接符 710">
                <a:extLst>
                  <a:ext uri="{FF2B5EF4-FFF2-40B4-BE49-F238E27FC236}">
                    <a16:creationId xmlns:a16="http://schemas.microsoft.com/office/drawing/2014/main" id="{DAA5D307-8F70-C248-9BC7-7773291095CD}"/>
                  </a:ext>
                </a:extLst>
              </p:cNvPr>
              <p:cNvCxnSpPr>
                <a:cxnSpLocks/>
                <a:stCxn id="612" idx="1"/>
                <a:endCxn id="619" idx="3"/>
              </p:cNvCxnSpPr>
              <p:nvPr/>
            </p:nvCxnSpPr>
            <p:spPr>
              <a:xfrm flipH="1">
                <a:off x="7530559" y="1362350"/>
                <a:ext cx="116259" cy="14553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2" name="直线连接符 711">
                <a:extLst>
                  <a:ext uri="{FF2B5EF4-FFF2-40B4-BE49-F238E27FC236}">
                    <a16:creationId xmlns:a16="http://schemas.microsoft.com/office/drawing/2014/main" id="{9001CD92-13AA-2348-8B16-F1A4A32E5A90}"/>
                  </a:ext>
                </a:extLst>
              </p:cNvPr>
              <p:cNvCxnSpPr>
                <a:cxnSpLocks/>
                <a:stCxn id="616" idx="0"/>
                <a:endCxn id="597" idx="2"/>
              </p:cNvCxnSpPr>
              <p:nvPr/>
            </p:nvCxnSpPr>
            <p:spPr>
              <a:xfrm flipH="1" flipV="1">
                <a:off x="6441390" y="796134"/>
                <a:ext cx="7294" cy="44154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3" name="直线连接符 712">
                <a:extLst>
                  <a:ext uri="{FF2B5EF4-FFF2-40B4-BE49-F238E27FC236}">
                    <a16:creationId xmlns:a16="http://schemas.microsoft.com/office/drawing/2014/main" id="{CD7092A5-AE28-6F49-B386-58087CA3BA67}"/>
                  </a:ext>
                </a:extLst>
              </p:cNvPr>
              <p:cNvCxnSpPr>
                <a:cxnSpLocks/>
                <a:stCxn id="616" idx="0"/>
                <a:endCxn id="607" idx="3"/>
              </p:cNvCxnSpPr>
              <p:nvPr/>
            </p:nvCxnSpPr>
            <p:spPr>
              <a:xfrm flipH="1" flipV="1">
                <a:off x="6091196" y="1100131"/>
                <a:ext cx="357488" cy="13754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4" name="直线连接符 713">
                <a:extLst>
                  <a:ext uri="{FF2B5EF4-FFF2-40B4-BE49-F238E27FC236}">
                    <a16:creationId xmlns:a16="http://schemas.microsoft.com/office/drawing/2014/main" id="{BE3ACFAE-FBD4-D046-BE13-9AD485D952A4}"/>
                  </a:ext>
                </a:extLst>
              </p:cNvPr>
              <p:cNvCxnSpPr>
                <a:cxnSpLocks/>
                <a:stCxn id="616" idx="1"/>
                <a:endCxn id="617" idx="3"/>
              </p:cNvCxnSpPr>
              <p:nvPr/>
            </p:nvCxnSpPr>
            <p:spPr>
              <a:xfrm flipH="1">
                <a:off x="5943694" y="1309684"/>
                <a:ext cx="396990" cy="19942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5" name="直线连接符 714">
                <a:extLst>
                  <a:ext uri="{FF2B5EF4-FFF2-40B4-BE49-F238E27FC236}">
                    <a16:creationId xmlns:a16="http://schemas.microsoft.com/office/drawing/2014/main" id="{075C3980-6661-354A-9F36-0AE5EFEEF3C5}"/>
                  </a:ext>
                </a:extLst>
              </p:cNvPr>
              <p:cNvCxnSpPr>
                <a:cxnSpLocks/>
                <a:stCxn id="616" idx="2"/>
                <a:endCxn id="622" idx="0"/>
              </p:cNvCxnSpPr>
              <p:nvPr/>
            </p:nvCxnSpPr>
            <p:spPr>
              <a:xfrm flipH="1">
                <a:off x="6308063" y="1381690"/>
                <a:ext cx="140621" cy="31396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6" name="直线连接符 715">
                <a:extLst>
                  <a:ext uri="{FF2B5EF4-FFF2-40B4-BE49-F238E27FC236}">
                    <a16:creationId xmlns:a16="http://schemas.microsoft.com/office/drawing/2014/main" id="{5F5ADF30-DB34-9A45-94FE-19FEE9669CFE}"/>
                  </a:ext>
                </a:extLst>
              </p:cNvPr>
              <p:cNvCxnSpPr>
                <a:cxnSpLocks/>
                <a:stCxn id="616" idx="2"/>
                <a:endCxn id="621" idx="0"/>
              </p:cNvCxnSpPr>
              <p:nvPr/>
            </p:nvCxnSpPr>
            <p:spPr>
              <a:xfrm>
                <a:off x="6448684" y="1381690"/>
                <a:ext cx="336818" cy="33901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7" name="直线连接符 716">
                <a:extLst>
                  <a:ext uri="{FF2B5EF4-FFF2-40B4-BE49-F238E27FC236}">
                    <a16:creationId xmlns:a16="http://schemas.microsoft.com/office/drawing/2014/main" id="{A7BF6A83-3B22-5C41-8298-D696738E5794}"/>
                  </a:ext>
                </a:extLst>
              </p:cNvPr>
              <p:cNvCxnSpPr>
                <a:cxnSpLocks/>
                <a:stCxn id="616" idx="3"/>
                <a:endCxn id="618" idx="1"/>
              </p:cNvCxnSpPr>
              <p:nvPr/>
            </p:nvCxnSpPr>
            <p:spPr>
              <a:xfrm>
                <a:off x="6556684" y="1309684"/>
                <a:ext cx="318012" cy="10164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8" name="直线连接符 717">
                <a:extLst>
                  <a:ext uri="{FF2B5EF4-FFF2-40B4-BE49-F238E27FC236}">
                    <a16:creationId xmlns:a16="http://schemas.microsoft.com/office/drawing/2014/main" id="{E4D16E41-76FF-1B40-9185-ADD9E7A1E645}"/>
                  </a:ext>
                </a:extLst>
              </p:cNvPr>
              <p:cNvCxnSpPr>
                <a:cxnSpLocks/>
                <a:stCxn id="621" idx="0"/>
                <a:endCxn id="618" idx="2"/>
              </p:cNvCxnSpPr>
              <p:nvPr/>
            </p:nvCxnSpPr>
            <p:spPr>
              <a:xfrm flipV="1">
                <a:off x="6785502" y="1483335"/>
                <a:ext cx="197194" cy="23736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9" name="直线连接符 718">
                <a:extLst>
                  <a:ext uri="{FF2B5EF4-FFF2-40B4-BE49-F238E27FC236}">
                    <a16:creationId xmlns:a16="http://schemas.microsoft.com/office/drawing/2014/main" id="{3A72E7BF-94A8-6746-ABC7-A3799C211403}"/>
                  </a:ext>
                </a:extLst>
              </p:cNvPr>
              <p:cNvCxnSpPr>
                <a:cxnSpLocks/>
                <a:stCxn id="620" idx="0"/>
                <a:endCxn id="618" idx="2"/>
              </p:cNvCxnSpPr>
              <p:nvPr/>
            </p:nvCxnSpPr>
            <p:spPr>
              <a:xfrm flipH="1" flipV="1">
                <a:off x="6982696" y="1483335"/>
                <a:ext cx="260029" cy="25949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0" name="直线连接符 719">
                <a:extLst>
                  <a:ext uri="{FF2B5EF4-FFF2-40B4-BE49-F238E27FC236}">
                    <a16:creationId xmlns:a16="http://schemas.microsoft.com/office/drawing/2014/main" id="{A6C6E99A-4E2D-1445-94FA-6E029B641A46}"/>
                  </a:ext>
                </a:extLst>
              </p:cNvPr>
              <p:cNvCxnSpPr>
                <a:cxnSpLocks/>
                <a:stCxn id="619" idx="1"/>
                <a:endCxn id="618" idx="3"/>
              </p:cNvCxnSpPr>
              <p:nvPr/>
            </p:nvCxnSpPr>
            <p:spPr>
              <a:xfrm flipH="1" flipV="1">
                <a:off x="7090696" y="1411329"/>
                <a:ext cx="223863" cy="9655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1" name="直线连接符 720">
                <a:extLst>
                  <a:ext uri="{FF2B5EF4-FFF2-40B4-BE49-F238E27FC236}">
                    <a16:creationId xmlns:a16="http://schemas.microsoft.com/office/drawing/2014/main" id="{F7927F34-C531-1049-AB75-F98F73502FA8}"/>
                  </a:ext>
                </a:extLst>
              </p:cNvPr>
              <p:cNvCxnSpPr>
                <a:cxnSpLocks/>
                <a:stCxn id="613" idx="0"/>
                <a:endCxn id="619" idx="3"/>
              </p:cNvCxnSpPr>
              <p:nvPr/>
            </p:nvCxnSpPr>
            <p:spPr>
              <a:xfrm flipH="1" flipV="1">
                <a:off x="7530559" y="1507885"/>
                <a:ext cx="258488" cy="25385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2" name="直线连接符 721">
                <a:extLst>
                  <a:ext uri="{FF2B5EF4-FFF2-40B4-BE49-F238E27FC236}">
                    <a16:creationId xmlns:a16="http://schemas.microsoft.com/office/drawing/2014/main" id="{5F42D19D-20F1-8A4B-B388-CE3079728E0B}"/>
                  </a:ext>
                </a:extLst>
              </p:cNvPr>
              <p:cNvCxnSpPr>
                <a:cxnSpLocks/>
                <a:stCxn id="620" idx="0"/>
                <a:endCxn id="619" idx="2"/>
              </p:cNvCxnSpPr>
              <p:nvPr/>
            </p:nvCxnSpPr>
            <p:spPr>
              <a:xfrm flipV="1">
                <a:off x="7242725" y="1579891"/>
                <a:ext cx="179834" cy="16294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3" name="直线连接符 722">
                <a:extLst>
                  <a:ext uri="{FF2B5EF4-FFF2-40B4-BE49-F238E27FC236}">
                    <a16:creationId xmlns:a16="http://schemas.microsoft.com/office/drawing/2014/main" id="{8EDE08FE-1C2E-834D-9F6C-16B33B40A069}"/>
                  </a:ext>
                </a:extLst>
              </p:cNvPr>
              <p:cNvCxnSpPr>
                <a:cxnSpLocks/>
                <a:stCxn id="620" idx="3"/>
                <a:endCxn id="613" idx="1"/>
              </p:cNvCxnSpPr>
              <p:nvPr/>
            </p:nvCxnSpPr>
            <p:spPr>
              <a:xfrm>
                <a:off x="7350725" y="1814839"/>
                <a:ext cx="330322" cy="1890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4" name="直线连接符 723">
                <a:extLst>
                  <a:ext uri="{FF2B5EF4-FFF2-40B4-BE49-F238E27FC236}">
                    <a16:creationId xmlns:a16="http://schemas.microsoft.com/office/drawing/2014/main" id="{5609BCB9-0BBB-7549-842D-104FB5222EFD}"/>
                  </a:ext>
                </a:extLst>
              </p:cNvPr>
              <p:cNvCxnSpPr>
                <a:cxnSpLocks/>
                <a:stCxn id="620" idx="2"/>
                <a:endCxn id="628" idx="0"/>
              </p:cNvCxnSpPr>
              <p:nvPr/>
            </p:nvCxnSpPr>
            <p:spPr>
              <a:xfrm>
                <a:off x="7242725" y="1886845"/>
                <a:ext cx="240876" cy="16555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5" name="直线连接符 724">
                <a:extLst>
                  <a:ext uri="{FF2B5EF4-FFF2-40B4-BE49-F238E27FC236}">
                    <a16:creationId xmlns:a16="http://schemas.microsoft.com/office/drawing/2014/main" id="{6CAA4B24-DF2A-DF4D-8640-FD2295233CCB}"/>
                  </a:ext>
                </a:extLst>
              </p:cNvPr>
              <p:cNvCxnSpPr>
                <a:cxnSpLocks/>
                <a:stCxn id="613" idx="1"/>
                <a:endCxn id="628" idx="0"/>
              </p:cNvCxnSpPr>
              <p:nvPr/>
            </p:nvCxnSpPr>
            <p:spPr>
              <a:xfrm flipH="1">
                <a:off x="7483601" y="1833745"/>
                <a:ext cx="197446" cy="21865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6" name="直线连接符 725">
                <a:extLst>
                  <a:ext uri="{FF2B5EF4-FFF2-40B4-BE49-F238E27FC236}">
                    <a16:creationId xmlns:a16="http://schemas.microsoft.com/office/drawing/2014/main" id="{F3352875-314C-BB4B-9E57-39F04F22C5FE}"/>
                  </a:ext>
                </a:extLst>
              </p:cNvPr>
              <p:cNvCxnSpPr>
                <a:cxnSpLocks/>
                <a:stCxn id="614" idx="0"/>
                <a:endCxn id="628" idx="3"/>
              </p:cNvCxnSpPr>
              <p:nvPr/>
            </p:nvCxnSpPr>
            <p:spPr>
              <a:xfrm flipH="1" flipV="1">
                <a:off x="7591601" y="2124411"/>
                <a:ext cx="303176" cy="12697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7" name="直线连接符 726">
                <a:extLst>
                  <a:ext uri="{FF2B5EF4-FFF2-40B4-BE49-F238E27FC236}">
                    <a16:creationId xmlns:a16="http://schemas.microsoft.com/office/drawing/2014/main" id="{F2DC9F57-CC18-B44B-A088-E10AE54FA533}"/>
                  </a:ext>
                </a:extLst>
              </p:cNvPr>
              <p:cNvCxnSpPr>
                <a:cxnSpLocks/>
                <a:stCxn id="629" idx="0"/>
                <a:endCxn id="628" idx="2"/>
              </p:cNvCxnSpPr>
              <p:nvPr/>
            </p:nvCxnSpPr>
            <p:spPr>
              <a:xfrm flipV="1">
                <a:off x="7452144" y="2196417"/>
                <a:ext cx="31457" cy="29517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8" name="直线连接符 727">
                <a:extLst>
                  <a:ext uri="{FF2B5EF4-FFF2-40B4-BE49-F238E27FC236}">
                    <a16:creationId xmlns:a16="http://schemas.microsoft.com/office/drawing/2014/main" id="{397B6F34-6CA4-ED47-9E52-29ACA03999F7}"/>
                  </a:ext>
                </a:extLst>
              </p:cNvPr>
              <p:cNvCxnSpPr>
                <a:cxnSpLocks/>
                <a:stCxn id="629" idx="0"/>
                <a:endCxn id="614" idx="1"/>
              </p:cNvCxnSpPr>
              <p:nvPr/>
            </p:nvCxnSpPr>
            <p:spPr>
              <a:xfrm flipV="1">
                <a:off x="7452144" y="2323397"/>
                <a:ext cx="334633" cy="168198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9" name="直线连接符 728">
                <a:extLst>
                  <a:ext uri="{FF2B5EF4-FFF2-40B4-BE49-F238E27FC236}">
                    <a16:creationId xmlns:a16="http://schemas.microsoft.com/office/drawing/2014/main" id="{627D542C-751D-CC46-A098-6B60F6A38D73}"/>
                  </a:ext>
                </a:extLst>
              </p:cNvPr>
              <p:cNvCxnSpPr>
                <a:cxnSpLocks/>
                <a:stCxn id="617" idx="3"/>
                <a:endCxn id="622" idx="1"/>
              </p:cNvCxnSpPr>
              <p:nvPr/>
            </p:nvCxnSpPr>
            <p:spPr>
              <a:xfrm>
                <a:off x="5943694" y="1509107"/>
                <a:ext cx="256369" cy="25855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0" name="直线连接符 729">
                <a:extLst>
                  <a:ext uri="{FF2B5EF4-FFF2-40B4-BE49-F238E27FC236}">
                    <a16:creationId xmlns:a16="http://schemas.microsoft.com/office/drawing/2014/main" id="{764E1827-ECC9-FC4C-8264-8755683060CA}"/>
                  </a:ext>
                </a:extLst>
              </p:cNvPr>
              <p:cNvCxnSpPr>
                <a:cxnSpLocks/>
                <a:stCxn id="617" idx="2"/>
                <a:endCxn id="630" idx="0"/>
              </p:cNvCxnSpPr>
              <p:nvPr/>
            </p:nvCxnSpPr>
            <p:spPr>
              <a:xfrm>
                <a:off x="5835694" y="1581113"/>
                <a:ext cx="193454" cy="42086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1" name="直线连接符 730">
                <a:extLst>
                  <a:ext uri="{FF2B5EF4-FFF2-40B4-BE49-F238E27FC236}">
                    <a16:creationId xmlns:a16="http://schemas.microsoft.com/office/drawing/2014/main" id="{5E1C085A-9819-7244-B780-C4A1905C7DD5}"/>
                  </a:ext>
                </a:extLst>
              </p:cNvPr>
              <p:cNvCxnSpPr>
                <a:cxnSpLocks/>
                <a:stCxn id="626" idx="3"/>
                <a:endCxn id="630" idx="1"/>
              </p:cNvCxnSpPr>
              <p:nvPr/>
            </p:nvCxnSpPr>
            <p:spPr>
              <a:xfrm>
                <a:off x="5605767" y="1969234"/>
                <a:ext cx="299047" cy="7003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2" name="直线连接符 731">
                <a:extLst>
                  <a:ext uri="{FF2B5EF4-FFF2-40B4-BE49-F238E27FC236}">
                    <a16:creationId xmlns:a16="http://schemas.microsoft.com/office/drawing/2014/main" id="{708607F2-BC28-F249-A01E-116344E44B01}"/>
                  </a:ext>
                </a:extLst>
              </p:cNvPr>
              <p:cNvCxnSpPr>
                <a:cxnSpLocks/>
                <a:stCxn id="632" idx="0"/>
                <a:endCxn id="630" idx="2"/>
              </p:cNvCxnSpPr>
              <p:nvPr/>
            </p:nvCxnSpPr>
            <p:spPr>
              <a:xfrm flipV="1">
                <a:off x="5664856" y="2139702"/>
                <a:ext cx="322186" cy="23275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3" name="直线连接符 732">
                <a:extLst>
                  <a:ext uri="{FF2B5EF4-FFF2-40B4-BE49-F238E27FC236}">
                    <a16:creationId xmlns:a16="http://schemas.microsoft.com/office/drawing/2014/main" id="{8E6AE105-0464-C546-ABA9-C8D89941C1F1}"/>
                  </a:ext>
                </a:extLst>
              </p:cNvPr>
              <p:cNvCxnSpPr>
                <a:cxnSpLocks/>
                <a:stCxn id="635" idx="0"/>
                <a:endCxn id="630" idx="2"/>
              </p:cNvCxnSpPr>
              <p:nvPr/>
            </p:nvCxnSpPr>
            <p:spPr>
              <a:xfrm flipH="1" flipV="1">
                <a:off x="5987042" y="2139702"/>
                <a:ext cx="191659" cy="32550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4" name="直线连接符 733">
                <a:extLst>
                  <a:ext uri="{FF2B5EF4-FFF2-40B4-BE49-F238E27FC236}">
                    <a16:creationId xmlns:a16="http://schemas.microsoft.com/office/drawing/2014/main" id="{696F91C5-67E0-0747-842A-B7AA82FA112E}"/>
                  </a:ext>
                </a:extLst>
              </p:cNvPr>
              <p:cNvCxnSpPr>
                <a:cxnSpLocks/>
                <a:stCxn id="630" idx="0"/>
                <a:endCxn id="622" idx="1"/>
              </p:cNvCxnSpPr>
              <p:nvPr/>
            </p:nvCxnSpPr>
            <p:spPr>
              <a:xfrm flipV="1">
                <a:off x="6029148" y="1767666"/>
                <a:ext cx="170915" cy="23431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5" name="直线连接符 734">
                <a:extLst>
                  <a:ext uri="{FF2B5EF4-FFF2-40B4-BE49-F238E27FC236}">
                    <a16:creationId xmlns:a16="http://schemas.microsoft.com/office/drawing/2014/main" id="{B059ADBA-8B22-3145-BCBE-EC767E6E415B}"/>
                  </a:ext>
                </a:extLst>
              </p:cNvPr>
              <p:cNvCxnSpPr>
                <a:cxnSpLocks/>
                <a:stCxn id="631" idx="0"/>
                <a:endCxn id="622" idx="2"/>
              </p:cNvCxnSpPr>
              <p:nvPr/>
            </p:nvCxnSpPr>
            <p:spPr>
              <a:xfrm flipH="1" flipV="1">
                <a:off x="6308063" y="1839672"/>
                <a:ext cx="223063" cy="24686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6" name="直线连接符 735">
                <a:extLst>
                  <a:ext uri="{FF2B5EF4-FFF2-40B4-BE49-F238E27FC236}">
                    <a16:creationId xmlns:a16="http://schemas.microsoft.com/office/drawing/2014/main" id="{6B670F0F-C84A-C145-B9E2-3B411310EFDF}"/>
                  </a:ext>
                </a:extLst>
              </p:cNvPr>
              <p:cNvCxnSpPr>
                <a:cxnSpLocks/>
                <a:stCxn id="621" idx="1"/>
                <a:endCxn id="622" idx="3"/>
              </p:cNvCxnSpPr>
              <p:nvPr/>
            </p:nvCxnSpPr>
            <p:spPr>
              <a:xfrm flipH="1" flipV="1">
                <a:off x="6416063" y="1767666"/>
                <a:ext cx="261439" cy="2504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7" name="直线连接符 736">
                <a:extLst>
                  <a:ext uri="{FF2B5EF4-FFF2-40B4-BE49-F238E27FC236}">
                    <a16:creationId xmlns:a16="http://schemas.microsoft.com/office/drawing/2014/main" id="{BDB206F2-3F7C-DD44-8C86-0953A709EC25}"/>
                  </a:ext>
                </a:extLst>
              </p:cNvPr>
              <p:cNvCxnSpPr>
                <a:cxnSpLocks/>
                <a:stCxn id="620" idx="1"/>
                <a:endCxn id="621" idx="3"/>
              </p:cNvCxnSpPr>
              <p:nvPr/>
            </p:nvCxnSpPr>
            <p:spPr>
              <a:xfrm flipH="1" flipV="1">
                <a:off x="6893502" y="1792711"/>
                <a:ext cx="241223" cy="2212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8" name="直线连接符 737">
                <a:extLst>
                  <a:ext uri="{FF2B5EF4-FFF2-40B4-BE49-F238E27FC236}">
                    <a16:creationId xmlns:a16="http://schemas.microsoft.com/office/drawing/2014/main" id="{9DDF33C0-8F75-E942-9D03-5407C2AB6DC1}"/>
                  </a:ext>
                </a:extLst>
              </p:cNvPr>
              <p:cNvCxnSpPr>
                <a:cxnSpLocks/>
                <a:stCxn id="633" idx="0"/>
                <a:endCxn id="621" idx="2"/>
              </p:cNvCxnSpPr>
              <p:nvPr/>
            </p:nvCxnSpPr>
            <p:spPr>
              <a:xfrm flipH="1" flipV="1">
                <a:off x="6785502" y="1864717"/>
                <a:ext cx="234131" cy="21606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9" name="直线连接符 738">
                <a:extLst>
                  <a:ext uri="{FF2B5EF4-FFF2-40B4-BE49-F238E27FC236}">
                    <a16:creationId xmlns:a16="http://schemas.microsoft.com/office/drawing/2014/main" id="{AFBDA127-C4B6-2442-8D7E-8E3877767BF9}"/>
                  </a:ext>
                </a:extLst>
              </p:cNvPr>
              <p:cNvCxnSpPr>
                <a:cxnSpLocks/>
                <a:stCxn id="631" idx="0"/>
                <a:endCxn id="621" idx="1"/>
              </p:cNvCxnSpPr>
              <p:nvPr/>
            </p:nvCxnSpPr>
            <p:spPr>
              <a:xfrm flipV="1">
                <a:off x="6531126" y="1792711"/>
                <a:ext cx="146376" cy="29382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0" name="直线连接符 739">
                <a:extLst>
                  <a:ext uri="{FF2B5EF4-FFF2-40B4-BE49-F238E27FC236}">
                    <a16:creationId xmlns:a16="http://schemas.microsoft.com/office/drawing/2014/main" id="{B6CD6718-BCED-1C45-B899-95038F2BB764}"/>
                  </a:ext>
                </a:extLst>
              </p:cNvPr>
              <p:cNvCxnSpPr>
                <a:cxnSpLocks/>
                <a:stCxn id="631" idx="3"/>
                <a:endCxn id="633" idx="1"/>
              </p:cNvCxnSpPr>
              <p:nvPr/>
            </p:nvCxnSpPr>
            <p:spPr>
              <a:xfrm flipV="1">
                <a:off x="6628054" y="2152789"/>
                <a:ext cx="283579" cy="2008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1" name="直线连接符 740">
                <a:extLst>
                  <a:ext uri="{FF2B5EF4-FFF2-40B4-BE49-F238E27FC236}">
                    <a16:creationId xmlns:a16="http://schemas.microsoft.com/office/drawing/2014/main" id="{20EAB6A5-961A-FE4A-8BBA-145BB191D0A6}"/>
                  </a:ext>
                </a:extLst>
              </p:cNvPr>
              <p:cNvCxnSpPr>
                <a:cxnSpLocks/>
                <a:stCxn id="633" idx="0"/>
                <a:endCxn id="620" idx="2"/>
              </p:cNvCxnSpPr>
              <p:nvPr/>
            </p:nvCxnSpPr>
            <p:spPr>
              <a:xfrm flipV="1">
                <a:off x="7019633" y="1886845"/>
                <a:ext cx="223092" cy="19393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2" name="直线连接符 741">
                <a:extLst>
                  <a:ext uri="{FF2B5EF4-FFF2-40B4-BE49-F238E27FC236}">
                    <a16:creationId xmlns:a16="http://schemas.microsoft.com/office/drawing/2014/main" id="{C404C94D-E01E-1247-9BE4-009375BD66CC}"/>
                  </a:ext>
                </a:extLst>
              </p:cNvPr>
              <p:cNvCxnSpPr>
                <a:cxnSpLocks/>
                <a:stCxn id="633" idx="3"/>
                <a:endCxn id="628" idx="1"/>
              </p:cNvCxnSpPr>
              <p:nvPr/>
            </p:nvCxnSpPr>
            <p:spPr>
              <a:xfrm flipV="1">
                <a:off x="7127633" y="2124411"/>
                <a:ext cx="247968" cy="2837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3" name="直线连接符 742">
                <a:extLst>
                  <a:ext uri="{FF2B5EF4-FFF2-40B4-BE49-F238E27FC236}">
                    <a16:creationId xmlns:a16="http://schemas.microsoft.com/office/drawing/2014/main" id="{DB4D41D1-E4B5-3746-A9C4-484CA408DE0D}"/>
                  </a:ext>
                </a:extLst>
              </p:cNvPr>
              <p:cNvCxnSpPr>
                <a:cxnSpLocks/>
                <a:stCxn id="633" idx="2"/>
                <a:endCxn id="629" idx="1"/>
              </p:cNvCxnSpPr>
              <p:nvPr/>
            </p:nvCxnSpPr>
            <p:spPr>
              <a:xfrm>
                <a:off x="7019633" y="2224795"/>
                <a:ext cx="302851" cy="27289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4" name="直线连接符 743">
                <a:extLst>
                  <a:ext uri="{FF2B5EF4-FFF2-40B4-BE49-F238E27FC236}">
                    <a16:creationId xmlns:a16="http://schemas.microsoft.com/office/drawing/2014/main" id="{134AC9DB-BEBA-954E-A1ED-C785F5378553}"/>
                  </a:ext>
                </a:extLst>
              </p:cNvPr>
              <p:cNvCxnSpPr>
                <a:cxnSpLocks/>
                <a:stCxn id="633" idx="2"/>
                <a:endCxn id="634" idx="0"/>
              </p:cNvCxnSpPr>
              <p:nvPr/>
            </p:nvCxnSpPr>
            <p:spPr>
              <a:xfrm flipH="1">
                <a:off x="6799674" y="2224795"/>
                <a:ext cx="219959" cy="37011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5" name="直线连接符 744">
                <a:extLst>
                  <a:ext uri="{FF2B5EF4-FFF2-40B4-BE49-F238E27FC236}">
                    <a16:creationId xmlns:a16="http://schemas.microsoft.com/office/drawing/2014/main" id="{A5C3B3F1-66D5-F144-8002-36DE28C90245}"/>
                  </a:ext>
                </a:extLst>
              </p:cNvPr>
              <p:cNvCxnSpPr>
                <a:cxnSpLocks/>
                <a:stCxn id="631" idx="2"/>
                <a:endCxn id="634" idx="0"/>
              </p:cNvCxnSpPr>
              <p:nvPr/>
            </p:nvCxnSpPr>
            <p:spPr>
              <a:xfrm>
                <a:off x="6511084" y="2229147"/>
                <a:ext cx="288590" cy="36576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6" name="直线连接符 745">
                <a:extLst>
                  <a:ext uri="{FF2B5EF4-FFF2-40B4-BE49-F238E27FC236}">
                    <a16:creationId xmlns:a16="http://schemas.microsoft.com/office/drawing/2014/main" id="{FDC73EA2-B0A7-7B42-9A71-4E5CAE203360}"/>
                  </a:ext>
                </a:extLst>
              </p:cNvPr>
              <p:cNvCxnSpPr>
                <a:cxnSpLocks/>
                <a:stCxn id="631" idx="2"/>
                <a:endCxn id="635" idx="0"/>
              </p:cNvCxnSpPr>
              <p:nvPr/>
            </p:nvCxnSpPr>
            <p:spPr>
              <a:xfrm flipH="1">
                <a:off x="6178701" y="2229147"/>
                <a:ext cx="332383" cy="23606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7" name="直线连接符 746">
                <a:extLst>
                  <a:ext uri="{FF2B5EF4-FFF2-40B4-BE49-F238E27FC236}">
                    <a16:creationId xmlns:a16="http://schemas.microsoft.com/office/drawing/2014/main" id="{5B0F82D5-58BC-944F-96A7-BC6E23C46CCD}"/>
                  </a:ext>
                </a:extLst>
              </p:cNvPr>
              <p:cNvCxnSpPr>
                <a:cxnSpLocks/>
                <a:stCxn id="634" idx="1"/>
                <a:endCxn id="635" idx="3"/>
              </p:cNvCxnSpPr>
              <p:nvPr/>
            </p:nvCxnSpPr>
            <p:spPr>
              <a:xfrm flipH="1" flipV="1">
                <a:off x="6270978" y="2556500"/>
                <a:ext cx="420696" cy="11041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8" name="直线连接符 747">
                <a:extLst>
                  <a:ext uri="{FF2B5EF4-FFF2-40B4-BE49-F238E27FC236}">
                    <a16:creationId xmlns:a16="http://schemas.microsoft.com/office/drawing/2014/main" id="{4AF875E2-8F50-4446-8410-DD88D0887D78}"/>
                  </a:ext>
                </a:extLst>
              </p:cNvPr>
              <p:cNvCxnSpPr>
                <a:cxnSpLocks/>
                <a:stCxn id="629" idx="1"/>
                <a:endCxn id="634" idx="3"/>
              </p:cNvCxnSpPr>
              <p:nvPr/>
            </p:nvCxnSpPr>
            <p:spPr>
              <a:xfrm flipH="1">
                <a:off x="6907674" y="2497693"/>
                <a:ext cx="414810" cy="169225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9" name="直线连接符 748">
                <a:extLst>
                  <a:ext uri="{FF2B5EF4-FFF2-40B4-BE49-F238E27FC236}">
                    <a16:creationId xmlns:a16="http://schemas.microsoft.com/office/drawing/2014/main" id="{D03AF34E-A878-F641-87CE-F93E68ED93C4}"/>
                  </a:ext>
                </a:extLst>
              </p:cNvPr>
              <p:cNvCxnSpPr>
                <a:cxnSpLocks/>
                <a:stCxn id="632" idx="3"/>
                <a:endCxn id="635" idx="1"/>
              </p:cNvCxnSpPr>
              <p:nvPr/>
            </p:nvCxnSpPr>
            <p:spPr>
              <a:xfrm>
                <a:off x="5748824" y="2471443"/>
                <a:ext cx="310122" cy="4384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0" name="直线连接符 749">
                <a:extLst>
                  <a:ext uri="{FF2B5EF4-FFF2-40B4-BE49-F238E27FC236}">
                    <a16:creationId xmlns:a16="http://schemas.microsoft.com/office/drawing/2014/main" id="{BBD3CBAF-FE48-5C45-8EE9-841DB9C96AE9}"/>
                  </a:ext>
                </a:extLst>
              </p:cNvPr>
              <p:cNvCxnSpPr>
                <a:cxnSpLocks/>
                <a:stCxn id="636" idx="0"/>
                <a:endCxn id="635" idx="2"/>
              </p:cNvCxnSpPr>
              <p:nvPr/>
            </p:nvCxnSpPr>
            <p:spPr>
              <a:xfrm flipV="1">
                <a:off x="5824465" y="2606576"/>
                <a:ext cx="326758" cy="21596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1" name="直线连接符 750">
                <a:extLst>
                  <a:ext uri="{FF2B5EF4-FFF2-40B4-BE49-F238E27FC236}">
                    <a16:creationId xmlns:a16="http://schemas.microsoft.com/office/drawing/2014/main" id="{57BF4A9F-86D3-0943-8799-F84582C98534}"/>
                  </a:ext>
                </a:extLst>
              </p:cNvPr>
              <p:cNvCxnSpPr>
                <a:cxnSpLocks/>
                <a:stCxn id="631" idx="1"/>
                <a:endCxn id="630" idx="3"/>
              </p:cNvCxnSpPr>
              <p:nvPr/>
            </p:nvCxnSpPr>
            <p:spPr>
              <a:xfrm flipH="1" flipV="1">
                <a:off x="6111376" y="2102418"/>
                <a:ext cx="302780" cy="4039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2" name="直线连接符 751">
                <a:extLst>
                  <a:ext uri="{FF2B5EF4-FFF2-40B4-BE49-F238E27FC236}">
                    <a16:creationId xmlns:a16="http://schemas.microsoft.com/office/drawing/2014/main" id="{C41E2CC6-E1CE-A549-84EE-B407FA00269A}"/>
                  </a:ext>
                </a:extLst>
              </p:cNvPr>
              <p:cNvCxnSpPr>
                <a:cxnSpLocks/>
                <a:stCxn id="637" idx="0"/>
                <a:endCxn id="635" idx="2"/>
              </p:cNvCxnSpPr>
              <p:nvPr/>
            </p:nvCxnSpPr>
            <p:spPr>
              <a:xfrm flipH="1" flipV="1">
                <a:off x="6151223" y="2606576"/>
                <a:ext cx="200229" cy="33736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3" name="直线连接符 752">
                <a:extLst>
                  <a:ext uri="{FF2B5EF4-FFF2-40B4-BE49-F238E27FC236}">
                    <a16:creationId xmlns:a16="http://schemas.microsoft.com/office/drawing/2014/main" id="{86190BCE-323E-7148-9945-3FEE2CB97A5F}"/>
                  </a:ext>
                </a:extLst>
              </p:cNvPr>
              <p:cNvCxnSpPr>
                <a:cxnSpLocks/>
                <a:stCxn id="637" idx="0"/>
                <a:endCxn id="634" idx="1"/>
              </p:cNvCxnSpPr>
              <p:nvPr/>
            </p:nvCxnSpPr>
            <p:spPr>
              <a:xfrm flipV="1">
                <a:off x="6351452" y="2666918"/>
                <a:ext cx="340222" cy="277021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4" name="直线连接符 753">
                <a:extLst>
                  <a:ext uri="{FF2B5EF4-FFF2-40B4-BE49-F238E27FC236}">
                    <a16:creationId xmlns:a16="http://schemas.microsoft.com/office/drawing/2014/main" id="{E67A54DE-45CD-7F45-8B49-5ED5E4CB04A0}"/>
                  </a:ext>
                </a:extLst>
              </p:cNvPr>
              <p:cNvCxnSpPr>
                <a:cxnSpLocks/>
                <a:stCxn id="637" idx="1"/>
                <a:endCxn id="636" idx="3"/>
              </p:cNvCxnSpPr>
              <p:nvPr/>
            </p:nvCxnSpPr>
            <p:spPr>
              <a:xfrm flipH="1" flipV="1">
                <a:off x="5932465" y="2894546"/>
                <a:ext cx="291877" cy="75699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5" name="直线连接符 754">
                <a:extLst>
                  <a:ext uri="{FF2B5EF4-FFF2-40B4-BE49-F238E27FC236}">
                    <a16:creationId xmlns:a16="http://schemas.microsoft.com/office/drawing/2014/main" id="{E5BB7B99-3745-1541-B4D5-7CA035506771}"/>
                  </a:ext>
                </a:extLst>
              </p:cNvPr>
              <p:cNvCxnSpPr>
                <a:cxnSpLocks/>
                <a:stCxn id="608" idx="2"/>
                <a:endCxn id="617" idx="0"/>
              </p:cNvCxnSpPr>
              <p:nvPr/>
            </p:nvCxnSpPr>
            <p:spPr>
              <a:xfrm>
                <a:off x="5567954" y="1175972"/>
                <a:ext cx="267740" cy="26112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6" name="直线连接符 755">
                <a:extLst>
                  <a:ext uri="{FF2B5EF4-FFF2-40B4-BE49-F238E27FC236}">
                    <a16:creationId xmlns:a16="http://schemas.microsoft.com/office/drawing/2014/main" id="{1EC1A631-F3A8-9B41-BB00-2C5E60F0C1D5}"/>
                  </a:ext>
                </a:extLst>
              </p:cNvPr>
              <p:cNvCxnSpPr>
                <a:cxnSpLocks/>
                <a:stCxn id="606" idx="2"/>
                <a:endCxn id="615" idx="0"/>
              </p:cNvCxnSpPr>
              <p:nvPr/>
            </p:nvCxnSpPr>
            <p:spPr>
              <a:xfrm>
                <a:off x="5068788" y="1198855"/>
                <a:ext cx="207958" cy="25005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7" name="直线连接符 756">
                <a:extLst>
                  <a:ext uri="{FF2B5EF4-FFF2-40B4-BE49-F238E27FC236}">
                    <a16:creationId xmlns:a16="http://schemas.microsoft.com/office/drawing/2014/main" id="{20412DD0-86AE-224C-B687-79DA7310524D}"/>
                  </a:ext>
                </a:extLst>
              </p:cNvPr>
              <p:cNvCxnSpPr>
                <a:cxnSpLocks/>
                <a:stCxn id="608" idx="1"/>
                <a:endCxn id="615" idx="0"/>
              </p:cNvCxnSpPr>
              <p:nvPr/>
            </p:nvCxnSpPr>
            <p:spPr>
              <a:xfrm flipH="1">
                <a:off x="5276746" y="1103966"/>
                <a:ext cx="183208" cy="34493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8" name="直线连接符 757">
                <a:extLst>
                  <a:ext uri="{FF2B5EF4-FFF2-40B4-BE49-F238E27FC236}">
                    <a16:creationId xmlns:a16="http://schemas.microsoft.com/office/drawing/2014/main" id="{BC27E479-7EC2-134E-9E1D-6A7177D63EDA}"/>
                  </a:ext>
                </a:extLst>
              </p:cNvPr>
              <p:cNvCxnSpPr>
                <a:cxnSpLocks/>
                <a:stCxn id="617" idx="1"/>
                <a:endCxn id="615" idx="3"/>
              </p:cNvCxnSpPr>
              <p:nvPr/>
            </p:nvCxnSpPr>
            <p:spPr>
              <a:xfrm flipH="1">
                <a:off x="5384746" y="1509107"/>
                <a:ext cx="342948" cy="1180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9" name="直线连接符 758">
                <a:extLst>
                  <a:ext uri="{FF2B5EF4-FFF2-40B4-BE49-F238E27FC236}">
                    <a16:creationId xmlns:a16="http://schemas.microsoft.com/office/drawing/2014/main" id="{E9FB726F-A6A6-DB47-9596-10B5D5B7DF95}"/>
                  </a:ext>
                </a:extLst>
              </p:cNvPr>
              <p:cNvCxnSpPr>
                <a:cxnSpLocks/>
                <a:stCxn id="626" idx="0"/>
                <a:endCxn id="615" idx="2"/>
              </p:cNvCxnSpPr>
              <p:nvPr/>
            </p:nvCxnSpPr>
            <p:spPr>
              <a:xfrm flipH="1" flipV="1">
                <a:off x="5276746" y="1592918"/>
                <a:ext cx="252162" cy="27171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0" name="直线连接符 759">
                <a:extLst>
                  <a:ext uri="{FF2B5EF4-FFF2-40B4-BE49-F238E27FC236}">
                    <a16:creationId xmlns:a16="http://schemas.microsoft.com/office/drawing/2014/main" id="{846D907D-2A8B-1640-92F3-92578E90BBB6}"/>
                  </a:ext>
                </a:extLst>
              </p:cNvPr>
              <p:cNvCxnSpPr>
                <a:cxnSpLocks/>
                <a:stCxn id="615" idx="1"/>
                <a:endCxn id="609" idx="3"/>
              </p:cNvCxnSpPr>
              <p:nvPr/>
            </p:nvCxnSpPr>
            <p:spPr>
              <a:xfrm flipH="1" flipV="1">
                <a:off x="4872892" y="1434318"/>
                <a:ext cx="295854" cy="8659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1" name="直线连接符 760">
                <a:extLst>
                  <a:ext uri="{FF2B5EF4-FFF2-40B4-BE49-F238E27FC236}">
                    <a16:creationId xmlns:a16="http://schemas.microsoft.com/office/drawing/2014/main" id="{80D2330F-FB8F-CF4A-9D25-EA6CEE3518AF}"/>
                  </a:ext>
                </a:extLst>
              </p:cNvPr>
              <p:cNvCxnSpPr>
                <a:cxnSpLocks/>
                <a:stCxn id="623" idx="0"/>
                <a:endCxn id="609" idx="2"/>
              </p:cNvCxnSpPr>
              <p:nvPr/>
            </p:nvCxnSpPr>
            <p:spPr>
              <a:xfrm flipH="1" flipV="1">
                <a:off x="4764892" y="1506324"/>
                <a:ext cx="200184" cy="30769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2" name="直线连接符 761">
                <a:extLst>
                  <a:ext uri="{FF2B5EF4-FFF2-40B4-BE49-F238E27FC236}">
                    <a16:creationId xmlns:a16="http://schemas.microsoft.com/office/drawing/2014/main" id="{53559DDA-4ABC-3542-BFA3-47556D6234F8}"/>
                  </a:ext>
                </a:extLst>
              </p:cNvPr>
              <p:cNvCxnSpPr>
                <a:cxnSpLocks/>
                <a:stCxn id="623" idx="0"/>
                <a:endCxn id="615" idx="2"/>
              </p:cNvCxnSpPr>
              <p:nvPr/>
            </p:nvCxnSpPr>
            <p:spPr>
              <a:xfrm flipV="1">
                <a:off x="4965076" y="1592918"/>
                <a:ext cx="311670" cy="22110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3" name="直线连接符 762">
                <a:extLst>
                  <a:ext uri="{FF2B5EF4-FFF2-40B4-BE49-F238E27FC236}">
                    <a16:creationId xmlns:a16="http://schemas.microsoft.com/office/drawing/2014/main" id="{1CE75E80-C9BA-E04D-A1C4-6871866D0732}"/>
                  </a:ext>
                </a:extLst>
              </p:cNvPr>
              <p:cNvCxnSpPr>
                <a:cxnSpLocks/>
                <a:stCxn id="623" idx="1"/>
                <a:endCxn id="610" idx="3"/>
              </p:cNvCxnSpPr>
              <p:nvPr/>
            </p:nvCxnSpPr>
            <p:spPr>
              <a:xfrm flipH="1" flipV="1">
                <a:off x="4525980" y="1778857"/>
                <a:ext cx="331096" cy="10717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4" name="直线连接符 763">
                <a:extLst>
                  <a:ext uri="{FF2B5EF4-FFF2-40B4-BE49-F238E27FC236}">
                    <a16:creationId xmlns:a16="http://schemas.microsoft.com/office/drawing/2014/main" id="{A2F3146F-7F17-7744-8872-42871B507270}"/>
                  </a:ext>
                </a:extLst>
              </p:cNvPr>
              <p:cNvCxnSpPr>
                <a:cxnSpLocks/>
                <a:stCxn id="624" idx="1"/>
                <a:endCxn id="610" idx="2"/>
              </p:cNvCxnSpPr>
              <p:nvPr/>
            </p:nvCxnSpPr>
            <p:spPr>
              <a:xfrm flipH="1" flipV="1">
                <a:off x="4417980" y="1850863"/>
                <a:ext cx="99189" cy="33676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5" name="直线连接符 764">
                <a:extLst>
                  <a:ext uri="{FF2B5EF4-FFF2-40B4-BE49-F238E27FC236}">
                    <a16:creationId xmlns:a16="http://schemas.microsoft.com/office/drawing/2014/main" id="{64D0272E-68D1-2340-98A1-7FFF17FC8F9C}"/>
                  </a:ext>
                </a:extLst>
              </p:cNvPr>
              <p:cNvCxnSpPr>
                <a:cxnSpLocks/>
                <a:stCxn id="624" idx="0"/>
                <a:endCxn id="623" idx="1"/>
              </p:cNvCxnSpPr>
              <p:nvPr/>
            </p:nvCxnSpPr>
            <p:spPr>
              <a:xfrm flipV="1">
                <a:off x="4642728" y="1886028"/>
                <a:ext cx="214348" cy="26867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6" name="直线连接符 765">
                <a:extLst>
                  <a:ext uri="{FF2B5EF4-FFF2-40B4-BE49-F238E27FC236}">
                    <a16:creationId xmlns:a16="http://schemas.microsoft.com/office/drawing/2014/main" id="{01A5836A-B561-A445-BF5A-E87BC281FE18}"/>
                  </a:ext>
                </a:extLst>
              </p:cNvPr>
              <p:cNvCxnSpPr>
                <a:cxnSpLocks/>
                <a:stCxn id="623" idx="3"/>
                <a:endCxn id="626" idx="1"/>
              </p:cNvCxnSpPr>
              <p:nvPr/>
            </p:nvCxnSpPr>
            <p:spPr>
              <a:xfrm>
                <a:off x="5073076" y="1886028"/>
                <a:ext cx="329717" cy="933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7" name="直线连接符 766">
                <a:extLst>
                  <a:ext uri="{FF2B5EF4-FFF2-40B4-BE49-F238E27FC236}">
                    <a16:creationId xmlns:a16="http://schemas.microsoft.com/office/drawing/2014/main" id="{79BC40DE-0D72-3448-B072-1F40A9E20E8B}"/>
                  </a:ext>
                </a:extLst>
              </p:cNvPr>
              <p:cNvCxnSpPr>
                <a:cxnSpLocks/>
                <a:stCxn id="623" idx="2"/>
                <a:endCxn id="625" idx="0"/>
              </p:cNvCxnSpPr>
              <p:nvPr/>
            </p:nvCxnSpPr>
            <p:spPr>
              <a:xfrm>
                <a:off x="4965076" y="1958034"/>
                <a:ext cx="181757" cy="27119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8" name="直线连接符 767">
                <a:extLst>
                  <a:ext uri="{FF2B5EF4-FFF2-40B4-BE49-F238E27FC236}">
                    <a16:creationId xmlns:a16="http://schemas.microsoft.com/office/drawing/2014/main" id="{4DEC23BF-2FA2-E740-8824-E046C162B2DB}"/>
                  </a:ext>
                </a:extLst>
              </p:cNvPr>
              <p:cNvCxnSpPr>
                <a:cxnSpLocks/>
                <a:stCxn id="626" idx="2"/>
                <a:endCxn id="625" idx="0"/>
              </p:cNvCxnSpPr>
              <p:nvPr/>
            </p:nvCxnSpPr>
            <p:spPr>
              <a:xfrm flipH="1">
                <a:off x="5146833" y="1999959"/>
                <a:ext cx="332819" cy="22926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9" name="直线连接符 768">
                <a:extLst>
                  <a:ext uri="{FF2B5EF4-FFF2-40B4-BE49-F238E27FC236}">
                    <a16:creationId xmlns:a16="http://schemas.microsoft.com/office/drawing/2014/main" id="{6FD5BEF5-BC65-C84A-B3B1-8D1BECAA9248}"/>
                  </a:ext>
                </a:extLst>
              </p:cNvPr>
              <p:cNvCxnSpPr>
                <a:cxnSpLocks/>
                <a:stCxn id="632" idx="1"/>
                <a:endCxn id="625" idx="3"/>
              </p:cNvCxnSpPr>
              <p:nvPr/>
            </p:nvCxnSpPr>
            <p:spPr>
              <a:xfrm flipH="1" flipV="1">
                <a:off x="5239110" y="2320519"/>
                <a:ext cx="302082" cy="9138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0" name="直线连接符 769">
                <a:extLst>
                  <a:ext uri="{FF2B5EF4-FFF2-40B4-BE49-F238E27FC236}">
                    <a16:creationId xmlns:a16="http://schemas.microsoft.com/office/drawing/2014/main" id="{1B6BC7DE-CF22-D14B-8874-4E83302E5EDF}"/>
                  </a:ext>
                </a:extLst>
              </p:cNvPr>
              <p:cNvCxnSpPr>
                <a:cxnSpLocks/>
                <a:stCxn id="627" idx="0"/>
                <a:endCxn id="625" idx="2"/>
              </p:cNvCxnSpPr>
              <p:nvPr/>
            </p:nvCxnSpPr>
            <p:spPr>
              <a:xfrm flipH="1" flipV="1">
                <a:off x="5119355" y="2370595"/>
                <a:ext cx="210978" cy="34792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1" name="直线连接符 770">
                <a:extLst>
                  <a:ext uri="{FF2B5EF4-FFF2-40B4-BE49-F238E27FC236}">
                    <a16:creationId xmlns:a16="http://schemas.microsoft.com/office/drawing/2014/main" id="{79A94931-EC6D-BD4A-ACEE-9201ADC2DD2C}"/>
                  </a:ext>
                </a:extLst>
              </p:cNvPr>
              <p:cNvCxnSpPr>
                <a:cxnSpLocks/>
                <a:stCxn id="627" idx="0"/>
                <a:endCxn id="632" idx="2"/>
              </p:cNvCxnSpPr>
              <p:nvPr/>
            </p:nvCxnSpPr>
            <p:spPr>
              <a:xfrm flipV="1">
                <a:off x="5330333" y="2510891"/>
                <a:ext cx="294827" cy="20763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2" name="直线连接符 771">
                <a:extLst>
                  <a:ext uri="{FF2B5EF4-FFF2-40B4-BE49-F238E27FC236}">
                    <a16:creationId xmlns:a16="http://schemas.microsoft.com/office/drawing/2014/main" id="{E2480E80-CE16-064C-B53B-0DC56EB7DEFD}"/>
                  </a:ext>
                </a:extLst>
              </p:cNvPr>
              <p:cNvCxnSpPr>
                <a:cxnSpLocks/>
                <a:stCxn id="625" idx="1"/>
                <a:endCxn id="624" idx="3"/>
              </p:cNvCxnSpPr>
              <p:nvPr/>
            </p:nvCxnSpPr>
            <p:spPr>
              <a:xfrm flipH="1" flipV="1">
                <a:off x="4721401" y="2257949"/>
                <a:ext cx="305677" cy="2135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3" name="直线连接符 772">
                <a:extLst>
                  <a:ext uri="{FF2B5EF4-FFF2-40B4-BE49-F238E27FC236}">
                    <a16:creationId xmlns:a16="http://schemas.microsoft.com/office/drawing/2014/main" id="{CD1EA85D-4F06-B343-8EC3-5301D181AD74}"/>
                  </a:ext>
                </a:extLst>
              </p:cNvPr>
              <p:cNvCxnSpPr>
                <a:cxnSpLocks/>
                <a:stCxn id="636" idx="1"/>
                <a:endCxn id="627" idx="3"/>
              </p:cNvCxnSpPr>
              <p:nvPr/>
            </p:nvCxnSpPr>
            <p:spPr>
              <a:xfrm flipH="1" flipV="1">
                <a:off x="5438333" y="2790530"/>
                <a:ext cx="278132" cy="104016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4" name="直线连接符 773">
                <a:extLst>
                  <a:ext uri="{FF2B5EF4-FFF2-40B4-BE49-F238E27FC236}">
                    <a16:creationId xmlns:a16="http://schemas.microsoft.com/office/drawing/2014/main" id="{C20B2188-F0A3-6346-A47B-D73870279F96}"/>
                  </a:ext>
                </a:extLst>
              </p:cNvPr>
              <p:cNvCxnSpPr>
                <a:cxnSpLocks/>
                <a:stCxn id="616" idx="0"/>
                <a:endCxn id="611" idx="1"/>
              </p:cNvCxnSpPr>
              <p:nvPr/>
            </p:nvCxnSpPr>
            <p:spPr>
              <a:xfrm flipV="1">
                <a:off x="6448684" y="1075275"/>
                <a:ext cx="219676" cy="16240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5" name="直线连接符 774">
                <a:extLst>
                  <a:ext uri="{FF2B5EF4-FFF2-40B4-BE49-F238E27FC236}">
                    <a16:creationId xmlns:a16="http://schemas.microsoft.com/office/drawing/2014/main" id="{87EE33DB-0073-F143-8236-D529B16E7648}"/>
                  </a:ext>
                </a:extLst>
              </p:cNvPr>
              <p:cNvCxnSpPr>
                <a:cxnSpLocks/>
                <a:stCxn id="610" idx="0"/>
                <a:endCxn id="609" idx="1"/>
              </p:cNvCxnSpPr>
              <p:nvPr/>
            </p:nvCxnSpPr>
            <p:spPr>
              <a:xfrm flipV="1">
                <a:off x="4417980" y="1434318"/>
                <a:ext cx="238912" cy="27253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73EBE17C-98D5-594B-AAE1-73A68D3FE317}"/>
                </a:ext>
              </a:extLst>
            </p:cNvPr>
            <p:cNvGrpSpPr/>
            <p:nvPr/>
          </p:nvGrpSpPr>
          <p:grpSpPr>
            <a:xfrm>
              <a:off x="8017710" y="1959937"/>
              <a:ext cx="3861184" cy="4366995"/>
              <a:chOff x="7807848" y="1540213"/>
              <a:chExt cx="3861184" cy="4366995"/>
            </a:xfrm>
          </p:grpSpPr>
          <p:sp>
            <p:nvSpPr>
              <p:cNvPr id="776" name="矩形 775">
                <a:extLst>
                  <a:ext uri="{FF2B5EF4-FFF2-40B4-BE49-F238E27FC236}">
                    <a16:creationId xmlns:a16="http://schemas.microsoft.com/office/drawing/2014/main" id="{4C49656E-109F-B141-A3D2-197B2AABA256}"/>
                  </a:ext>
                </a:extLst>
              </p:cNvPr>
              <p:cNvSpPr/>
              <p:nvPr/>
            </p:nvSpPr>
            <p:spPr>
              <a:xfrm rot="3660000">
                <a:off x="11116115" y="1576223"/>
                <a:ext cx="216020" cy="144000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77" name="矩形 776">
                <a:extLst>
                  <a:ext uri="{FF2B5EF4-FFF2-40B4-BE49-F238E27FC236}">
                    <a16:creationId xmlns:a16="http://schemas.microsoft.com/office/drawing/2014/main" id="{1DB7E743-8BCE-D347-A4B3-5B0DF5196748}"/>
                  </a:ext>
                </a:extLst>
              </p:cNvPr>
              <p:cNvSpPr/>
              <p:nvPr/>
            </p:nvSpPr>
            <p:spPr>
              <a:xfrm rot="4080000">
                <a:off x="11349178" y="2067167"/>
                <a:ext cx="216020" cy="144000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78" name="矩形 777">
                <a:extLst>
                  <a:ext uri="{FF2B5EF4-FFF2-40B4-BE49-F238E27FC236}">
                    <a16:creationId xmlns:a16="http://schemas.microsoft.com/office/drawing/2014/main" id="{5F2412D5-0B69-0B48-AE90-6E45ED37372E}"/>
                  </a:ext>
                </a:extLst>
              </p:cNvPr>
              <p:cNvSpPr/>
              <p:nvPr/>
            </p:nvSpPr>
            <p:spPr>
              <a:xfrm rot="4920000">
                <a:off x="11489022" y="2731575"/>
                <a:ext cx="216020" cy="144000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79" name="矩形 778">
                <a:extLst>
                  <a:ext uri="{FF2B5EF4-FFF2-40B4-BE49-F238E27FC236}">
                    <a16:creationId xmlns:a16="http://schemas.microsoft.com/office/drawing/2014/main" id="{A1F15DE0-FEDE-FD4F-A295-CCF8015C354E}"/>
                  </a:ext>
                </a:extLst>
              </p:cNvPr>
              <p:cNvSpPr/>
              <p:nvPr/>
            </p:nvSpPr>
            <p:spPr>
              <a:xfrm rot="6000000">
                <a:off x="11469506" y="3314623"/>
                <a:ext cx="216020" cy="144000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80" name="矩形 779">
                <a:extLst>
                  <a:ext uri="{FF2B5EF4-FFF2-40B4-BE49-F238E27FC236}">
                    <a16:creationId xmlns:a16="http://schemas.microsoft.com/office/drawing/2014/main" id="{5A227268-9131-2A40-A7C4-85AEFBE0CEAB}"/>
                  </a:ext>
                </a:extLst>
              </p:cNvPr>
              <p:cNvSpPr/>
              <p:nvPr/>
            </p:nvSpPr>
            <p:spPr>
              <a:xfrm rot="6480000">
                <a:off x="11330049" y="3929776"/>
                <a:ext cx="216020" cy="144000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17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81" name="矩形 780">
                <a:extLst>
                  <a:ext uri="{FF2B5EF4-FFF2-40B4-BE49-F238E27FC236}">
                    <a16:creationId xmlns:a16="http://schemas.microsoft.com/office/drawing/2014/main" id="{E96931EE-ACEA-E34E-BEF2-A04AE1C9E1DE}"/>
                  </a:ext>
                </a:extLst>
              </p:cNvPr>
              <p:cNvSpPr/>
              <p:nvPr/>
            </p:nvSpPr>
            <p:spPr>
              <a:xfrm rot="18180000">
                <a:off x="11098940" y="4424458"/>
                <a:ext cx="216020" cy="144000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25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82" name="矩形 781">
                <a:extLst>
                  <a:ext uri="{FF2B5EF4-FFF2-40B4-BE49-F238E27FC236}">
                    <a16:creationId xmlns:a16="http://schemas.microsoft.com/office/drawing/2014/main" id="{DF998988-9D1E-3444-8AF5-F64681A048E1}"/>
                  </a:ext>
                </a:extLst>
              </p:cNvPr>
              <p:cNvSpPr/>
              <p:nvPr/>
            </p:nvSpPr>
            <p:spPr>
              <a:xfrm rot="18780000">
                <a:off x="10726646" y="4913001"/>
                <a:ext cx="216020" cy="144000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83" name="矩形 782">
                <a:extLst>
                  <a:ext uri="{FF2B5EF4-FFF2-40B4-BE49-F238E27FC236}">
                    <a16:creationId xmlns:a16="http://schemas.microsoft.com/office/drawing/2014/main" id="{409A58D1-2A2E-0543-A961-81ADEC7AFF3E}"/>
                  </a:ext>
                </a:extLst>
              </p:cNvPr>
              <p:cNvSpPr/>
              <p:nvPr/>
            </p:nvSpPr>
            <p:spPr>
              <a:xfrm rot="19440000">
                <a:off x="10241062" y="5304100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84" name="矩形 783">
                <a:extLst>
                  <a:ext uri="{FF2B5EF4-FFF2-40B4-BE49-F238E27FC236}">
                    <a16:creationId xmlns:a16="http://schemas.microsoft.com/office/drawing/2014/main" id="{1929D2FC-6265-2446-88CE-F6A06A6657D9}"/>
                  </a:ext>
                </a:extLst>
              </p:cNvPr>
              <p:cNvSpPr/>
              <p:nvPr/>
            </p:nvSpPr>
            <p:spPr>
              <a:xfrm rot="20640000">
                <a:off x="9726622" y="5567069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38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85" name="矩形 784">
                <a:extLst>
                  <a:ext uri="{FF2B5EF4-FFF2-40B4-BE49-F238E27FC236}">
                    <a16:creationId xmlns:a16="http://schemas.microsoft.com/office/drawing/2014/main" id="{677E5219-DB21-2F4C-9E12-F74813AD6FC5}"/>
                  </a:ext>
                </a:extLst>
              </p:cNvPr>
              <p:cNvSpPr/>
              <p:nvPr/>
            </p:nvSpPr>
            <p:spPr>
              <a:xfrm rot="21360000">
                <a:off x="9123003" y="5734077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37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86" name="矩形 785">
                <a:extLst>
                  <a:ext uri="{FF2B5EF4-FFF2-40B4-BE49-F238E27FC236}">
                    <a16:creationId xmlns:a16="http://schemas.microsoft.com/office/drawing/2014/main" id="{8A6DF3DE-0A47-2141-9B72-4F4E76C9C9FC}"/>
                  </a:ext>
                </a:extLst>
              </p:cNvPr>
              <p:cNvSpPr/>
              <p:nvPr/>
            </p:nvSpPr>
            <p:spPr>
              <a:xfrm rot="780000">
                <a:off x="7942190" y="5668736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87" name="矩形 786">
                <a:extLst>
                  <a:ext uri="{FF2B5EF4-FFF2-40B4-BE49-F238E27FC236}">
                    <a16:creationId xmlns:a16="http://schemas.microsoft.com/office/drawing/2014/main" id="{498E5B26-3215-2742-8BA8-2F65310497C9}"/>
                  </a:ext>
                </a:extLst>
              </p:cNvPr>
              <p:cNvSpPr/>
              <p:nvPr/>
            </p:nvSpPr>
            <p:spPr>
              <a:xfrm>
                <a:off x="8535291" y="576319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34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88" name="矩形 787">
                <a:extLst>
                  <a:ext uri="{FF2B5EF4-FFF2-40B4-BE49-F238E27FC236}">
                    <a16:creationId xmlns:a16="http://schemas.microsoft.com/office/drawing/2014/main" id="{F33A5A8D-5ABB-D64E-9B96-74987B496017}"/>
                  </a:ext>
                </a:extLst>
              </p:cNvPr>
              <p:cNvSpPr/>
              <p:nvPr/>
            </p:nvSpPr>
            <p:spPr>
              <a:xfrm>
                <a:off x="10700332" y="1955747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89" name="矩形 788">
                <a:extLst>
                  <a:ext uri="{FF2B5EF4-FFF2-40B4-BE49-F238E27FC236}">
                    <a16:creationId xmlns:a16="http://schemas.microsoft.com/office/drawing/2014/main" id="{CEE5E851-72BD-BB4C-A5E8-793BED1CF2AA}"/>
                  </a:ext>
                </a:extLst>
              </p:cNvPr>
              <p:cNvSpPr/>
              <p:nvPr/>
            </p:nvSpPr>
            <p:spPr>
              <a:xfrm>
                <a:off x="10806062" y="2445398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90" name="矩形 789">
                <a:extLst>
                  <a:ext uri="{FF2B5EF4-FFF2-40B4-BE49-F238E27FC236}">
                    <a16:creationId xmlns:a16="http://schemas.microsoft.com/office/drawing/2014/main" id="{E4A8853C-6FBE-D24A-94D8-D935D99972FD}"/>
                  </a:ext>
                </a:extLst>
              </p:cNvPr>
              <p:cNvSpPr/>
              <p:nvPr/>
            </p:nvSpPr>
            <p:spPr>
              <a:xfrm>
                <a:off x="10694402" y="3732787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91" name="矩形 790">
                <a:extLst>
                  <a:ext uri="{FF2B5EF4-FFF2-40B4-BE49-F238E27FC236}">
                    <a16:creationId xmlns:a16="http://schemas.microsoft.com/office/drawing/2014/main" id="{0E87CF6E-C77B-9E4B-82E9-1D1EB622BCE4}"/>
                  </a:ext>
                </a:extLst>
              </p:cNvPr>
              <p:cNvSpPr/>
              <p:nvPr/>
            </p:nvSpPr>
            <p:spPr>
              <a:xfrm rot="900000">
                <a:off x="10820564" y="284639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92" name="矩形 791">
                <a:extLst>
                  <a:ext uri="{FF2B5EF4-FFF2-40B4-BE49-F238E27FC236}">
                    <a16:creationId xmlns:a16="http://schemas.microsoft.com/office/drawing/2014/main" id="{F2224766-9E59-D240-9BA4-742B2FD64798}"/>
                  </a:ext>
                </a:extLst>
              </p:cNvPr>
              <p:cNvSpPr/>
              <p:nvPr/>
            </p:nvSpPr>
            <p:spPr>
              <a:xfrm>
                <a:off x="10993930" y="3312406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93" name="矩形 792">
                <a:extLst>
                  <a:ext uri="{FF2B5EF4-FFF2-40B4-BE49-F238E27FC236}">
                    <a16:creationId xmlns:a16="http://schemas.microsoft.com/office/drawing/2014/main" id="{8621930C-4961-C943-A473-781D829DC071}"/>
                  </a:ext>
                </a:extLst>
              </p:cNvPr>
              <p:cNvSpPr/>
              <p:nvPr/>
            </p:nvSpPr>
            <p:spPr>
              <a:xfrm>
                <a:off x="10702941" y="4301270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24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94" name="矩形 793">
                <a:extLst>
                  <a:ext uri="{FF2B5EF4-FFF2-40B4-BE49-F238E27FC236}">
                    <a16:creationId xmlns:a16="http://schemas.microsoft.com/office/drawing/2014/main" id="{1266447C-CC93-0345-9554-A01A2BF335EE}"/>
                  </a:ext>
                </a:extLst>
              </p:cNvPr>
              <p:cNvSpPr/>
              <p:nvPr/>
            </p:nvSpPr>
            <p:spPr>
              <a:xfrm>
                <a:off x="10275845" y="457624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95" name="矩形 794">
                <a:extLst>
                  <a:ext uri="{FF2B5EF4-FFF2-40B4-BE49-F238E27FC236}">
                    <a16:creationId xmlns:a16="http://schemas.microsoft.com/office/drawing/2014/main" id="{B174B886-4077-FA41-849E-9EE175065B69}"/>
                  </a:ext>
                </a:extLst>
              </p:cNvPr>
              <p:cNvSpPr/>
              <p:nvPr/>
            </p:nvSpPr>
            <p:spPr>
              <a:xfrm>
                <a:off x="9819090" y="4768793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96" name="矩形 795">
                <a:extLst>
                  <a:ext uri="{FF2B5EF4-FFF2-40B4-BE49-F238E27FC236}">
                    <a16:creationId xmlns:a16="http://schemas.microsoft.com/office/drawing/2014/main" id="{0FE62198-13AC-B847-ADED-CC6F25734D2C}"/>
                  </a:ext>
                </a:extLst>
              </p:cNvPr>
              <p:cNvSpPr/>
              <p:nvPr/>
            </p:nvSpPr>
            <p:spPr>
              <a:xfrm>
                <a:off x="9527940" y="515250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35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97" name="矩形 796">
                <a:extLst>
                  <a:ext uri="{FF2B5EF4-FFF2-40B4-BE49-F238E27FC236}">
                    <a16:creationId xmlns:a16="http://schemas.microsoft.com/office/drawing/2014/main" id="{2E13C690-570E-C446-858A-64D8F2BD4FC5}"/>
                  </a:ext>
                </a:extLst>
              </p:cNvPr>
              <p:cNvSpPr/>
              <p:nvPr/>
            </p:nvSpPr>
            <p:spPr>
              <a:xfrm>
                <a:off x="9084254" y="5092977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98" name="矩形 797">
                <a:extLst>
                  <a:ext uri="{FF2B5EF4-FFF2-40B4-BE49-F238E27FC236}">
                    <a16:creationId xmlns:a16="http://schemas.microsoft.com/office/drawing/2014/main" id="{D9B983E7-DFE8-BE4D-93A7-BA7731B43A88}"/>
                  </a:ext>
                </a:extLst>
              </p:cNvPr>
              <p:cNvSpPr/>
              <p:nvPr/>
            </p:nvSpPr>
            <p:spPr>
              <a:xfrm rot="20520000">
                <a:off x="8647894" y="5187979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99" name="矩形 798">
                <a:extLst>
                  <a:ext uri="{FF2B5EF4-FFF2-40B4-BE49-F238E27FC236}">
                    <a16:creationId xmlns:a16="http://schemas.microsoft.com/office/drawing/2014/main" id="{2D2343C0-E88C-D94F-8C7F-60967BA68214}"/>
                  </a:ext>
                </a:extLst>
              </p:cNvPr>
              <p:cNvSpPr/>
              <p:nvPr/>
            </p:nvSpPr>
            <p:spPr>
              <a:xfrm rot="1080000">
                <a:off x="8104647" y="5182358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00" name="矩形 799">
                <a:extLst>
                  <a:ext uri="{FF2B5EF4-FFF2-40B4-BE49-F238E27FC236}">
                    <a16:creationId xmlns:a16="http://schemas.microsoft.com/office/drawing/2014/main" id="{D05AB47C-A92A-BF4D-98B2-FC98691C957D}"/>
                  </a:ext>
                </a:extLst>
              </p:cNvPr>
              <p:cNvSpPr/>
              <p:nvPr/>
            </p:nvSpPr>
            <p:spPr>
              <a:xfrm>
                <a:off x="7975064" y="4611411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01" name="矩形 800">
                <a:extLst>
                  <a:ext uri="{FF2B5EF4-FFF2-40B4-BE49-F238E27FC236}">
                    <a16:creationId xmlns:a16="http://schemas.microsoft.com/office/drawing/2014/main" id="{CD3F467C-83CE-D143-825C-ADFF6D82FA08}"/>
                  </a:ext>
                </a:extLst>
              </p:cNvPr>
              <p:cNvSpPr/>
              <p:nvPr/>
            </p:nvSpPr>
            <p:spPr>
              <a:xfrm>
                <a:off x="8364704" y="4784892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02" name="矩形 801">
                <a:extLst>
                  <a:ext uri="{FF2B5EF4-FFF2-40B4-BE49-F238E27FC236}">
                    <a16:creationId xmlns:a16="http://schemas.microsoft.com/office/drawing/2014/main" id="{DF4E0746-FCEA-8342-B81D-374ED653FA4E}"/>
                  </a:ext>
                </a:extLst>
              </p:cNvPr>
              <p:cNvSpPr/>
              <p:nvPr/>
            </p:nvSpPr>
            <p:spPr>
              <a:xfrm rot="20760000">
                <a:off x="8746728" y="467799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27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03" name="矩形 802">
                <a:extLst>
                  <a:ext uri="{FF2B5EF4-FFF2-40B4-BE49-F238E27FC236}">
                    <a16:creationId xmlns:a16="http://schemas.microsoft.com/office/drawing/2014/main" id="{FC2966A3-C218-C849-929E-4FE8A778EF52}"/>
                  </a:ext>
                </a:extLst>
              </p:cNvPr>
              <p:cNvSpPr/>
              <p:nvPr/>
            </p:nvSpPr>
            <p:spPr>
              <a:xfrm>
                <a:off x="9292428" y="4511232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28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04" name="矩形 803">
                <a:extLst>
                  <a:ext uri="{FF2B5EF4-FFF2-40B4-BE49-F238E27FC236}">
                    <a16:creationId xmlns:a16="http://schemas.microsoft.com/office/drawing/2014/main" id="{09640878-2F6F-E44E-942E-82B82D19AE21}"/>
                  </a:ext>
                </a:extLst>
              </p:cNvPr>
              <p:cNvSpPr/>
              <p:nvPr/>
            </p:nvSpPr>
            <p:spPr>
              <a:xfrm>
                <a:off x="9834623" y="429848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05" name="矩形 804">
                <a:extLst>
                  <a:ext uri="{FF2B5EF4-FFF2-40B4-BE49-F238E27FC236}">
                    <a16:creationId xmlns:a16="http://schemas.microsoft.com/office/drawing/2014/main" id="{D31E0BC2-7863-6842-B466-19776975C993}"/>
                  </a:ext>
                </a:extLst>
              </p:cNvPr>
              <p:cNvSpPr/>
              <p:nvPr/>
            </p:nvSpPr>
            <p:spPr>
              <a:xfrm>
                <a:off x="10280618" y="4063730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06" name="矩形 805">
                <a:extLst>
                  <a:ext uri="{FF2B5EF4-FFF2-40B4-BE49-F238E27FC236}">
                    <a16:creationId xmlns:a16="http://schemas.microsoft.com/office/drawing/2014/main" id="{7625D84D-80CE-D246-84A4-56AB09A0128A}"/>
                  </a:ext>
                </a:extLst>
              </p:cNvPr>
              <p:cNvSpPr/>
              <p:nvPr/>
            </p:nvSpPr>
            <p:spPr>
              <a:xfrm>
                <a:off x="10394886" y="2246412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07" name="矩形 806">
                <a:extLst>
                  <a:ext uri="{FF2B5EF4-FFF2-40B4-BE49-F238E27FC236}">
                    <a16:creationId xmlns:a16="http://schemas.microsoft.com/office/drawing/2014/main" id="{49CC27F6-1A4E-A744-A4FD-438F56B8BBFD}"/>
                  </a:ext>
                </a:extLst>
              </p:cNvPr>
              <p:cNvSpPr/>
              <p:nvPr/>
            </p:nvSpPr>
            <p:spPr>
              <a:xfrm rot="1860000">
                <a:off x="10326343" y="2675318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08" name="矩形 807">
                <a:extLst>
                  <a:ext uri="{FF2B5EF4-FFF2-40B4-BE49-F238E27FC236}">
                    <a16:creationId xmlns:a16="http://schemas.microsoft.com/office/drawing/2014/main" id="{BB503942-90EB-E149-ACE4-3E5E4221982E}"/>
                  </a:ext>
                </a:extLst>
              </p:cNvPr>
              <p:cNvSpPr/>
              <p:nvPr/>
            </p:nvSpPr>
            <p:spPr>
              <a:xfrm>
                <a:off x="10265438" y="3245681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8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09" name="矩形 808">
                <a:extLst>
                  <a:ext uri="{FF2B5EF4-FFF2-40B4-BE49-F238E27FC236}">
                    <a16:creationId xmlns:a16="http://schemas.microsoft.com/office/drawing/2014/main" id="{D9869146-6FB0-8041-AAD5-506927B5576B}"/>
                  </a:ext>
                </a:extLst>
              </p:cNvPr>
              <p:cNvSpPr/>
              <p:nvPr/>
            </p:nvSpPr>
            <p:spPr>
              <a:xfrm>
                <a:off x="10275845" y="3676149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14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10" name="矩形 809">
                <a:extLst>
                  <a:ext uri="{FF2B5EF4-FFF2-40B4-BE49-F238E27FC236}">
                    <a16:creationId xmlns:a16="http://schemas.microsoft.com/office/drawing/2014/main" id="{4F55B74E-50FF-804D-9E00-4E224C1B5B00}"/>
                  </a:ext>
                </a:extLst>
              </p:cNvPr>
              <p:cNvSpPr/>
              <p:nvPr/>
            </p:nvSpPr>
            <p:spPr>
              <a:xfrm>
                <a:off x="7807848" y="4146656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47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11" name="矩形 810">
                <a:extLst>
                  <a:ext uri="{FF2B5EF4-FFF2-40B4-BE49-F238E27FC236}">
                    <a16:creationId xmlns:a16="http://schemas.microsoft.com/office/drawing/2014/main" id="{1379855E-0970-9B4A-9B5C-8494F4E4F03F}"/>
                  </a:ext>
                </a:extLst>
              </p:cNvPr>
              <p:cNvSpPr/>
              <p:nvPr/>
            </p:nvSpPr>
            <p:spPr>
              <a:xfrm>
                <a:off x="8115307" y="3757836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48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12" name="矩形 811">
                <a:extLst>
                  <a:ext uri="{FF2B5EF4-FFF2-40B4-BE49-F238E27FC236}">
                    <a16:creationId xmlns:a16="http://schemas.microsoft.com/office/drawing/2014/main" id="{B5F28481-D118-A84D-83DF-A15529DA741A}"/>
                  </a:ext>
                </a:extLst>
              </p:cNvPr>
              <p:cNvSpPr/>
              <p:nvPr/>
            </p:nvSpPr>
            <p:spPr>
              <a:xfrm rot="480000">
                <a:off x="9432390" y="2279843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13" name="矩形 812">
                <a:extLst>
                  <a:ext uri="{FF2B5EF4-FFF2-40B4-BE49-F238E27FC236}">
                    <a16:creationId xmlns:a16="http://schemas.microsoft.com/office/drawing/2014/main" id="{7D23705E-2ED5-4B4A-A8AB-D53596427B23}"/>
                  </a:ext>
                </a:extLst>
              </p:cNvPr>
              <p:cNvSpPr/>
              <p:nvPr/>
            </p:nvSpPr>
            <p:spPr>
              <a:xfrm>
                <a:off x="9930918" y="2274791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44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14" name="矩形 813">
                <a:extLst>
                  <a:ext uri="{FF2B5EF4-FFF2-40B4-BE49-F238E27FC236}">
                    <a16:creationId xmlns:a16="http://schemas.microsoft.com/office/drawing/2014/main" id="{0F633D20-AE3C-B846-A122-058EFDF7643C}"/>
                  </a:ext>
                </a:extLst>
              </p:cNvPr>
              <p:cNvSpPr/>
              <p:nvPr/>
            </p:nvSpPr>
            <p:spPr>
              <a:xfrm>
                <a:off x="8333415" y="4290017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18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15" name="矩形 814">
                <a:extLst>
                  <a:ext uri="{FF2B5EF4-FFF2-40B4-BE49-F238E27FC236}">
                    <a16:creationId xmlns:a16="http://schemas.microsoft.com/office/drawing/2014/main" id="{2B094696-2254-3F47-AA8A-CEC8ACED465A}"/>
                  </a:ext>
                </a:extLst>
              </p:cNvPr>
              <p:cNvSpPr/>
              <p:nvPr/>
            </p:nvSpPr>
            <p:spPr>
              <a:xfrm>
                <a:off x="8827285" y="4274349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16" name="矩形 815">
                <a:extLst>
                  <a:ext uri="{FF2B5EF4-FFF2-40B4-BE49-F238E27FC236}">
                    <a16:creationId xmlns:a16="http://schemas.microsoft.com/office/drawing/2014/main" id="{CD4A42CB-66DE-C245-BA18-EE0EEDAB2B8F}"/>
                  </a:ext>
                </a:extLst>
              </p:cNvPr>
              <p:cNvSpPr/>
              <p:nvPr/>
            </p:nvSpPr>
            <p:spPr>
              <a:xfrm>
                <a:off x="8418009" y="3345304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17" name="矩形 816">
                <a:extLst>
                  <a:ext uri="{FF2B5EF4-FFF2-40B4-BE49-F238E27FC236}">
                    <a16:creationId xmlns:a16="http://schemas.microsoft.com/office/drawing/2014/main" id="{FD71FA7C-ACFC-3744-8F58-E307318E1FB5}"/>
                  </a:ext>
                </a:extLst>
              </p:cNvPr>
              <p:cNvSpPr/>
              <p:nvPr/>
            </p:nvSpPr>
            <p:spPr>
              <a:xfrm rot="840000">
                <a:off x="8594793" y="3820933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18" name="矩形 817">
                <a:extLst>
                  <a:ext uri="{FF2B5EF4-FFF2-40B4-BE49-F238E27FC236}">
                    <a16:creationId xmlns:a16="http://schemas.microsoft.com/office/drawing/2014/main" id="{E49ACB2C-AAC2-004A-AB44-80FE0AB5F9BD}"/>
                  </a:ext>
                </a:extLst>
              </p:cNvPr>
              <p:cNvSpPr/>
              <p:nvPr/>
            </p:nvSpPr>
            <p:spPr>
              <a:xfrm>
                <a:off x="9080342" y="3933168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19" name="矩形 818">
                <a:extLst>
                  <a:ext uri="{FF2B5EF4-FFF2-40B4-BE49-F238E27FC236}">
                    <a16:creationId xmlns:a16="http://schemas.microsoft.com/office/drawing/2014/main" id="{1B0E6B31-571D-2D49-8AF2-D4EC138C2937}"/>
                  </a:ext>
                </a:extLst>
              </p:cNvPr>
              <p:cNvSpPr/>
              <p:nvPr/>
            </p:nvSpPr>
            <p:spPr>
              <a:xfrm rot="420000">
                <a:off x="9515523" y="4012570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20" name="矩形 819">
                <a:extLst>
                  <a:ext uri="{FF2B5EF4-FFF2-40B4-BE49-F238E27FC236}">
                    <a16:creationId xmlns:a16="http://schemas.microsoft.com/office/drawing/2014/main" id="{5FB2CA30-0212-424F-A813-31D860B168F8}"/>
                  </a:ext>
                </a:extLst>
              </p:cNvPr>
              <p:cNvSpPr/>
              <p:nvPr/>
            </p:nvSpPr>
            <p:spPr>
              <a:xfrm>
                <a:off x="9822918" y="3772406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15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21" name="矩形 820">
                <a:extLst>
                  <a:ext uri="{FF2B5EF4-FFF2-40B4-BE49-F238E27FC236}">
                    <a16:creationId xmlns:a16="http://schemas.microsoft.com/office/drawing/2014/main" id="{5B00C290-F3E3-DA4C-BD13-DD2FD5A69C71}"/>
                  </a:ext>
                </a:extLst>
              </p:cNvPr>
              <p:cNvSpPr/>
              <p:nvPr/>
            </p:nvSpPr>
            <p:spPr>
              <a:xfrm>
                <a:off x="9682016" y="3298703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7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22" name="矩形 821">
                <a:extLst>
                  <a:ext uri="{FF2B5EF4-FFF2-40B4-BE49-F238E27FC236}">
                    <a16:creationId xmlns:a16="http://schemas.microsoft.com/office/drawing/2014/main" id="{DC9DB934-AF3C-9F40-83DC-518F9D20461D}"/>
                  </a:ext>
                </a:extLst>
              </p:cNvPr>
              <p:cNvSpPr/>
              <p:nvPr/>
            </p:nvSpPr>
            <p:spPr>
              <a:xfrm>
                <a:off x="9710959" y="2788920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23" name="矩形 822">
                <a:extLst>
                  <a:ext uri="{FF2B5EF4-FFF2-40B4-BE49-F238E27FC236}">
                    <a16:creationId xmlns:a16="http://schemas.microsoft.com/office/drawing/2014/main" id="{1C344A46-04AC-BB48-BB07-49D85314A960}"/>
                  </a:ext>
                </a:extLst>
              </p:cNvPr>
              <p:cNvSpPr/>
              <p:nvPr/>
            </p:nvSpPr>
            <p:spPr>
              <a:xfrm rot="660000">
                <a:off x="9076247" y="2657895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45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24" name="矩形 823">
                <a:extLst>
                  <a:ext uri="{FF2B5EF4-FFF2-40B4-BE49-F238E27FC236}">
                    <a16:creationId xmlns:a16="http://schemas.microsoft.com/office/drawing/2014/main" id="{9C38B578-4054-A04F-B947-AE8F7E2990FA}"/>
                  </a:ext>
                </a:extLst>
              </p:cNvPr>
              <p:cNvSpPr/>
              <p:nvPr/>
            </p:nvSpPr>
            <p:spPr>
              <a:xfrm>
                <a:off x="8735750" y="3016547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25" name="矩形 824">
                <a:extLst>
                  <a:ext uri="{FF2B5EF4-FFF2-40B4-BE49-F238E27FC236}">
                    <a16:creationId xmlns:a16="http://schemas.microsoft.com/office/drawing/2014/main" id="{B4AE4502-36B6-FF4F-A188-EE17A0A98307}"/>
                  </a:ext>
                </a:extLst>
              </p:cNvPr>
              <p:cNvSpPr/>
              <p:nvPr/>
            </p:nvSpPr>
            <p:spPr>
              <a:xfrm rot="1320000">
                <a:off x="9235763" y="313270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26" name="矩形 825">
                <a:extLst>
                  <a:ext uri="{FF2B5EF4-FFF2-40B4-BE49-F238E27FC236}">
                    <a16:creationId xmlns:a16="http://schemas.microsoft.com/office/drawing/2014/main" id="{838F5F5C-B0D5-704F-B760-A15F6F967251}"/>
                  </a:ext>
                </a:extLst>
              </p:cNvPr>
              <p:cNvSpPr/>
              <p:nvPr/>
            </p:nvSpPr>
            <p:spPr>
              <a:xfrm>
                <a:off x="8905480" y="3486261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27" name="矩形 826">
                <a:extLst>
                  <a:ext uri="{FF2B5EF4-FFF2-40B4-BE49-F238E27FC236}">
                    <a16:creationId xmlns:a16="http://schemas.microsoft.com/office/drawing/2014/main" id="{0D2A3810-90F5-4847-AD1A-A1E50174AE05}"/>
                  </a:ext>
                </a:extLst>
              </p:cNvPr>
              <p:cNvSpPr/>
              <p:nvPr/>
            </p:nvSpPr>
            <p:spPr>
              <a:xfrm>
                <a:off x="9368178" y="360018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cxnSp>
            <p:nvCxnSpPr>
              <p:cNvPr id="828" name="直线连接符 827">
                <a:extLst>
                  <a:ext uri="{FF2B5EF4-FFF2-40B4-BE49-F238E27FC236}">
                    <a16:creationId xmlns:a16="http://schemas.microsoft.com/office/drawing/2014/main" id="{B45C2735-0B04-5349-92DF-41DEE9643F4E}"/>
                  </a:ext>
                </a:extLst>
              </p:cNvPr>
              <p:cNvCxnSpPr>
                <a:cxnSpLocks/>
                <a:stCxn id="776" idx="3"/>
                <a:endCxn id="777" idx="1"/>
              </p:cNvCxnSpPr>
              <p:nvPr/>
            </p:nvCxnSpPr>
            <p:spPr>
              <a:xfrm>
                <a:off x="11276489" y="1742691"/>
                <a:ext cx="140238" cy="296331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9" name="直线连接符 828">
                <a:extLst>
                  <a:ext uri="{FF2B5EF4-FFF2-40B4-BE49-F238E27FC236}">
                    <a16:creationId xmlns:a16="http://schemas.microsoft.com/office/drawing/2014/main" id="{DE956609-BEB2-9341-8B54-34E784F9657C}"/>
                  </a:ext>
                </a:extLst>
              </p:cNvPr>
              <p:cNvCxnSpPr>
                <a:cxnSpLocks/>
                <a:stCxn id="777" idx="3"/>
                <a:endCxn id="778" idx="1"/>
              </p:cNvCxnSpPr>
              <p:nvPr/>
            </p:nvCxnSpPr>
            <p:spPr>
              <a:xfrm>
                <a:off x="11497649" y="2239312"/>
                <a:ext cx="84351" cy="45730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0" name="直线连接符 829">
                <a:extLst>
                  <a:ext uri="{FF2B5EF4-FFF2-40B4-BE49-F238E27FC236}">
                    <a16:creationId xmlns:a16="http://schemas.microsoft.com/office/drawing/2014/main" id="{E7515E58-628E-F643-AACB-BB1E895AB4F6}"/>
                  </a:ext>
                </a:extLst>
              </p:cNvPr>
              <p:cNvCxnSpPr>
                <a:cxnSpLocks/>
                <a:stCxn id="778" idx="3"/>
                <a:endCxn id="779" idx="1"/>
              </p:cNvCxnSpPr>
              <p:nvPr/>
            </p:nvCxnSpPr>
            <p:spPr>
              <a:xfrm flipH="1">
                <a:off x="11596272" y="2910534"/>
                <a:ext cx="15792" cy="36972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1" name="直线连接符 830">
                <a:extLst>
                  <a:ext uri="{FF2B5EF4-FFF2-40B4-BE49-F238E27FC236}">
                    <a16:creationId xmlns:a16="http://schemas.microsoft.com/office/drawing/2014/main" id="{2E2FCF6D-CCE6-A04A-A3A1-6AA3AED753D7}"/>
                  </a:ext>
                </a:extLst>
              </p:cNvPr>
              <p:cNvCxnSpPr>
                <a:cxnSpLocks/>
                <a:stCxn id="781" idx="1"/>
                <a:endCxn id="782" idx="3"/>
              </p:cNvCxnSpPr>
              <p:nvPr/>
            </p:nvCxnSpPr>
            <p:spPr>
              <a:xfrm flipH="1">
                <a:off x="10908319" y="4587043"/>
                <a:ext cx="239805" cy="31896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2" name="直线连接符 831">
                <a:extLst>
                  <a:ext uri="{FF2B5EF4-FFF2-40B4-BE49-F238E27FC236}">
                    <a16:creationId xmlns:a16="http://schemas.microsoft.com/office/drawing/2014/main" id="{424CCCD5-AAC2-CA43-8904-515CE988DD34}"/>
                  </a:ext>
                </a:extLst>
              </p:cNvPr>
              <p:cNvCxnSpPr>
                <a:cxnSpLocks/>
                <a:stCxn id="780" idx="3"/>
                <a:endCxn id="781" idx="3"/>
              </p:cNvCxnSpPr>
              <p:nvPr/>
            </p:nvCxnSpPr>
            <p:spPr>
              <a:xfrm flipH="1">
                <a:off x="11265776" y="4104500"/>
                <a:ext cx="138906" cy="30137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3" name="直线连接符 832">
                <a:extLst>
                  <a:ext uri="{FF2B5EF4-FFF2-40B4-BE49-F238E27FC236}">
                    <a16:creationId xmlns:a16="http://schemas.microsoft.com/office/drawing/2014/main" id="{A9934B92-3945-0F46-8943-E728764F35F0}"/>
                  </a:ext>
                </a:extLst>
              </p:cNvPr>
              <p:cNvCxnSpPr>
                <a:cxnSpLocks/>
                <a:stCxn id="779" idx="3"/>
                <a:endCxn id="780" idx="1"/>
              </p:cNvCxnSpPr>
              <p:nvPr/>
            </p:nvCxnSpPr>
            <p:spPr>
              <a:xfrm flipH="1">
                <a:off x="11471436" y="3492992"/>
                <a:ext cx="87324" cy="40606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4" name="直线连接符 833">
                <a:extLst>
                  <a:ext uri="{FF2B5EF4-FFF2-40B4-BE49-F238E27FC236}">
                    <a16:creationId xmlns:a16="http://schemas.microsoft.com/office/drawing/2014/main" id="{CBE907F6-9AF0-1946-9D00-20651BD56DE7}"/>
                  </a:ext>
                </a:extLst>
              </p:cNvPr>
              <p:cNvCxnSpPr>
                <a:cxnSpLocks/>
                <a:stCxn id="782" idx="1"/>
                <a:endCxn id="783" idx="3"/>
              </p:cNvCxnSpPr>
              <p:nvPr/>
            </p:nvCxnSpPr>
            <p:spPr>
              <a:xfrm flipH="1">
                <a:off x="10436436" y="5063995"/>
                <a:ext cx="324557" cy="24863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5" name="直线连接符 834">
                <a:extLst>
                  <a:ext uri="{FF2B5EF4-FFF2-40B4-BE49-F238E27FC236}">
                    <a16:creationId xmlns:a16="http://schemas.microsoft.com/office/drawing/2014/main" id="{2DE4FEBB-5E1D-FF43-A004-7D3D1C45D91F}"/>
                  </a:ext>
                </a:extLst>
              </p:cNvPr>
              <p:cNvCxnSpPr>
                <a:cxnSpLocks/>
                <a:stCxn id="786" idx="3"/>
                <a:endCxn id="787" idx="1"/>
              </p:cNvCxnSpPr>
              <p:nvPr/>
            </p:nvCxnSpPr>
            <p:spPr>
              <a:xfrm>
                <a:off x="8155422" y="5765038"/>
                <a:ext cx="379869" cy="70164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6" name="直线连接符 835">
                <a:extLst>
                  <a:ext uri="{FF2B5EF4-FFF2-40B4-BE49-F238E27FC236}">
                    <a16:creationId xmlns:a16="http://schemas.microsoft.com/office/drawing/2014/main" id="{06818D98-E50F-FD4E-8946-B0014559B1FA}"/>
                  </a:ext>
                </a:extLst>
              </p:cNvPr>
              <p:cNvCxnSpPr>
                <a:cxnSpLocks/>
                <a:stCxn id="784" idx="3"/>
                <a:endCxn id="783" idx="1"/>
              </p:cNvCxnSpPr>
              <p:nvPr/>
            </p:nvCxnSpPr>
            <p:spPr>
              <a:xfrm flipV="1">
                <a:off x="9938438" y="5439588"/>
                <a:ext cx="323250" cy="16971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7" name="直线连接符 836">
                <a:extLst>
                  <a:ext uri="{FF2B5EF4-FFF2-40B4-BE49-F238E27FC236}">
                    <a16:creationId xmlns:a16="http://schemas.microsoft.com/office/drawing/2014/main" id="{2FD4EB64-C635-424C-939D-10C965AC68B9}"/>
                  </a:ext>
                </a:extLst>
              </p:cNvPr>
              <p:cNvCxnSpPr>
                <a:cxnSpLocks/>
                <a:stCxn id="787" idx="3"/>
                <a:endCxn id="785" idx="1"/>
              </p:cNvCxnSpPr>
              <p:nvPr/>
            </p:nvCxnSpPr>
            <p:spPr>
              <a:xfrm flipV="1">
                <a:off x="8751291" y="5813618"/>
                <a:ext cx="371975" cy="2158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8" name="直线连接符 837">
                <a:extLst>
                  <a:ext uri="{FF2B5EF4-FFF2-40B4-BE49-F238E27FC236}">
                    <a16:creationId xmlns:a16="http://schemas.microsoft.com/office/drawing/2014/main" id="{A65B00A3-6E90-E542-93C9-FF64A02ED315}"/>
                  </a:ext>
                </a:extLst>
              </p:cNvPr>
              <p:cNvCxnSpPr>
                <a:cxnSpLocks/>
                <a:stCxn id="785" idx="3"/>
                <a:endCxn id="784" idx="1"/>
              </p:cNvCxnSpPr>
              <p:nvPr/>
            </p:nvCxnSpPr>
            <p:spPr>
              <a:xfrm flipV="1">
                <a:off x="9338740" y="5668845"/>
                <a:ext cx="392066" cy="12970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9" name="直线连接符 838">
                <a:extLst>
                  <a:ext uri="{FF2B5EF4-FFF2-40B4-BE49-F238E27FC236}">
                    <a16:creationId xmlns:a16="http://schemas.microsoft.com/office/drawing/2014/main" id="{000E1816-0C09-6E4D-BFFB-E749E1FE0376}"/>
                  </a:ext>
                </a:extLst>
              </p:cNvPr>
              <p:cNvCxnSpPr>
                <a:cxnSpLocks/>
                <a:stCxn id="776" idx="2"/>
              </p:cNvCxnSpPr>
              <p:nvPr/>
            </p:nvCxnSpPr>
            <p:spPr>
              <a:xfrm flipH="1">
                <a:off x="10799702" y="1683128"/>
                <a:ext cx="361450" cy="272458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0" name="直线连接符 839">
                <a:extLst>
                  <a:ext uri="{FF2B5EF4-FFF2-40B4-BE49-F238E27FC236}">
                    <a16:creationId xmlns:a16="http://schemas.microsoft.com/office/drawing/2014/main" id="{291B1F94-FAF2-E943-BA7C-E3A7D0B69E87}"/>
                  </a:ext>
                </a:extLst>
              </p:cNvPr>
              <p:cNvCxnSpPr>
                <a:cxnSpLocks/>
                <a:stCxn id="777" idx="2"/>
                <a:endCxn id="788" idx="3"/>
              </p:cNvCxnSpPr>
              <p:nvPr/>
            </p:nvCxnSpPr>
            <p:spPr>
              <a:xfrm flipH="1" flipV="1">
                <a:off x="10916332" y="2027754"/>
                <a:ext cx="474099" cy="138385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1" name="直线连接符 840">
                <a:extLst>
                  <a:ext uri="{FF2B5EF4-FFF2-40B4-BE49-F238E27FC236}">
                    <a16:creationId xmlns:a16="http://schemas.microsoft.com/office/drawing/2014/main" id="{CEC166E6-782B-DF4E-AF67-375C6A95CEB7}"/>
                  </a:ext>
                </a:extLst>
              </p:cNvPr>
              <p:cNvCxnSpPr>
                <a:cxnSpLocks/>
                <a:stCxn id="777" idx="2"/>
                <a:endCxn id="789" idx="0"/>
              </p:cNvCxnSpPr>
              <p:nvPr/>
            </p:nvCxnSpPr>
            <p:spPr>
              <a:xfrm flipH="1">
                <a:off x="10914062" y="2166139"/>
                <a:ext cx="476369" cy="27925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2" name="直线连接符 841">
                <a:extLst>
                  <a:ext uri="{FF2B5EF4-FFF2-40B4-BE49-F238E27FC236}">
                    <a16:creationId xmlns:a16="http://schemas.microsoft.com/office/drawing/2014/main" id="{24287F26-0309-B344-AC0F-78AD6649B682}"/>
                  </a:ext>
                </a:extLst>
              </p:cNvPr>
              <p:cNvCxnSpPr>
                <a:cxnSpLocks/>
                <a:stCxn id="778" idx="2"/>
                <a:endCxn id="789" idx="3"/>
              </p:cNvCxnSpPr>
              <p:nvPr/>
            </p:nvCxnSpPr>
            <p:spPr>
              <a:xfrm flipH="1" flipV="1">
                <a:off x="11022062" y="2517405"/>
                <a:ext cx="503671" cy="29619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3" name="直线连接符 842">
                <a:extLst>
                  <a:ext uri="{FF2B5EF4-FFF2-40B4-BE49-F238E27FC236}">
                    <a16:creationId xmlns:a16="http://schemas.microsoft.com/office/drawing/2014/main" id="{C2FFB7E8-3154-E244-8475-34AC0CEE70A4}"/>
                  </a:ext>
                </a:extLst>
              </p:cNvPr>
              <p:cNvCxnSpPr>
                <a:cxnSpLocks/>
                <a:stCxn id="778" idx="2"/>
                <a:endCxn id="791" idx="3"/>
              </p:cNvCxnSpPr>
              <p:nvPr/>
            </p:nvCxnSpPr>
            <p:spPr>
              <a:xfrm flipH="1">
                <a:off x="11032884" y="2813595"/>
                <a:ext cx="492849" cy="13275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4" name="直线连接符 843">
                <a:extLst>
                  <a:ext uri="{FF2B5EF4-FFF2-40B4-BE49-F238E27FC236}">
                    <a16:creationId xmlns:a16="http://schemas.microsoft.com/office/drawing/2014/main" id="{9D0A2301-16A9-8942-8EEA-A09981B718A5}"/>
                  </a:ext>
                </a:extLst>
              </p:cNvPr>
              <p:cNvCxnSpPr>
                <a:cxnSpLocks/>
                <a:stCxn id="778" idx="2"/>
                <a:endCxn id="792" idx="0"/>
              </p:cNvCxnSpPr>
              <p:nvPr/>
            </p:nvCxnSpPr>
            <p:spPr>
              <a:xfrm flipH="1">
                <a:off x="11101930" y="2813595"/>
                <a:ext cx="423803" cy="49881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5" name="直线连接符 844">
                <a:extLst>
                  <a:ext uri="{FF2B5EF4-FFF2-40B4-BE49-F238E27FC236}">
                    <a16:creationId xmlns:a16="http://schemas.microsoft.com/office/drawing/2014/main" id="{2B9C3263-5E50-1C4E-B144-C18B82E7AD6F}"/>
                  </a:ext>
                </a:extLst>
              </p:cNvPr>
              <p:cNvCxnSpPr>
                <a:cxnSpLocks/>
                <a:stCxn id="779" idx="2"/>
                <a:endCxn id="792" idx="3"/>
              </p:cNvCxnSpPr>
              <p:nvPr/>
            </p:nvCxnSpPr>
            <p:spPr>
              <a:xfrm flipH="1">
                <a:off x="11209930" y="3374120"/>
                <a:ext cx="296680" cy="1029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6" name="直线连接符 845">
                <a:extLst>
                  <a:ext uri="{FF2B5EF4-FFF2-40B4-BE49-F238E27FC236}">
                    <a16:creationId xmlns:a16="http://schemas.microsoft.com/office/drawing/2014/main" id="{54DE804F-3357-D045-AF3C-84C7B8EE22B8}"/>
                  </a:ext>
                </a:extLst>
              </p:cNvPr>
              <p:cNvCxnSpPr>
                <a:cxnSpLocks/>
                <a:stCxn id="780" idx="2"/>
                <a:endCxn id="792" idx="2"/>
              </p:cNvCxnSpPr>
              <p:nvPr/>
            </p:nvCxnSpPr>
            <p:spPr>
              <a:xfrm flipH="1" flipV="1">
                <a:off x="11101930" y="3456419"/>
                <a:ext cx="267653" cy="52310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7" name="直线连接符 846">
                <a:extLst>
                  <a:ext uri="{FF2B5EF4-FFF2-40B4-BE49-F238E27FC236}">
                    <a16:creationId xmlns:a16="http://schemas.microsoft.com/office/drawing/2014/main" id="{81BAE40C-B759-6040-AA38-AAD7FA72EAA1}"/>
                  </a:ext>
                </a:extLst>
              </p:cNvPr>
              <p:cNvCxnSpPr>
                <a:cxnSpLocks/>
                <a:stCxn id="780" idx="2"/>
                <a:endCxn id="790" idx="3"/>
              </p:cNvCxnSpPr>
              <p:nvPr/>
            </p:nvCxnSpPr>
            <p:spPr>
              <a:xfrm flipH="1" flipV="1">
                <a:off x="10910402" y="3804794"/>
                <a:ext cx="459181" cy="17473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8" name="直线连接符 847">
                <a:extLst>
                  <a:ext uri="{FF2B5EF4-FFF2-40B4-BE49-F238E27FC236}">
                    <a16:creationId xmlns:a16="http://schemas.microsoft.com/office/drawing/2014/main" id="{D2C18F88-527C-C248-AA0D-DB6A066EC8A1}"/>
                  </a:ext>
                </a:extLst>
              </p:cNvPr>
              <p:cNvCxnSpPr>
                <a:cxnSpLocks/>
                <a:stCxn id="780" idx="2"/>
                <a:endCxn id="793" idx="0"/>
              </p:cNvCxnSpPr>
              <p:nvPr/>
            </p:nvCxnSpPr>
            <p:spPr>
              <a:xfrm flipH="1">
                <a:off x="10810941" y="3979527"/>
                <a:ext cx="558642" cy="32174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9" name="直线连接符 848">
                <a:extLst>
                  <a:ext uri="{FF2B5EF4-FFF2-40B4-BE49-F238E27FC236}">
                    <a16:creationId xmlns:a16="http://schemas.microsoft.com/office/drawing/2014/main" id="{C06CD0CD-C12E-6F4D-93E2-4FAC2DE0416D}"/>
                  </a:ext>
                </a:extLst>
              </p:cNvPr>
              <p:cNvCxnSpPr>
                <a:cxnSpLocks/>
                <a:stCxn id="781" idx="0"/>
                <a:endCxn id="793" idx="3"/>
              </p:cNvCxnSpPr>
              <p:nvPr/>
            </p:nvCxnSpPr>
            <p:spPr>
              <a:xfrm flipH="1" flipV="1">
                <a:off x="10918941" y="4373277"/>
                <a:ext cx="227625" cy="8396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0" name="直线连接符 849">
                <a:extLst>
                  <a:ext uri="{FF2B5EF4-FFF2-40B4-BE49-F238E27FC236}">
                    <a16:creationId xmlns:a16="http://schemas.microsoft.com/office/drawing/2014/main" id="{A7100AF8-D71E-7F4C-936E-A8DE2983E172}"/>
                  </a:ext>
                </a:extLst>
              </p:cNvPr>
              <p:cNvCxnSpPr>
                <a:cxnSpLocks/>
                <a:stCxn id="782" idx="0"/>
                <a:endCxn id="793" idx="2"/>
              </p:cNvCxnSpPr>
              <p:nvPr/>
            </p:nvCxnSpPr>
            <p:spPr>
              <a:xfrm flipV="1">
                <a:off x="10781999" y="4445283"/>
                <a:ext cx="28942" cy="49061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1" name="直线连接符 850">
                <a:extLst>
                  <a:ext uri="{FF2B5EF4-FFF2-40B4-BE49-F238E27FC236}">
                    <a16:creationId xmlns:a16="http://schemas.microsoft.com/office/drawing/2014/main" id="{21F87E78-0A1A-1644-BCB7-70478D964EDA}"/>
                  </a:ext>
                </a:extLst>
              </p:cNvPr>
              <p:cNvCxnSpPr>
                <a:cxnSpLocks/>
                <a:stCxn id="782" idx="0"/>
                <a:endCxn id="794" idx="2"/>
              </p:cNvCxnSpPr>
              <p:nvPr/>
            </p:nvCxnSpPr>
            <p:spPr>
              <a:xfrm flipH="1" flipV="1">
                <a:off x="10383845" y="4720258"/>
                <a:ext cx="398154" cy="21563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2" name="直线连接符 851">
                <a:extLst>
                  <a:ext uri="{FF2B5EF4-FFF2-40B4-BE49-F238E27FC236}">
                    <a16:creationId xmlns:a16="http://schemas.microsoft.com/office/drawing/2014/main" id="{62B11942-9093-A540-83D9-A2331C7D596B}"/>
                  </a:ext>
                </a:extLst>
              </p:cNvPr>
              <p:cNvCxnSpPr>
                <a:cxnSpLocks/>
                <a:stCxn id="783" idx="0"/>
                <a:endCxn id="794" idx="2"/>
              </p:cNvCxnSpPr>
              <p:nvPr/>
            </p:nvCxnSpPr>
            <p:spPr>
              <a:xfrm flipV="1">
                <a:off x="10306738" y="4720258"/>
                <a:ext cx="77107" cy="59759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3" name="直线连接符 852">
                <a:extLst>
                  <a:ext uri="{FF2B5EF4-FFF2-40B4-BE49-F238E27FC236}">
                    <a16:creationId xmlns:a16="http://schemas.microsoft.com/office/drawing/2014/main" id="{6F715DD5-4AEC-D14B-A801-CAE70C53089B}"/>
                  </a:ext>
                </a:extLst>
              </p:cNvPr>
              <p:cNvCxnSpPr>
                <a:cxnSpLocks/>
                <a:stCxn id="783" idx="0"/>
                <a:endCxn id="795" idx="2"/>
              </p:cNvCxnSpPr>
              <p:nvPr/>
            </p:nvCxnSpPr>
            <p:spPr>
              <a:xfrm flipH="1" flipV="1">
                <a:off x="9927090" y="4912806"/>
                <a:ext cx="379648" cy="40504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4" name="直线连接符 853">
                <a:extLst>
                  <a:ext uri="{FF2B5EF4-FFF2-40B4-BE49-F238E27FC236}">
                    <a16:creationId xmlns:a16="http://schemas.microsoft.com/office/drawing/2014/main" id="{CE04F6AA-08EC-6949-825C-DA0DB9D95FD0}"/>
                  </a:ext>
                </a:extLst>
              </p:cNvPr>
              <p:cNvCxnSpPr>
                <a:cxnSpLocks/>
                <a:stCxn id="783" idx="0"/>
                <a:endCxn id="796" idx="3"/>
              </p:cNvCxnSpPr>
              <p:nvPr/>
            </p:nvCxnSpPr>
            <p:spPr>
              <a:xfrm flipH="1" flipV="1">
                <a:off x="9743940" y="5224512"/>
                <a:ext cx="562798" cy="9334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5" name="直线连接符 854">
                <a:extLst>
                  <a:ext uri="{FF2B5EF4-FFF2-40B4-BE49-F238E27FC236}">
                    <a16:creationId xmlns:a16="http://schemas.microsoft.com/office/drawing/2014/main" id="{2E713652-CBD8-F649-9856-8B205D15A693}"/>
                  </a:ext>
                </a:extLst>
              </p:cNvPr>
              <p:cNvCxnSpPr>
                <a:cxnSpLocks/>
                <a:stCxn id="784" idx="0"/>
                <a:endCxn id="796" idx="2"/>
              </p:cNvCxnSpPr>
              <p:nvPr/>
            </p:nvCxnSpPr>
            <p:spPr>
              <a:xfrm flipH="1" flipV="1">
                <a:off x="9635940" y="5296518"/>
                <a:ext cx="178834" cy="27334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6" name="直线连接符 855">
                <a:extLst>
                  <a:ext uri="{FF2B5EF4-FFF2-40B4-BE49-F238E27FC236}">
                    <a16:creationId xmlns:a16="http://schemas.microsoft.com/office/drawing/2014/main" id="{09B12384-5C1A-D344-87E7-744F12384D47}"/>
                  </a:ext>
                </a:extLst>
              </p:cNvPr>
              <p:cNvCxnSpPr>
                <a:cxnSpLocks/>
                <a:stCxn id="785" idx="0"/>
                <a:endCxn id="796" idx="2"/>
              </p:cNvCxnSpPr>
              <p:nvPr/>
            </p:nvCxnSpPr>
            <p:spPr>
              <a:xfrm flipV="1">
                <a:off x="9225980" y="5296518"/>
                <a:ext cx="409960" cy="43773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7" name="直线连接符 856">
                <a:extLst>
                  <a:ext uri="{FF2B5EF4-FFF2-40B4-BE49-F238E27FC236}">
                    <a16:creationId xmlns:a16="http://schemas.microsoft.com/office/drawing/2014/main" id="{53650670-43EF-2A42-B2D3-098C22BAEF8C}"/>
                  </a:ext>
                </a:extLst>
              </p:cNvPr>
              <p:cNvCxnSpPr>
                <a:cxnSpLocks/>
                <a:stCxn id="785" idx="0"/>
                <a:endCxn id="797" idx="2"/>
              </p:cNvCxnSpPr>
              <p:nvPr/>
            </p:nvCxnSpPr>
            <p:spPr>
              <a:xfrm flipH="1" flipV="1">
                <a:off x="9192254" y="5236990"/>
                <a:ext cx="33726" cy="49726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8" name="直线连接符 857">
                <a:extLst>
                  <a:ext uri="{FF2B5EF4-FFF2-40B4-BE49-F238E27FC236}">
                    <a16:creationId xmlns:a16="http://schemas.microsoft.com/office/drawing/2014/main" id="{39DC1FB2-94C1-6E4E-A99C-F1AAB70EA231}"/>
                  </a:ext>
                </a:extLst>
              </p:cNvPr>
              <p:cNvCxnSpPr>
                <a:cxnSpLocks/>
                <a:stCxn id="785" idx="0"/>
                <a:endCxn id="798" idx="2"/>
              </p:cNvCxnSpPr>
              <p:nvPr/>
            </p:nvCxnSpPr>
            <p:spPr>
              <a:xfrm flipH="1" flipV="1">
                <a:off x="8778145" y="5328468"/>
                <a:ext cx="447835" cy="40578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9" name="直线连接符 858">
                <a:extLst>
                  <a:ext uri="{FF2B5EF4-FFF2-40B4-BE49-F238E27FC236}">
                    <a16:creationId xmlns:a16="http://schemas.microsoft.com/office/drawing/2014/main" id="{890F7297-27E0-564F-ABE9-B6D63897D0BB}"/>
                  </a:ext>
                </a:extLst>
              </p:cNvPr>
              <p:cNvCxnSpPr>
                <a:cxnSpLocks/>
                <a:stCxn id="787" idx="0"/>
                <a:endCxn id="799" idx="2"/>
              </p:cNvCxnSpPr>
              <p:nvPr/>
            </p:nvCxnSpPr>
            <p:spPr>
              <a:xfrm flipH="1" flipV="1">
                <a:off x="8190396" y="5322847"/>
                <a:ext cx="452895" cy="440348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0" name="直线连接符 859">
                <a:extLst>
                  <a:ext uri="{FF2B5EF4-FFF2-40B4-BE49-F238E27FC236}">
                    <a16:creationId xmlns:a16="http://schemas.microsoft.com/office/drawing/2014/main" id="{D161C697-0D21-7642-8F69-9AC034A5E677}"/>
                  </a:ext>
                </a:extLst>
              </p:cNvPr>
              <p:cNvCxnSpPr>
                <a:cxnSpLocks/>
                <a:stCxn id="787" idx="0"/>
                <a:endCxn id="798" idx="2"/>
              </p:cNvCxnSpPr>
              <p:nvPr/>
            </p:nvCxnSpPr>
            <p:spPr>
              <a:xfrm flipV="1">
                <a:off x="8643291" y="5328468"/>
                <a:ext cx="134854" cy="43472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1" name="直线连接符 860">
                <a:extLst>
                  <a:ext uri="{FF2B5EF4-FFF2-40B4-BE49-F238E27FC236}">
                    <a16:creationId xmlns:a16="http://schemas.microsoft.com/office/drawing/2014/main" id="{2FF5EED2-C020-A945-A71F-0564BA340FAA}"/>
                  </a:ext>
                </a:extLst>
              </p:cNvPr>
              <p:cNvCxnSpPr>
                <a:cxnSpLocks/>
                <a:stCxn id="786" idx="0"/>
                <a:endCxn id="799" idx="2"/>
              </p:cNvCxnSpPr>
              <p:nvPr/>
            </p:nvCxnSpPr>
            <p:spPr>
              <a:xfrm flipV="1">
                <a:off x="8066388" y="5322847"/>
                <a:ext cx="124008" cy="347735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2" name="直线连接符 861">
                <a:extLst>
                  <a:ext uri="{FF2B5EF4-FFF2-40B4-BE49-F238E27FC236}">
                    <a16:creationId xmlns:a16="http://schemas.microsoft.com/office/drawing/2014/main" id="{FEDAAEE8-77A4-1041-8D77-D5BF84BE67B1}"/>
                  </a:ext>
                </a:extLst>
              </p:cNvPr>
              <p:cNvCxnSpPr>
                <a:cxnSpLocks/>
                <a:stCxn id="788" idx="2"/>
                <a:endCxn id="789" idx="0"/>
              </p:cNvCxnSpPr>
              <p:nvPr/>
            </p:nvCxnSpPr>
            <p:spPr>
              <a:xfrm>
                <a:off x="10808332" y="2099760"/>
                <a:ext cx="105730" cy="345638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3" name="直线连接符 862">
                <a:extLst>
                  <a:ext uri="{FF2B5EF4-FFF2-40B4-BE49-F238E27FC236}">
                    <a16:creationId xmlns:a16="http://schemas.microsoft.com/office/drawing/2014/main" id="{7B378BFA-EFE9-9846-9806-D1E01126D4A3}"/>
                  </a:ext>
                </a:extLst>
              </p:cNvPr>
              <p:cNvCxnSpPr>
                <a:cxnSpLocks/>
                <a:stCxn id="789" idx="2"/>
                <a:endCxn id="791" idx="0"/>
              </p:cNvCxnSpPr>
              <p:nvPr/>
            </p:nvCxnSpPr>
            <p:spPr>
              <a:xfrm>
                <a:off x="10914062" y="2589411"/>
                <a:ext cx="33139" cy="25943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4" name="直线连接符 863">
                <a:extLst>
                  <a:ext uri="{FF2B5EF4-FFF2-40B4-BE49-F238E27FC236}">
                    <a16:creationId xmlns:a16="http://schemas.microsoft.com/office/drawing/2014/main" id="{2824CB2C-EC32-C143-B6C4-7675A6F681E4}"/>
                  </a:ext>
                </a:extLst>
              </p:cNvPr>
              <p:cNvCxnSpPr>
                <a:cxnSpLocks/>
                <a:stCxn id="791" idx="2"/>
                <a:endCxn id="792" idx="0"/>
              </p:cNvCxnSpPr>
              <p:nvPr/>
            </p:nvCxnSpPr>
            <p:spPr>
              <a:xfrm>
                <a:off x="10909927" y="2987954"/>
                <a:ext cx="192003" cy="32445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5" name="直线连接符 864">
                <a:extLst>
                  <a:ext uri="{FF2B5EF4-FFF2-40B4-BE49-F238E27FC236}">
                    <a16:creationId xmlns:a16="http://schemas.microsoft.com/office/drawing/2014/main" id="{9F8E7696-9B8F-B94B-B285-1BD860C4EDDD}"/>
                  </a:ext>
                </a:extLst>
              </p:cNvPr>
              <p:cNvCxnSpPr>
                <a:cxnSpLocks/>
                <a:stCxn id="792" idx="2"/>
                <a:endCxn id="790" idx="0"/>
              </p:cNvCxnSpPr>
              <p:nvPr/>
            </p:nvCxnSpPr>
            <p:spPr>
              <a:xfrm flipH="1">
                <a:off x="10802402" y="3456419"/>
                <a:ext cx="299528" cy="27636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6" name="直线连接符 865">
                <a:extLst>
                  <a:ext uri="{FF2B5EF4-FFF2-40B4-BE49-F238E27FC236}">
                    <a16:creationId xmlns:a16="http://schemas.microsoft.com/office/drawing/2014/main" id="{9F87A47C-1D68-E34C-996C-E795033E2CB8}"/>
                  </a:ext>
                </a:extLst>
              </p:cNvPr>
              <p:cNvCxnSpPr>
                <a:cxnSpLocks/>
                <a:stCxn id="790" idx="2"/>
                <a:endCxn id="793" idx="0"/>
              </p:cNvCxnSpPr>
              <p:nvPr/>
            </p:nvCxnSpPr>
            <p:spPr>
              <a:xfrm>
                <a:off x="10802402" y="3876800"/>
                <a:ext cx="8539" cy="42447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7" name="直线连接符 866">
                <a:extLst>
                  <a:ext uri="{FF2B5EF4-FFF2-40B4-BE49-F238E27FC236}">
                    <a16:creationId xmlns:a16="http://schemas.microsoft.com/office/drawing/2014/main" id="{186DA891-04EE-D441-A211-F54304CB580B}"/>
                  </a:ext>
                </a:extLst>
              </p:cNvPr>
              <p:cNvCxnSpPr>
                <a:cxnSpLocks/>
                <a:stCxn id="805" idx="3"/>
              </p:cNvCxnSpPr>
              <p:nvPr/>
            </p:nvCxnSpPr>
            <p:spPr>
              <a:xfrm>
                <a:off x="10496618" y="4135737"/>
                <a:ext cx="197784" cy="21024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8" name="直线连接符 867">
                <a:extLst>
                  <a:ext uri="{FF2B5EF4-FFF2-40B4-BE49-F238E27FC236}">
                    <a16:creationId xmlns:a16="http://schemas.microsoft.com/office/drawing/2014/main" id="{1DB84928-5EF3-9A45-81CD-FFE339F999F2}"/>
                  </a:ext>
                </a:extLst>
              </p:cNvPr>
              <p:cNvCxnSpPr>
                <a:cxnSpLocks/>
                <a:stCxn id="805" idx="2"/>
                <a:endCxn id="794" idx="0"/>
              </p:cNvCxnSpPr>
              <p:nvPr/>
            </p:nvCxnSpPr>
            <p:spPr>
              <a:xfrm flipH="1">
                <a:off x="10383845" y="4207743"/>
                <a:ext cx="4773" cy="36850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9" name="直线连接符 868">
                <a:extLst>
                  <a:ext uri="{FF2B5EF4-FFF2-40B4-BE49-F238E27FC236}">
                    <a16:creationId xmlns:a16="http://schemas.microsoft.com/office/drawing/2014/main" id="{09541677-9AB9-9542-B0C2-141C211C5264}"/>
                  </a:ext>
                </a:extLst>
              </p:cNvPr>
              <p:cNvCxnSpPr>
                <a:cxnSpLocks/>
                <a:stCxn id="793" idx="2"/>
                <a:endCxn id="794" idx="0"/>
              </p:cNvCxnSpPr>
              <p:nvPr/>
            </p:nvCxnSpPr>
            <p:spPr>
              <a:xfrm flipH="1">
                <a:off x="10383845" y="4445283"/>
                <a:ext cx="427096" cy="13096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0" name="直线连接符 869">
                <a:extLst>
                  <a:ext uri="{FF2B5EF4-FFF2-40B4-BE49-F238E27FC236}">
                    <a16:creationId xmlns:a16="http://schemas.microsoft.com/office/drawing/2014/main" id="{FB29F254-6539-1E42-90AF-22E57A6CB67A}"/>
                  </a:ext>
                </a:extLst>
              </p:cNvPr>
              <p:cNvCxnSpPr>
                <a:cxnSpLocks/>
                <a:stCxn id="824" idx="2"/>
                <a:endCxn id="826" idx="0"/>
              </p:cNvCxnSpPr>
              <p:nvPr/>
            </p:nvCxnSpPr>
            <p:spPr>
              <a:xfrm>
                <a:off x="8843750" y="3160560"/>
                <a:ext cx="169730" cy="325701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1" name="直线连接符 870">
                <a:extLst>
                  <a:ext uri="{FF2B5EF4-FFF2-40B4-BE49-F238E27FC236}">
                    <a16:creationId xmlns:a16="http://schemas.microsoft.com/office/drawing/2014/main" id="{6A0C22A7-1F6F-7143-8B90-756FF2CD6606}"/>
                  </a:ext>
                </a:extLst>
              </p:cNvPr>
              <p:cNvCxnSpPr>
                <a:cxnSpLocks/>
                <a:stCxn id="826" idx="2"/>
                <a:endCxn id="818" idx="0"/>
              </p:cNvCxnSpPr>
              <p:nvPr/>
            </p:nvCxnSpPr>
            <p:spPr>
              <a:xfrm>
                <a:off x="9013480" y="3630274"/>
                <a:ext cx="174862" cy="30289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2" name="直线连接符 871">
                <a:extLst>
                  <a:ext uri="{FF2B5EF4-FFF2-40B4-BE49-F238E27FC236}">
                    <a16:creationId xmlns:a16="http://schemas.microsoft.com/office/drawing/2014/main" id="{8F347E2C-F4C6-E74F-8C96-2CCAAA12ED12}"/>
                  </a:ext>
                </a:extLst>
              </p:cNvPr>
              <p:cNvCxnSpPr>
                <a:cxnSpLocks/>
                <a:stCxn id="818" idx="2"/>
                <a:endCxn id="803" idx="0"/>
              </p:cNvCxnSpPr>
              <p:nvPr/>
            </p:nvCxnSpPr>
            <p:spPr>
              <a:xfrm>
                <a:off x="9188342" y="4077181"/>
                <a:ext cx="212086" cy="43405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3" name="直线连接符 872">
                <a:extLst>
                  <a:ext uri="{FF2B5EF4-FFF2-40B4-BE49-F238E27FC236}">
                    <a16:creationId xmlns:a16="http://schemas.microsoft.com/office/drawing/2014/main" id="{E4E391AB-513C-DE4E-9953-9B2BDCF3A8F5}"/>
                  </a:ext>
                </a:extLst>
              </p:cNvPr>
              <p:cNvCxnSpPr>
                <a:cxnSpLocks/>
                <a:stCxn id="803" idx="2"/>
                <a:endCxn id="796" idx="0"/>
              </p:cNvCxnSpPr>
              <p:nvPr/>
            </p:nvCxnSpPr>
            <p:spPr>
              <a:xfrm>
                <a:off x="9400428" y="4655245"/>
                <a:ext cx="235512" cy="49726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4" name="直线连接符 873">
                <a:extLst>
                  <a:ext uri="{FF2B5EF4-FFF2-40B4-BE49-F238E27FC236}">
                    <a16:creationId xmlns:a16="http://schemas.microsoft.com/office/drawing/2014/main" id="{4FBE130F-4A29-0D4D-9E83-389E278AAEAF}"/>
                  </a:ext>
                </a:extLst>
              </p:cNvPr>
              <p:cNvCxnSpPr>
                <a:cxnSpLocks/>
                <a:stCxn id="808" idx="3"/>
                <a:endCxn id="792" idx="1"/>
              </p:cNvCxnSpPr>
              <p:nvPr/>
            </p:nvCxnSpPr>
            <p:spPr>
              <a:xfrm>
                <a:off x="10481438" y="3317688"/>
                <a:ext cx="512492" cy="6672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5" name="直线连接符 874">
                <a:extLst>
                  <a:ext uri="{FF2B5EF4-FFF2-40B4-BE49-F238E27FC236}">
                    <a16:creationId xmlns:a16="http://schemas.microsoft.com/office/drawing/2014/main" id="{9D6C02E5-E39D-A048-BF96-BB50545A63FB}"/>
                  </a:ext>
                </a:extLst>
              </p:cNvPr>
              <p:cNvCxnSpPr>
                <a:cxnSpLocks/>
                <a:stCxn id="808" idx="2"/>
                <a:endCxn id="790" idx="0"/>
              </p:cNvCxnSpPr>
              <p:nvPr/>
            </p:nvCxnSpPr>
            <p:spPr>
              <a:xfrm>
                <a:off x="10373438" y="3389694"/>
                <a:ext cx="428964" cy="34309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6" name="直线连接符 875">
                <a:extLst>
                  <a:ext uri="{FF2B5EF4-FFF2-40B4-BE49-F238E27FC236}">
                    <a16:creationId xmlns:a16="http://schemas.microsoft.com/office/drawing/2014/main" id="{0A2D0267-A7AB-B840-B0EC-B29B7A159336}"/>
                  </a:ext>
                </a:extLst>
              </p:cNvPr>
              <p:cNvCxnSpPr>
                <a:cxnSpLocks/>
                <a:stCxn id="808" idx="2"/>
                <a:endCxn id="809" idx="0"/>
              </p:cNvCxnSpPr>
              <p:nvPr/>
            </p:nvCxnSpPr>
            <p:spPr>
              <a:xfrm>
                <a:off x="10373438" y="3389694"/>
                <a:ext cx="10407" cy="28645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7" name="直线连接符 876">
                <a:extLst>
                  <a:ext uri="{FF2B5EF4-FFF2-40B4-BE49-F238E27FC236}">
                    <a16:creationId xmlns:a16="http://schemas.microsoft.com/office/drawing/2014/main" id="{67C44C05-A667-6F47-9DA0-FD7BD59DF58D}"/>
                  </a:ext>
                </a:extLst>
              </p:cNvPr>
              <p:cNvCxnSpPr>
                <a:cxnSpLocks/>
                <a:stCxn id="788" idx="1"/>
                <a:endCxn id="806" idx="0"/>
              </p:cNvCxnSpPr>
              <p:nvPr/>
            </p:nvCxnSpPr>
            <p:spPr>
              <a:xfrm flipH="1">
                <a:off x="10502886" y="2027754"/>
                <a:ext cx="197446" cy="218658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8" name="直线连接符 877">
                <a:extLst>
                  <a:ext uri="{FF2B5EF4-FFF2-40B4-BE49-F238E27FC236}">
                    <a16:creationId xmlns:a16="http://schemas.microsoft.com/office/drawing/2014/main" id="{62231C8E-DE8E-2E4D-9724-56D99AD220D7}"/>
                  </a:ext>
                </a:extLst>
              </p:cNvPr>
              <p:cNvCxnSpPr>
                <a:cxnSpLocks/>
                <a:stCxn id="789" idx="0"/>
                <a:endCxn id="806" idx="3"/>
              </p:cNvCxnSpPr>
              <p:nvPr/>
            </p:nvCxnSpPr>
            <p:spPr>
              <a:xfrm flipH="1" flipV="1">
                <a:off x="10610886" y="2318419"/>
                <a:ext cx="303176" cy="126979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9" name="直线连接符 878">
                <a:extLst>
                  <a:ext uri="{FF2B5EF4-FFF2-40B4-BE49-F238E27FC236}">
                    <a16:creationId xmlns:a16="http://schemas.microsoft.com/office/drawing/2014/main" id="{23EF15D9-657D-9B40-8795-60B88CA08607}"/>
                  </a:ext>
                </a:extLst>
              </p:cNvPr>
              <p:cNvCxnSpPr>
                <a:cxnSpLocks/>
                <a:stCxn id="807" idx="0"/>
                <a:endCxn id="806" idx="2"/>
              </p:cNvCxnSpPr>
              <p:nvPr/>
            </p:nvCxnSpPr>
            <p:spPr>
              <a:xfrm flipV="1">
                <a:off x="10471429" y="2390425"/>
                <a:ext cx="31457" cy="295178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0" name="直线连接符 879">
                <a:extLst>
                  <a:ext uri="{FF2B5EF4-FFF2-40B4-BE49-F238E27FC236}">
                    <a16:creationId xmlns:a16="http://schemas.microsoft.com/office/drawing/2014/main" id="{DDFE4961-B246-7341-B74C-F2F152082612}"/>
                  </a:ext>
                </a:extLst>
              </p:cNvPr>
              <p:cNvCxnSpPr>
                <a:cxnSpLocks/>
                <a:stCxn id="807" idx="0"/>
                <a:endCxn id="789" idx="1"/>
              </p:cNvCxnSpPr>
              <p:nvPr/>
            </p:nvCxnSpPr>
            <p:spPr>
              <a:xfrm flipV="1">
                <a:off x="10471429" y="2517405"/>
                <a:ext cx="334633" cy="16819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1" name="直线连接符 880">
                <a:extLst>
                  <a:ext uri="{FF2B5EF4-FFF2-40B4-BE49-F238E27FC236}">
                    <a16:creationId xmlns:a16="http://schemas.microsoft.com/office/drawing/2014/main" id="{3B78B55F-2EB4-8A40-8BC8-966C27541734}"/>
                  </a:ext>
                </a:extLst>
              </p:cNvPr>
              <p:cNvCxnSpPr>
                <a:cxnSpLocks/>
                <a:stCxn id="807" idx="3"/>
                <a:endCxn id="791" idx="1"/>
              </p:cNvCxnSpPr>
              <p:nvPr/>
            </p:nvCxnSpPr>
            <p:spPr>
              <a:xfrm>
                <a:off x="10526917" y="2802949"/>
                <a:ext cx="297327" cy="8750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2" name="直线连接符 881">
                <a:extLst>
                  <a:ext uri="{FF2B5EF4-FFF2-40B4-BE49-F238E27FC236}">
                    <a16:creationId xmlns:a16="http://schemas.microsoft.com/office/drawing/2014/main" id="{831376F5-E8BC-F54A-AB8C-CFA42EE7E5A7}"/>
                  </a:ext>
                </a:extLst>
              </p:cNvPr>
              <p:cNvCxnSpPr>
                <a:cxnSpLocks/>
                <a:stCxn id="807" idx="2"/>
                <a:endCxn id="808" idx="0"/>
              </p:cNvCxnSpPr>
              <p:nvPr/>
            </p:nvCxnSpPr>
            <p:spPr>
              <a:xfrm flipH="1">
                <a:off x="10373438" y="2809046"/>
                <a:ext cx="23819" cy="43663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3" name="直线连接符 882">
                <a:extLst>
                  <a:ext uri="{FF2B5EF4-FFF2-40B4-BE49-F238E27FC236}">
                    <a16:creationId xmlns:a16="http://schemas.microsoft.com/office/drawing/2014/main" id="{7463832F-E69F-374C-A671-BBAC38056B1E}"/>
                  </a:ext>
                </a:extLst>
              </p:cNvPr>
              <p:cNvCxnSpPr>
                <a:cxnSpLocks/>
                <a:stCxn id="791" idx="2"/>
                <a:endCxn id="808" idx="3"/>
              </p:cNvCxnSpPr>
              <p:nvPr/>
            </p:nvCxnSpPr>
            <p:spPr>
              <a:xfrm flipH="1">
                <a:off x="10481438" y="2987954"/>
                <a:ext cx="428489" cy="32973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4" name="直线连接符 883">
                <a:extLst>
                  <a:ext uri="{FF2B5EF4-FFF2-40B4-BE49-F238E27FC236}">
                    <a16:creationId xmlns:a16="http://schemas.microsoft.com/office/drawing/2014/main" id="{A4436D0C-587B-884E-B077-04F737B7E6A4}"/>
                  </a:ext>
                </a:extLst>
              </p:cNvPr>
              <p:cNvCxnSpPr>
                <a:cxnSpLocks/>
                <a:stCxn id="812" idx="3"/>
                <a:endCxn id="813" idx="1"/>
              </p:cNvCxnSpPr>
              <p:nvPr/>
            </p:nvCxnSpPr>
            <p:spPr>
              <a:xfrm flipV="1">
                <a:off x="9647339" y="2346798"/>
                <a:ext cx="283579" cy="20083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5" name="直线连接符 884">
                <a:extLst>
                  <a:ext uri="{FF2B5EF4-FFF2-40B4-BE49-F238E27FC236}">
                    <a16:creationId xmlns:a16="http://schemas.microsoft.com/office/drawing/2014/main" id="{5484443C-CA58-E94E-AC0F-9BFB763C8E53}"/>
                  </a:ext>
                </a:extLst>
              </p:cNvPr>
              <p:cNvCxnSpPr>
                <a:cxnSpLocks/>
                <a:stCxn id="813" idx="3"/>
                <a:endCxn id="806" idx="1"/>
              </p:cNvCxnSpPr>
              <p:nvPr/>
            </p:nvCxnSpPr>
            <p:spPr>
              <a:xfrm flipV="1">
                <a:off x="10146918" y="2318419"/>
                <a:ext cx="247968" cy="28379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6" name="直线连接符 885">
                <a:extLst>
                  <a:ext uri="{FF2B5EF4-FFF2-40B4-BE49-F238E27FC236}">
                    <a16:creationId xmlns:a16="http://schemas.microsoft.com/office/drawing/2014/main" id="{5C6B2DE5-4E75-7345-8550-7FBBEE489DD6}"/>
                  </a:ext>
                </a:extLst>
              </p:cNvPr>
              <p:cNvCxnSpPr>
                <a:cxnSpLocks/>
                <a:stCxn id="813" idx="2"/>
                <a:endCxn id="807" idx="1"/>
              </p:cNvCxnSpPr>
              <p:nvPr/>
            </p:nvCxnSpPr>
            <p:spPr>
              <a:xfrm>
                <a:off x="10038918" y="2418804"/>
                <a:ext cx="302851" cy="272897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7" name="直线连接符 886">
                <a:extLst>
                  <a:ext uri="{FF2B5EF4-FFF2-40B4-BE49-F238E27FC236}">
                    <a16:creationId xmlns:a16="http://schemas.microsoft.com/office/drawing/2014/main" id="{AF705023-DA82-8445-8863-395114FC41EE}"/>
                  </a:ext>
                </a:extLst>
              </p:cNvPr>
              <p:cNvCxnSpPr>
                <a:cxnSpLocks/>
                <a:stCxn id="813" idx="2"/>
                <a:endCxn id="822" idx="0"/>
              </p:cNvCxnSpPr>
              <p:nvPr/>
            </p:nvCxnSpPr>
            <p:spPr>
              <a:xfrm flipH="1">
                <a:off x="9818959" y="2418804"/>
                <a:ext cx="219959" cy="370116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8" name="直线连接符 887">
                <a:extLst>
                  <a:ext uri="{FF2B5EF4-FFF2-40B4-BE49-F238E27FC236}">
                    <a16:creationId xmlns:a16="http://schemas.microsoft.com/office/drawing/2014/main" id="{DE3E2159-0210-C946-AEB1-745AFDBED78C}"/>
                  </a:ext>
                </a:extLst>
              </p:cNvPr>
              <p:cNvCxnSpPr>
                <a:cxnSpLocks/>
                <a:stCxn id="812" idx="2"/>
                <a:endCxn id="822" idx="0"/>
              </p:cNvCxnSpPr>
              <p:nvPr/>
            </p:nvCxnSpPr>
            <p:spPr>
              <a:xfrm>
                <a:off x="9530369" y="2423155"/>
                <a:ext cx="288590" cy="365765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9" name="直线连接符 888">
                <a:extLst>
                  <a:ext uri="{FF2B5EF4-FFF2-40B4-BE49-F238E27FC236}">
                    <a16:creationId xmlns:a16="http://schemas.microsoft.com/office/drawing/2014/main" id="{5940B260-4A82-C54C-8614-B79E6A8F27DA}"/>
                  </a:ext>
                </a:extLst>
              </p:cNvPr>
              <p:cNvCxnSpPr>
                <a:cxnSpLocks/>
                <a:stCxn id="812" idx="2"/>
                <a:endCxn id="823" idx="0"/>
              </p:cNvCxnSpPr>
              <p:nvPr/>
            </p:nvCxnSpPr>
            <p:spPr>
              <a:xfrm flipH="1">
                <a:off x="9197986" y="2423155"/>
                <a:ext cx="332383" cy="236063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0" name="直线连接符 889">
                <a:extLst>
                  <a:ext uri="{FF2B5EF4-FFF2-40B4-BE49-F238E27FC236}">
                    <a16:creationId xmlns:a16="http://schemas.microsoft.com/office/drawing/2014/main" id="{D877007E-2504-644D-937B-2B7C759CA66A}"/>
                  </a:ext>
                </a:extLst>
              </p:cNvPr>
              <p:cNvCxnSpPr>
                <a:cxnSpLocks/>
                <a:stCxn id="822" idx="1"/>
                <a:endCxn id="823" idx="3"/>
              </p:cNvCxnSpPr>
              <p:nvPr/>
            </p:nvCxnSpPr>
            <p:spPr>
              <a:xfrm flipH="1" flipV="1">
                <a:off x="9290263" y="2750509"/>
                <a:ext cx="420696" cy="110418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1" name="直线连接符 890">
                <a:extLst>
                  <a:ext uri="{FF2B5EF4-FFF2-40B4-BE49-F238E27FC236}">
                    <a16:creationId xmlns:a16="http://schemas.microsoft.com/office/drawing/2014/main" id="{7C32E290-8010-8742-B1F0-817756D6A3C4}"/>
                  </a:ext>
                </a:extLst>
              </p:cNvPr>
              <p:cNvCxnSpPr>
                <a:cxnSpLocks/>
                <a:stCxn id="807" idx="1"/>
                <a:endCxn id="822" idx="3"/>
              </p:cNvCxnSpPr>
              <p:nvPr/>
            </p:nvCxnSpPr>
            <p:spPr>
              <a:xfrm flipH="1">
                <a:off x="9926959" y="2691701"/>
                <a:ext cx="414810" cy="16922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2" name="直线连接符 891">
                <a:extLst>
                  <a:ext uri="{FF2B5EF4-FFF2-40B4-BE49-F238E27FC236}">
                    <a16:creationId xmlns:a16="http://schemas.microsoft.com/office/drawing/2014/main" id="{982958EE-5216-DE45-A1F6-8278F9D1E504}"/>
                  </a:ext>
                </a:extLst>
              </p:cNvPr>
              <p:cNvCxnSpPr>
                <a:cxnSpLocks/>
                <a:stCxn id="808" idx="1"/>
                <a:endCxn id="822" idx="2"/>
              </p:cNvCxnSpPr>
              <p:nvPr/>
            </p:nvCxnSpPr>
            <p:spPr>
              <a:xfrm flipH="1" flipV="1">
                <a:off x="9818959" y="2932933"/>
                <a:ext cx="446479" cy="38475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3" name="直线连接符 892">
                <a:extLst>
                  <a:ext uri="{FF2B5EF4-FFF2-40B4-BE49-F238E27FC236}">
                    <a16:creationId xmlns:a16="http://schemas.microsoft.com/office/drawing/2014/main" id="{6E369E7E-4516-9742-9EEB-CFB54C3DC5A1}"/>
                  </a:ext>
                </a:extLst>
              </p:cNvPr>
              <p:cNvCxnSpPr>
                <a:cxnSpLocks/>
                <a:stCxn id="821" idx="0"/>
                <a:endCxn id="822" idx="2"/>
              </p:cNvCxnSpPr>
              <p:nvPr/>
            </p:nvCxnSpPr>
            <p:spPr>
              <a:xfrm flipV="1">
                <a:off x="9790016" y="2932933"/>
                <a:ext cx="28943" cy="36577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4" name="直线连接符 893">
                <a:extLst>
                  <a:ext uri="{FF2B5EF4-FFF2-40B4-BE49-F238E27FC236}">
                    <a16:creationId xmlns:a16="http://schemas.microsoft.com/office/drawing/2014/main" id="{B29A99D5-AE44-0646-9C11-8F5FC0EDE914}"/>
                  </a:ext>
                </a:extLst>
              </p:cNvPr>
              <p:cNvCxnSpPr>
                <a:cxnSpLocks/>
                <a:stCxn id="808" idx="1"/>
                <a:endCxn id="821" idx="3"/>
              </p:cNvCxnSpPr>
              <p:nvPr/>
            </p:nvCxnSpPr>
            <p:spPr>
              <a:xfrm flipH="1">
                <a:off x="9898016" y="3317688"/>
                <a:ext cx="367422" cy="5302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5" name="直线连接符 894">
                <a:extLst>
                  <a:ext uri="{FF2B5EF4-FFF2-40B4-BE49-F238E27FC236}">
                    <a16:creationId xmlns:a16="http://schemas.microsoft.com/office/drawing/2014/main" id="{B0CF41FF-72C7-0D46-8430-EF1CCE4DE652}"/>
                  </a:ext>
                </a:extLst>
              </p:cNvPr>
              <p:cNvCxnSpPr>
                <a:cxnSpLocks/>
                <a:stCxn id="820" idx="0"/>
                <a:endCxn id="821" idx="2"/>
              </p:cNvCxnSpPr>
              <p:nvPr/>
            </p:nvCxnSpPr>
            <p:spPr>
              <a:xfrm flipH="1" flipV="1">
                <a:off x="9790016" y="3442716"/>
                <a:ext cx="140902" cy="32969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6" name="直线连接符 895">
                <a:extLst>
                  <a:ext uri="{FF2B5EF4-FFF2-40B4-BE49-F238E27FC236}">
                    <a16:creationId xmlns:a16="http://schemas.microsoft.com/office/drawing/2014/main" id="{E9A695CA-8E62-4647-8931-A82D5BFB0B65}"/>
                  </a:ext>
                </a:extLst>
              </p:cNvPr>
              <p:cNvCxnSpPr>
                <a:cxnSpLocks/>
                <a:stCxn id="820" idx="0"/>
                <a:endCxn id="808" idx="2"/>
              </p:cNvCxnSpPr>
              <p:nvPr/>
            </p:nvCxnSpPr>
            <p:spPr>
              <a:xfrm flipV="1">
                <a:off x="9930918" y="3389694"/>
                <a:ext cx="442520" cy="38271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7" name="直线连接符 896">
                <a:extLst>
                  <a:ext uri="{FF2B5EF4-FFF2-40B4-BE49-F238E27FC236}">
                    <a16:creationId xmlns:a16="http://schemas.microsoft.com/office/drawing/2014/main" id="{30B270C7-63B6-F243-9E6B-C6C417C195F2}"/>
                  </a:ext>
                </a:extLst>
              </p:cNvPr>
              <p:cNvCxnSpPr>
                <a:cxnSpLocks/>
                <a:stCxn id="820" idx="3"/>
                <a:endCxn id="809" idx="1"/>
              </p:cNvCxnSpPr>
              <p:nvPr/>
            </p:nvCxnSpPr>
            <p:spPr>
              <a:xfrm flipV="1">
                <a:off x="10038918" y="3748156"/>
                <a:ext cx="236927" cy="9625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8" name="直线连接符 897">
                <a:extLst>
                  <a:ext uri="{FF2B5EF4-FFF2-40B4-BE49-F238E27FC236}">
                    <a16:creationId xmlns:a16="http://schemas.microsoft.com/office/drawing/2014/main" id="{98625502-A713-5643-9976-F71D2833C6D1}"/>
                  </a:ext>
                </a:extLst>
              </p:cNvPr>
              <p:cNvCxnSpPr>
                <a:cxnSpLocks/>
                <a:stCxn id="809" idx="3"/>
                <a:endCxn id="790" idx="1"/>
              </p:cNvCxnSpPr>
              <p:nvPr/>
            </p:nvCxnSpPr>
            <p:spPr>
              <a:xfrm>
                <a:off x="10491845" y="3748156"/>
                <a:ext cx="202557" cy="5663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9" name="直线连接符 898">
                <a:extLst>
                  <a:ext uri="{FF2B5EF4-FFF2-40B4-BE49-F238E27FC236}">
                    <a16:creationId xmlns:a16="http://schemas.microsoft.com/office/drawing/2014/main" id="{AFEB468B-758F-0C4B-BF43-997E0ACD279D}"/>
                  </a:ext>
                </a:extLst>
              </p:cNvPr>
              <p:cNvCxnSpPr>
                <a:cxnSpLocks/>
                <a:stCxn id="809" idx="2"/>
                <a:endCxn id="805" idx="0"/>
              </p:cNvCxnSpPr>
              <p:nvPr/>
            </p:nvCxnSpPr>
            <p:spPr>
              <a:xfrm>
                <a:off x="10383845" y="3820162"/>
                <a:ext cx="4773" cy="24356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0" name="直线连接符 899">
                <a:extLst>
                  <a:ext uri="{FF2B5EF4-FFF2-40B4-BE49-F238E27FC236}">
                    <a16:creationId xmlns:a16="http://schemas.microsoft.com/office/drawing/2014/main" id="{59FF7F8F-F156-A14B-A78C-6C16E5306727}"/>
                  </a:ext>
                </a:extLst>
              </p:cNvPr>
              <p:cNvCxnSpPr>
                <a:cxnSpLocks/>
                <a:stCxn id="790" idx="1"/>
                <a:endCxn id="805" idx="0"/>
              </p:cNvCxnSpPr>
              <p:nvPr/>
            </p:nvCxnSpPr>
            <p:spPr>
              <a:xfrm flipH="1">
                <a:off x="10388618" y="3804794"/>
                <a:ext cx="305784" cy="25893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1" name="直线连接符 900">
                <a:extLst>
                  <a:ext uri="{FF2B5EF4-FFF2-40B4-BE49-F238E27FC236}">
                    <a16:creationId xmlns:a16="http://schemas.microsoft.com/office/drawing/2014/main" id="{C4AE79DD-2E41-234E-96B5-6B8DFCC970D1}"/>
                  </a:ext>
                </a:extLst>
              </p:cNvPr>
              <p:cNvCxnSpPr>
                <a:cxnSpLocks/>
                <a:stCxn id="805" idx="1"/>
                <a:endCxn id="804" idx="0"/>
              </p:cNvCxnSpPr>
              <p:nvPr/>
            </p:nvCxnSpPr>
            <p:spPr>
              <a:xfrm flipH="1">
                <a:off x="9942623" y="4135737"/>
                <a:ext cx="337995" cy="16274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2" name="直线连接符 901">
                <a:extLst>
                  <a:ext uri="{FF2B5EF4-FFF2-40B4-BE49-F238E27FC236}">
                    <a16:creationId xmlns:a16="http://schemas.microsoft.com/office/drawing/2014/main" id="{32867933-B189-7D42-BDA6-11AE2EBF1034}"/>
                  </a:ext>
                </a:extLst>
              </p:cNvPr>
              <p:cNvCxnSpPr>
                <a:cxnSpLocks/>
                <a:stCxn id="820" idx="2"/>
                <a:endCxn id="804" idx="0"/>
              </p:cNvCxnSpPr>
              <p:nvPr/>
            </p:nvCxnSpPr>
            <p:spPr>
              <a:xfrm>
                <a:off x="9930918" y="3916419"/>
                <a:ext cx="11705" cy="38206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3" name="直线连接符 902">
                <a:extLst>
                  <a:ext uri="{FF2B5EF4-FFF2-40B4-BE49-F238E27FC236}">
                    <a16:creationId xmlns:a16="http://schemas.microsoft.com/office/drawing/2014/main" id="{E028AF80-77C9-9446-9BA3-F1191A073B8A}"/>
                  </a:ext>
                </a:extLst>
              </p:cNvPr>
              <p:cNvCxnSpPr>
                <a:cxnSpLocks/>
                <a:stCxn id="820" idx="3"/>
                <a:endCxn id="805" idx="0"/>
              </p:cNvCxnSpPr>
              <p:nvPr/>
            </p:nvCxnSpPr>
            <p:spPr>
              <a:xfrm>
                <a:off x="10038918" y="3844413"/>
                <a:ext cx="349700" cy="21931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4" name="直线连接符 903">
                <a:extLst>
                  <a:ext uri="{FF2B5EF4-FFF2-40B4-BE49-F238E27FC236}">
                    <a16:creationId xmlns:a16="http://schemas.microsoft.com/office/drawing/2014/main" id="{CE3E97E9-E6B9-0848-A533-B6E8668081C1}"/>
                  </a:ext>
                </a:extLst>
              </p:cNvPr>
              <p:cNvCxnSpPr>
                <a:cxnSpLocks/>
                <a:stCxn id="824" idx="0"/>
                <a:endCxn id="823" idx="2"/>
              </p:cNvCxnSpPr>
              <p:nvPr/>
            </p:nvCxnSpPr>
            <p:spPr>
              <a:xfrm flipV="1">
                <a:off x="8843750" y="2800585"/>
                <a:ext cx="326758" cy="215962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5" name="直线连接符 904">
                <a:extLst>
                  <a:ext uri="{FF2B5EF4-FFF2-40B4-BE49-F238E27FC236}">
                    <a16:creationId xmlns:a16="http://schemas.microsoft.com/office/drawing/2014/main" id="{838A23DA-0526-9F43-81AF-3AB0F7CD4F92}"/>
                  </a:ext>
                </a:extLst>
              </p:cNvPr>
              <p:cNvCxnSpPr>
                <a:cxnSpLocks/>
                <a:stCxn id="825" idx="0"/>
                <a:endCxn id="823" idx="2"/>
              </p:cNvCxnSpPr>
              <p:nvPr/>
            </p:nvCxnSpPr>
            <p:spPr>
              <a:xfrm flipH="1" flipV="1">
                <a:off x="9170508" y="2800585"/>
                <a:ext cx="200229" cy="337363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6" name="直线连接符 905">
                <a:extLst>
                  <a:ext uri="{FF2B5EF4-FFF2-40B4-BE49-F238E27FC236}">
                    <a16:creationId xmlns:a16="http://schemas.microsoft.com/office/drawing/2014/main" id="{3B183BBB-46E6-1940-BE1C-8E85EFC507BA}"/>
                  </a:ext>
                </a:extLst>
              </p:cNvPr>
              <p:cNvCxnSpPr>
                <a:cxnSpLocks/>
                <a:stCxn id="825" idx="0"/>
                <a:endCxn id="822" idx="1"/>
              </p:cNvCxnSpPr>
              <p:nvPr/>
            </p:nvCxnSpPr>
            <p:spPr>
              <a:xfrm flipV="1">
                <a:off x="9370737" y="2860927"/>
                <a:ext cx="340222" cy="27702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7" name="直线连接符 906">
                <a:extLst>
                  <a:ext uri="{FF2B5EF4-FFF2-40B4-BE49-F238E27FC236}">
                    <a16:creationId xmlns:a16="http://schemas.microsoft.com/office/drawing/2014/main" id="{CCD27C30-5EF0-C541-B541-EFB978ABF4F5}"/>
                  </a:ext>
                </a:extLst>
              </p:cNvPr>
              <p:cNvCxnSpPr>
                <a:cxnSpLocks/>
                <a:stCxn id="821" idx="1"/>
                <a:endCxn id="825" idx="3"/>
              </p:cNvCxnSpPr>
              <p:nvPr/>
            </p:nvCxnSpPr>
            <p:spPr>
              <a:xfrm flipH="1" flipV="1">
                <a:off x="9443899" y="3245169"/>
                <a:ext cx="238117" cy="12554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8" name="直线连接符 907">
                <a:extLst>
                  <a:ext uri="{FF2B5EF4-FFF2-40B4-BE49-F238E27FC236}">
                    <a16:creationId xmlns:a16="http://schemas.microsoft.com/office/drawing/2014/main" id="{B1A4D463-8633-E144-B46C-CE4EDD8A3D4D}"/>
                  </a:ext>
                </a:extLst>
              </p:cNvPr>
              <p:cNvCxnSpPr>
                <a:cxnSpLocks/>
                <a:stCxn id="827" idx="0"/>
                <a:endCxn id="825" idx="2"/>
              </p:cNvCxnSpPr>
              <p:nvPr/>
            </p:nvCxnSpPr>
            <p:spPr>
              <a:xfrm flipH="1" flipV="1">
                <a:off x="9316789" y="3271475"/>
                <a:ext cx="159389" cy="32871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9" name="直线连接符 908">
                <a:extLst>
                  <a:ext uri="{FF2B5EF4-FFF2-40B4-BE49-F238E27FC236}">
                    <a16:creationId xmlns:a16="http://schemas.microsoft.com/office/drawing/2014/main" id="{346A1E54-7552-7E42-8BDB-E83BEFD33E8E}"/>
                  </a:ext>
                </a:extLst>
              </p:cNvPr>
              <p:cNvCxnSpPr>
                <a:cxnSpLocks/>
                <a:stCxn id="825" idx="1"/>
                <a:endCxn id="824" idx="3"/>
              </p:cNvCxnSpPr>
              <p:nvPr/>
            </p:nvCxnSpPr>
            <p:spPr>
              <a:xfrm flipH="1" flipV="1">
                <a:off x="8951750" y="3088554"/>
                <a:ext cx="291877" cy="75700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0" name="直线连接符 909">
                <a:extLst>
                  <a:ext uri="{FF2B5EF4-FFF2-40B4-BE49-F238E27FC236}">
                    <a16:creationId xmlns:a16="http://schemas.microsoft.com/office/drawing/2014/main" id="{D983ED5D-8B18-7544-B8B6-44284A1D8C8F}"/>
                  </a:ext>
                </a:extLst>
              </p:cNvPr>
              <p:cNvCxnSpPr>
                <a:cxnSpLocks/>
                <a:stCxn id="825" idx="2"/>
                <a:endCxn id="826" idx="0"/>
              </p:cNvCxnSpPr>
              <p:nvPr/>
            </p:nvCxnSpPr>
            <p:spPr>
              <a:xfrm flipH="1">
                <a:off x="9013480" y="3271475"/>
                <a:ext cx="303309" cy="21478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1" name="直线连接符 910">
                <a:extLst>
                  <a:ext uri="{FF2B5EF4-FFF2-40B4-BE49-F238E27FC236}">
                    <a16:creationId xmlns:a16="http://schemas.microsoft.com/office/drawing/2014/main" id="{AC16BB7B-6D26-D740-8C04-E1D09DBAEDE7}"/>
                  </a:ext>
                </a:extLst>
              </p:cNvPr>
              <p:cNvCxnSpPr>
                <a:cxnSpLocks/>
                <a:stCxn id="827" idx="1"/>
                <a:endCxn id="826" idx="3"/>
              </p:cNvCxnSpPr>
              <p:nvPr/>
            </p:nvCxnSpPr>
            <p:spPr>
              <a:xfrm flipH="1" flipV="1">
                <a:off x="9121480" y="3558268"/>
                <a:ext cx="246698" cy="11392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2" name="直线连接符 911">
                <a:extLst>
                  <a:ext uri="{FF2B5EF4-FFF2-40B4-BE49-F238E27FC236}">
                    <a16:creationId xmlns:a16="http://schemas.microsoft.com/office/drawing/2014/main" id="{2B220140-8DB8-F041-A5CD-54B572F5FDCC}"/>
                  </a:ext>
                </a:extLst>
              </p:cNvPr>
              <p:cNvCxnSpPr>
                <a:cxnSpLocks/>
                <a:endCxn id="821" idx="1"/>
              </p:cNvCxnSpPr>
              <p:nvPr/>
            </p:nvCxnSpPr>
            <p:spPr>
              <a:xfrm flipV="1">
                <a:off x="9491809" y="3370710"/>
                <a:ext cx="190207" cy="21252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3" name="直线连接符 912">
                <a:extLst>
                  <a:ext uri="{FF2B5EF4-FFF2-40B4-BE49-F238E27FC236}">
                    <a16:creationId xmlns:a16="http://schemas.microsoft.com/office/drawing/2014/main" id="{4E75B59C-DD95-3041-A6BA-6213407B0A0B}"/>
                  </a:ext>
                </a:extLst>
              </p:cNvPr>
              <p:cNvCxnSpPr>
                <a:cxnSpLocks/>
                <a:stCxn id="827" idx="3"/>
                <a:endCxn id="820" idx="0"/>
              </p:cNvCxnSpPr>
              <p:nvPr/>
            </p:nvCxnSpPr>
            <p:spPr>
              <a:xfrm>
                <a:off x="9584178" y="3672192"/>
                <a:ext cx="346740" cy="10021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4" name="直线连接符 913">
                <a:extLst>
                  <a:ext uri="{FF2B5EF4-FFF2-40B4-BE49-F238E27FC236}">
                    <a16:creationId xmlns:a16="http://schemas.microsoft.com/office/drawing/2014/main" id="{FC141E3D-1364-FF42-BFC2-DB07F2B4A9ED}"/>
                  </a:ext>
                </a:extLst>
              </p:cNvPr>
              <p:cNvCxnSpPr>
                <a:cxnSpLocks/>
                <a:stCxn id="827" idx="2"/>
                <a:endCxn id="819" idx="0"/>
              </p:cNvCxnSpPr>
              <p:nvPr/>
            </p:nvCxnSpPr>
            <p:spPr>
              <a:xfrm>
                <a:off x="9476178" y="3744198"/>
                <a:ext cx="156120" cy="26890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5" name="直线连接符 914">
                <a:extLst>
                  <a:ext uri="{FF2B5EF4-FFF2-40B4-BE49-F238E27FC236}">
                    <a16:creationId xmlns:a16="http://schemas.microsoft.com/office/drawing/2014/main" id="{6C5F8634-2A19-CE42-9BFD-E4FC448C0B12}"/>
                  </a:ext>
                </a:extLst>
              </p:cNvPr>
              <p:cNvCxnSpPr>
                <a:cxnSpLocks/>
                <a:stCxn id="827" idx="1"/>
                <a:endCxn id="818" idx="0"/>
              </p:cNvCxnSpPr>
              <p:nvPr/>
            </p:nvCxnSpPr>
            <p:spPr>
              <a:xfrm flipH="1">
                <a:off x="9188342" y="3672192"/>
                <a:ext cx="179836" cy="26097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6" name="直线连接符 915">
                <a:extLst>
                  <a:ext uri="{FF2B5EF4-FFF2-40B4-BE49-F238E27FC236}">
                    <a16:creationId xmlns:a16="http://schemas.microsoft.com/office/drawing/2014/main" id="{A531184A-9408-4C4A-8299-03612C97B059}"/>
                  </a:ext>
                </a:extLst>
              </p:cNvPr>
              <p:cNvCxnSpPr>
                <a:cxnSpLocks/>
                <a:stCxn id="819" idx="1"/>
                <a:endCxn id="818" idx="3"/>
              </p:cNvCxnSpPr>
              <p:nvPr/>
            </p:nvCxnSpPr>
            <p:spPr>
              <a:xfrm flipH="1" flipV="1">
                <a:off x="9296342" y="4005175"/>
                <a:ext cx="219986" cy="6624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7" name="直线连接符 916">
                <a:extLst>
                  <a:ext uri="{FF2B5EF4-FFF2-40B4-BE49-F238E27FC236}">
                    <a16:creationId xmlns:a16="http://schemas.microsoft.com/office/drawing/2014/main" id="{6251247B-89BE-234D-BB53-DD426FE93170}"/>
                  </a:ext>
                </a:extLst>
              </p:cNvPr>
              <p:cNvCxnSpPr>
                <a:cxnSpLocks/>
                <a:stCxn id="819" idx="2"/>
                <a:endCxn id="803" idx="0"/>
              </p:cNvCxnSpPr>
              <p:nvPr/>
            </p:nvCxnSpPr>
            <p:spPr>
              <a:xfrm flipH="1">
                <a:off x="9400428" y="4156046"/>
                <a:ext cx="214320" cy="35518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8" name="直线连接符 917">
                <a:extLst>
                  <a:ext uri="{FF2B5EF4-FFF2-40B4-BE49-F238E27FC236}">
                    <a16:creationId xmlns:a16="http://schemas.microsoft.com/office/drawing/2014/main" id="{680C1132-DC69-DB4E-8EE2-52AAAA998168}"/>
                  </a:ext>
                </a:extLst>
              </p:cNvPr>
              <p:cNvCxnSpPr>
                <a:cxnSpLocks/>
                <a:endCxn id="819" idx="3"/>
              </p:cNvCxnSpPr>
              <p:nvPr/>
            </p:nvCxnSpPr>
            <p:spPr>
              <a:xfrm flipH="1" flipV="1">
                <a:off x="9730718" y="4097739"/>
                <a:ext cx="222949" cy="18149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9" name="直线连接符 918">
                <a:extLst>
                  <a:ext uri="{FF2B5EF4-FFF2-40B4-BE49-F238E27FC236}">
                    <a16:creationId xmlns:a16="http://schemas.microsoft.com/office/drawing/2014/main" id="{BE70E870-5958-1540-9B5F-13791F86CBD7}"/>
                  </a:ext>
                </a:extLst>
              </p:cNvPr>
              <p:cNvCxnSpPr>
                <a:cxnSpLocks/>
                <a:stCxn id="820" idx="1"/>
                <a:endCxn id="819" idx="0"/>
              </p:cNvCxnSpPr>
              <p:nvPr/>
            </p:nvCxnSpPr>
            <p:spPr>
              <a:xfrm flipH="1">
                <a:off x="9632298" y="3844413"/>
                <a:ext cx="190620" cy="16869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0" name="直线连接符 919">
                <a:extLst>
                  <a:ext uri="{FF2B5EF4-FFF2-40B4-BE49-F238E27FC236}">
                    <a16:creationId xmlns:a16="http://schemas.microsoft.com/office/drawing/2014/main" id="{22FA310C-04F6-1944-B9FD-F22290A0250D}"/>
                  </a:ext>
                </a:extLst>
              </p:cNvPr>
              <p:cNvCxnSpPr>
                <a:cxnSpLocks/>
                <a:stCxn id="804" idx="1"/>
                <a:endCxn id="803" idx="3"/>
              </p:cNvCxnSpPr>
              <p:nvPr/>
            </p:nvCxnSpPr>
            <p:spPr>
              <a:xfrm flipH="1">
                <a:off x="9508428" y="4370492"/>
                <a:ext cx="326195" cy="21274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1" name="直线连接符 920">
                <a:extLst>
                  <a:ext uri="{FF2B5EF4-FFF2-40B4-BE49-F238E27FC236}">
                    <a16:creationId xmlns:a16="http://schemas.microsoft.com/office/drawing/2014/main" id="{1BECFC37-AB2A-6D4D-A4D5-B2C244A3338F}"/>
                  </a:ext>
                </a:extLst>
              </p:cNvPr>
              <p:cNvCxnSpPr>
                <a:cxnSpLocks/>
                <a:stCxn id="804" idx="3"/>
                <a:endCxn id="794" idx="1"/>
              </p:cNvCxnSpPr>
              <p:nvPr/>
            </p:nvCxnSpPr>
            <p:spPr>
              <a:xfrm>
                <a:off x="10050623" y="4370492"/>
                <a:ext cx="225222" cy="27776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2" name="直线连接符 921">
                <a:extLst>
                  <a:ext uri="{FF2B5EF4-FFF2-40B4-BE49-F238E27FC236}">
                    <a16:creationId xmlns:a16="http://schemas.microsoft.com/office/drawing/2014/main" id="{95ACD5C1-FCD3-944A-9666-E1471E18B690}"/>
                  </a:ext>
                </a:extLst>
              </p:cNvPr>
              <p:cNvCxnSpPr>
                <a:cxnSpLocks/>
                <a:stCxn id="804" idx="2"/>
                <a:endCxn id="795" idx="0"/>
              </p:cNvCxnSpPr>
              <p:nvPr/>
            </p:nvCxnSpPr>
            <p:spPr>
              <a:xfrm flipH="1">
                <a:off x="9927090" y="4442498"/>
                <a:ext cx="15533" cy="32629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3" name="直线连接符 922">
                <a:extLst>
                  <a:ext uri="{FF2B5EF4-FFF2-40B4-BE49-F238E27FC236}">
                    <a16:creationId xmlns:a16="http://schemas.microsoft.com/office/drawing/2014/main" id="{643711CF-7461-734D-B8A3-2F705CB429A1}"/>
                  </a:ext>
                </a:extLst>
              </p:cNvPr>
              <p:cNvCxnSpPr>
                <a:cxnSpLocks/>
                <a:stCxn id="803" idx="3"/>
                <a:endCxn id="795" idx="0"/>
              </p:cNvCxnSpPr>
              <p:nvPr/>
            </p:nvCxnSpPr>
            <p:spPr>
              <a:xfrm>
                <a:off x="9508428" y="4583239"/>
                <a:ext cx="418662" cy="18555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4" name="直线连接符 923">
                <a:extLst>
                  <a:ext uri="{FF2B5EF4-FFF2-40B4-BE49-F238E27FC236}">
                    <a16:creationId xmlns:a16="http://schemas.microsoft.com/office/drawing/2014/main" id="{E7F8A656-940B-744F-83EB-8BCA7F2BEFBF}"/>
                  </a:ext>
                </a:extLst>
              </p:cNvPr>
              <p:cNvCxnSpPr>
                <a:cxnSpLocks/>
                <a:stCxn id="796" idx="0"/>
                <a:endCxn id="795" idx="2"/>
              </p:cNvCxnSpPr>
              <p:nvPr/>
            </p:nvCxnSpPr>
            <p:spPr>
              <a:xfrm flipV="1">
                <a:off x="9635940" y="4912806"/>
                <a:ext cx="291150" cy="23969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5" name="直线连接符 924">
                <a:extLst>
                  <a:ext uri="{FF2B5EF4-FFF2-40B4-BE49-F238E27FC236}">
                    <a16:creationId xmlns:a16="http://schemas.microsoft.com/office/drawing/2014/main" id="{D5D9A09C-E93F-2244-B561-AC3B80FF2E99}"/>
                  </a:ext>
                </a:extLst>
              </p:cNvPr>
              <p:cNvCxnSpPr>
                <a:cxnSpLocks/>
                <a:stCxn id="795" idx="3"/>
                <a:endCxn id="794" idx="1"/>
              </p:cNvCxnSpPr>
              <p:nvPr/>
            </p:nvCxnSpPr>
            <p:spPr>
              <a:xfrm flipV="1">
                <a:off x="10035090" y="4648252"/>
                <a:ext cx="240755" cy="19254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6" name="直线连接符 925">
                <a:extLst>
                  <a:ext uri="{FF2B5EF4-FFF2-40B4-BE49-F238E27FC236}">
                    <a16:creationId xmlns:a16="http://schemas.microsoft.com/office/drawing/2014/main" id="{408A68BD-08BF-D54B-9F5E-7AFE88C6F5BD}"/>
                  </a:ext>
                </a:extLst>
              </p:cNvPr>
              <p:cNvCxnSpPr>
                <a:cxnSpLocks/>
                <a:stCxn id="803" idx="2"/>
                <a:endCxn id="797" idx="0"/>
              </p:cNvCxnSpPr>
              <p:nvPr/>
            </p:nvCxnSpPr>
            <p:spPr>
              <a:xfrm flipH="1">
                <a:off x="9192254" y="4655245"/>
                <a:ext cx="208174" cy="43773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7" name="直线连接符 926">
                <a:extLst>
                  <a:ext uri="{FF2B5EF4-FFF2-40B4-BE49-F238E27FC236}">
                    <a16:creationId xmlns:a16="http://schemas.microsoft.com/office/drawing/2014/main" id="{842FE86F-030D-9C4F-969D-73749233AD72}"/>
                  </a:ext>
                </a:extLst>
              </p:cNvPr>
              <p:cNvCxnSpPr>
                <a:cxnSpLocks/>
                <a:stCxn id="796" idx="1"/>
                <a:endCxn id="797" idx="3"/>
              </p:cNvCxnSpPr>
              <p:nvPr/>
            </p:nvCxnSpPr>
            <p:spPr>
              <a:xfrm flipH="1" flipV="1">
                <a:off x="9300254" y="5164984"/>
                <a:ext cx="227686" cy="5952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8" name="直线连接符 927">
                <a:extLst>
                  <a:ext uri="{FF2B5EF4-FFF2-40B4-BE49-F238E27FC236}">
                    <a16:creationId xmlns:a16="http://schemas.microsoft.com/office/drawing/2014/main" id="{31546100-75F1-4042-A771-2B958B7444E2}"/>
                  </a:ext>
                </a:extLst>
              </p:cNvPr>
              <p:cNvCxnSpPr>
                <a:cxnSpLocks/>
                <a:stCxn id="797" idx="1"/>
                <a:endCxn id="798" idx="3"/>
              </p:cNvCxnSpPr>
              <p:nvPr/>
            </p:nvCxnSpPr>
            <p:spPr>
              <a:xfrm flipH="1">
                <a:off x="8858608" y="5164984"/>
                <a:ext cx="225646" cy="6162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9" name="直线连接符 928">
                <a:extLst>
                  <a:ext uri="{FF2B5EF4-FFF2-40B4-BE49-F238E27FC236}">
                    <a16:creationId xmlns:a16="http://schemas.microsoft.com/office/drawing/2014/main" id="{1274A27F-0964-2942-9E51-551CFED1072F}"/>
                  </a:ext>
                </a:extLst>
              </p:cNvPr>
              <p:cNvCxnSpPr>
                <a:cxnSpLocks/>
                <a:stCxn id="798" idx="1"/>
                <a:endCxn id="799" idx="3"/>
              </p:cNvCxnSpPr>
              <p:nvPr/>
            </p:nvCxnSpPr>
            <p:spPr>
              <a:xfrm flipH="1" flipV="1">
                <a:off x="8315361" y="5287739"/>
                <a:ext cx="337819" cy="5621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0" name="直线连接符 929">
                <a:extLst>
                  <a:ext uri="{FF2B5EF4-FFF2-40B4-BE49-F238E27FC236}">
                    <a16:creationId xmlns:a16="http://schemas.microsoft.com/office/drawing/2014/main" id="{75966412-76BC-9C40-A75E-D5394FA6E9FE}"/>
                  </a:ext>
                </a:extLst>
              </p:cNvPr>
              <p:cNvCxnSpPr>
                <a:cxnSpLocks/>
                <a:stCxn id="816" idx="0"/>
                <a:endCxn id="824" idx="1"/>
              </p:cNvCxnSpPr>
              <p:nvPr/>
            </p:nvCxnSpPr>
            <p:spPr>
              <a:xfrm flipV="1">
                <a:off x="8526009" y="3088554"/>
                <a:ext cx="209741" cy="256750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1" name="直线连接符 930">
                <a:extLst>
                  <a:ext uri="{FF2B5EF4-FFF2-40B4-BE49-F238E27FC236}">
                    <a16:creationId xmlns:a16="http://schemas.microsoft.com/office/drawing/2014/main" id="{79EE9DDA-4304-144D-B545-2AFED41414C8}"/>
                  </a:ext>
                </a:extLst>
              </p:cNvPr>
              <p:cNvCxnSpPr>
                <a:cxnSpLocks/>
                <a:stCxn id="826" idx="1"/>
                <a:endCxn id="816" idx="3"/>
              </p:cNvCxnSpPr>
              <p:nvPr/>
            </p:nvCxnSpPr>
            <p:spPr>
              <a:xfrm flipH="1" flipV="1">
                <a:off x="8634009" y="3417311"/>
                <a:ext cx="271471" cy="140957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2" name="直线连接符 931">
                <a:extLst>
                  <a:ext uri="{FF2B5EF4-FFF2-40B4-BE49-F238E27FC236}">
                    <a16:creationId xmlns:a16="http://schemas.microsoft.com/office/drawing/2014/main" id="{3AE36C8E-3277-3745-A105-BD5A2D209C7D}"/>
                  </a:ext>
                </a:extLst>
              </p:cNvPr>
              <p:cNvCxnSpPr>
                <a:cxnSpLocks/>
                <a:stCxn id="817" idx="0"/>
                <a:endCxn id="816" idx="2"/>
              </p:cNvCxnSpPr>
              <p:nvPr/>
            </p:nvCxnSpPr>
            <p:spPr>
              <a:xfrm flipH="1" flipV="1">
                <a:off x="8526009" y="3489317"/>
                <a:ext cx="194204" cy="333755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3" name="直线连接符 932">
                <a:extLst>
                  <a:ext uri="{FF2B5EF4-FFF2-40B4-BE49-F238E27FC236}">
                    <a16:creationId xmlns:a16="http://schemas.microsoft.com/office/drawing/2014/main" id="{4521E4C6-0AC1-344A-B55E-31246C14F838}"/>
                  </a:ext>
                </a:extLst>
              </p:cNvPr>
              <p:cNvCxnSpPr>
                <a:cxnSpLocks/>
                <a:stCxn id="817" idx="0"/>
                <a:endCxn id="826" idx="2"/>
              </p:cNvCxnSpPr>
              <p:nvPr/>
            </p:nvCxnSpPr>
            <p:spPr>
              <a:xfrm flipV="1">
                <a:off x="8720213" y="3630274"/>
                <a:ext cx="293267" cy="19279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4" name="直线连接符 933">
                <a:extLst>
                  <a:ext uri="{FF2B5EF4-FFF2-40B4-BE49-F238E27FC236}">
                    <a16:creationId xmlns:a16="http://schemas.microsoft.com/office/drawing/2014/main" id="{D8D967FC-1C1A-1948-B75C-BE289E5F2969}"/>
                  </a:ext>
                </a:extLst>
              </p:cNvPr>
              <p:cNvCxnSpPr>
                <a:cxnSpLocks/>
                <a:stCxn id="817" idx="3"/>
                <a:endCxn id="818" idx="1"/>
              </p:cNvCxnSpPr>
              <p:nvPr/>
            </p:nvCxnSpPr>
            <p:spPr>
              <a:xfrm>
                <a:off x="8807585" y="3919068"/>
                <a:ext cx="272757" cy="8610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5" name="直线连接符 934">
                <a:extLst>
                  <a:ext uri="{FF2B5EF4-FFF2-40B4-BE49-F238E27FC236}">
                    <a16:creationId xmlns:a16="http://schemas.microsoft.com/office/drawing/2014/main" id="{24A9C950-9181-084A-8B3D-85A6B21AA65A}"/>
                  </a:ext>
                </a:extLst>
              </p:cNvPr>
              <p:cNvCxnSpPr>
                <a:cxnSpLocks/>
                <a:stCxn id="816" idx="2"/>
                <a:endCxn id="811" idx="0"/>
              </p:cNvCxnSpPr>
              <p:nvPr/>
            </p:nvCxnSpPr>
            <p:spPr>
              <a:xfrm flipH="1">
                <a:off x="8223307" y="3489317"/>
                <a:ext cx="302702" cy="268519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6" name="直线连接符 935">
                <a:extLst>
                  <a:ext uri="{FF2B5EF4-FFF2-40B4-BE49-F238E27FC236}">
                    <a16:creationId xmlns:a16="http://schemas.microsoft.com/office/drawing/2014/main" id="{01C6C73F-B499-474B-B3F2-A9763FC01E5C}"/>
                  </a:ext>
                </a:extLst>
              </p:cNvPr>
              <p:cNvCxnSpPr>
                <a:cxnSpLocks/>
                <a:stCxn id="811" idx="3"/>
                <a:endCxn id="817" idx="1"/>
              </p:cNvCxnSpPr>
              <p:nvPr/>
            </p:nvCxnSpPr>
            <p:spPr>
              <a:xfrm>
                <a:off x="8331307" y="3829843"/>
                <a:ext cx="266694" cy="36969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7" name="直线连接符 936">
                <a:extLst>
                  <a:ext uri="{FF2B5EF4-FFF2-40B4-BE49-F238E27FC236}">
                    <a16:creationId xmlns:a16="http://schemas.microsoft.com/office/drawing/2014/main" id="{623C77B3-2304-AB45-8487-0861D7A495D0}"/>
                  </a:ext>
                </a:extLst>
              </p:cNvPr>
              <p:cNvCxnSpPr>
                <a:cxnSpLocks/>
                <a:stCxn id="811" idx="2"/>
                <a:endCxn id="814" idx="0"/>
              </p:cNvCxnSpPr>
              <p:nvPr/>
            </p:nvCxnSpPr>
            <p:spPr>
              <a:xfrm>
                <a:off x="8223307" y="3901849"/>
                <a:ext cx="218108" cy="388168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8" name="直线连接符 937">
                <a:extLst>
                  <a:ext uri="{FF2B5EF4-FFF2-40B4-BE49-F238E27FC236}">
                    <a16:creationId xmlns:a16="http://schemas.microsoft.com/office/drawing/2014/main" id="{32C049A5-A484-9943-865D-750DC34EA705}"/>
                  </a:ext>
                </a:extLst>
              </p:cNvPr>
              <p:cNvCxnSpPr>
                <a:cxnSpLocks/>
                <a:stCxn id="817" idx="2"/>
                <a:endCxn id="814" idx="0"/>
              </p:cNvCxnSpPr>
              <p:nvPr/>
            </p:nvCxnSpPr>
            <p:spPr>
              <a:xfrm flipH="1">
                <a:off x="8441415" y="3962807"/>
                <a:ext cx="243958" cy="32721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9" name="直线连接符 938">
                <a:extLst>
                  <a:ext uri="{FF2B5EF4-FFF2-40B4-BE49-F238E27FC236}">
                    <a16:creationId xmlns:a16="http://schemas.microsoft.com/office/drawing/2014/main" id="{A5EADB87-B83C-C447-8645-541390781EF3}"/>
                  </a:ext>
                </a:extLst>
              </p:cNvPr>
              <p:cNvCxnSpPr>
                <a:cxnSpLocks/>
                <a:stCxn id="817" idx="2"/>
                <a:endCxn id="815" idx="0"/>
              </p:cNvCxnSpPr>
              <p:nvPr/>
            </p:nvCxnSpPr>
            <p:spPr>
              <a:xfrm>
                <a:off x="8685373" y="3962807"/>
                <a:ext cx="249912" cy="31154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0" name="直线连接符 939">
                <a:extLst>
                  <a:ext uri="{FF2B5EF4-FFF2-40B4-BE49-F238E27FC236}">
                    <a16:creationId xmlns:a16="http://schemas.microsoft.com/office/drawing/2014/main" id="{EB4A7375-7687-7545-A649-8DB4C7707628}"/>
                  </a:ext>
                </a:extLst>
              </p:cNvPr>
              <p:cNvCxnSpPr>
                <a:cxnSpLocks/>
                <a:stCxn id="818" idx="1"/>
                <a:endCxn id="815" idx="0"/>
              </p:cNvCxnSpPr>
              <p:nvPr/>
            </p:nvCxnSpPr>
            <p:spPr>
              <a:xfrm flipH="1">
                <a:off x="8935285" y="4005175"/>
                <a:ext cx="145057" cy="26917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1" name="直线连接符 940">
                <a:extLst>
                  <a:ext uri="{FF2B5EF4-FFF2-40B4-BE49-F238E27FC236}">
                    <a16:creationId xmlns:a16="http://schemas.microsoft.com/office/drawing/2014/main" id="{61169A8D-0FE8-4A4F-B108-6086B06BE84A}"/>
                  </a:ext>
                </a:extLst>
              </p:cNvPr>
              <p:cNvCxnSpPr>
                <a:cxnSpLocks/>
                <a:stCxn id="803" idx="1"/>
                <a:endCxn id="815" idx="3"/>
              </p:cNvCxnSpPr>
              <p:nvPr/>
            </p:nvCxnSpPr>
            <p:spPr>
              <a:xfrm flipH="1" flipV="1">
                <a:off x="9043285" y="4346356"/>
                <a:ext cx="249143" cy="23688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2" name="直线连接符 941">
                <a:extLst>
                  <a:ext uri="{FF2B5EF4-FFF2-40B4-BE49-F238E27FC236}">
                    <a16:creationId xmlns:a16="http://schemas.microsoft.com/office/drawing/2014/main" id="{79BBA83B-70EF-224D-8442-B4BA03543880}"/>
                  </a:ext>
                </a:extLst>
              </p:cNvPr>
              <p:cNvCxnSpPr>
                <a:cxnSpLocks/>
                <a:stCxn id="803" idx="1"/>
                <a:endCxn id="802" idx="3"/>
              </p:cNvCxnSpPr>
              <p:nvPr/>
            </p:nvCxnSpPr>
            <p:spPr>
              <a:xfrm flipH="1">
                <a:off x="8959520" y="4583239"/>
                <a:ext cx="332908" cy="14063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3" name="直线连接符 942">
                <a:extLst>
                  <a:ext uri="{FF2B5EF4-FFF2-40B4-BE49-F238E27FC236}">
                    <a16:creationId xmlns:a16="http://schemas.microsoft.com/office/drawing/2014/main" id="{978BFC71-77F7-FB4E-8F2E-6563BFFBB6D8}"/>
                  </a:ext>
                </a:extLst>
              </p:cNvPr>
              <p:cNvCxnSpPr>
                <a:cxnSpLocks/>
                <a:stCxn id="797" idx="0"/>
                <a:endCxn id="802" idx="2"/>
              </p:cNvCxnSpPr>
              <p:nvPr/>
            </p:nvCxnSpPr>
            <p:spPr>
              <a:xfrm flipH="1" flipV="1">
                <a:off x="8872148" y="4819869"/>
                <a:ext cx="320106" cy="27310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4" name="直线连接符 943">
                <a:extLst>
                  <a:ext uri="{FF2B5EF4-FFF2-40B4-BE49-F238E27FC236}">
                    <a16:creationId xmlns:a16="http://schemas.microsoft.com/office/drawing/2014/main" id="{7740D977-7867-F944-A357-8B3D0E7719EC}"/>
                  </a:ext>
                </a:extLst>
              </p:cNvPr>
              <p:cNvCxnSpPr>
                <a:cxnSpLocks/>
                <a:stCxn id="798" idx="0"/>
                <a:endCxn id="802" idx="2"/>
              </p:cNvCxnSpPr>
              <p:nvPr/>
            </p:nvCxnSpPr>
            <p:spPr>
              <a:xfrm flipV="1">
                <a:off x="8733643" y="4819869"/>
                <a:ext cx="138505" cy="37163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5" name="直线连接符 944">
                <a:extLst>
                  <a:ext uri="{FF2B5EF4-FFF2-40B4-BE49-F238E27FC236}">
                    <a16:creationId xmlns:a16="http://schemas.microsoft.com/office/drawing/2014/main" id="{BC3EBFE1-7740-514D-A16D-F907B1D2BADD}"/>
                  </a:ext>
                </a:extLst>
              </p:cNvPr>
              <p:cNvCxnSpPr>
                <a:cxnSpLocks/>
                <a:stCxn id="798" idx="0"/>
                <a:endCxn id="801" idx="2"/>
              </p:cNvCxnSpPr>
              <p:nvPr/>
            </p:nvCxnSpPr>
            <p:spPr>
              <a:xfrm flipH="1" flipV="1">
                <a:off x="8472704" y="4928905"/>
                <a:ext cx="260939" cy="26259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6" name="直线连接符 945">
                <a:extLst>
                  <a:ext uri="{FF2B5EF4-FFF2-40B4-BE49-F238E27FC236}">
                    <a16:creationId xmlns:a16="http://schemas.microsoft.com/office/drawing/2014/main" id="{B7BFA81D-08AE-554B-864B-47AACF827CDF}"/>
                  </a:ext>
                </a:extLst>
              </p:cNvPr>
              <p:cNvCxnSpPr>
                <a:cxnSpLocks/>
                <a:stCxn id="815" idx="1"/>
                <a:endCxn id="814" idx="3"/>
              </p:cNvCxnSpPr>
              <p:nvPr/>
            </p:nvCxnSpPr>
            <p:spPr>
              <a:xfrm flipH="1">
                <a:off x="8549415" y="4346356"/>
                <a:ext cx="277870" cy="1566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7" name="直线连接符 946">
                <a:extLst>
                  <a:ext uri="{FF2B5EF4-FFF2-40B4-BE49-F238E27FC236}">
                    <a16:creationId xmlns:a16="http://schemas.microsoft.com/office/drawing/2014/main" id="{60C8E22F-D652-394A-83DF-F0174BC88591}"/>
                  </a:ext>
                </a:extLst>
              </p:cNvPr>
              <p:cNvCxnSpPr>
                <a:cxnSpLocks/>
                <a:stCxn id="802" idx="0"/>
                <a:endCxn id="814" idx="2"/>
              </p:cNvCxnSpPr>
              <p:nvPr/>
            </p:nvCxnSpPr>
            <p:spPr>
              <a:xfrm flipH="1" flipV="1">
                <a:off x="8441415" y="4434030"/>
                <a:ext cx="395893" cy="24610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8" name="直线连接符 947">
                <a:extLst>
                  <a:ext uri="{FF2B5EF4-FFF2-40B4-BE49-F238E27FC236}">
                    <a16:creationId xmlns:a16="http://schemas.microsoft.com/office/drawing/2014/main" id="{3333B9E8-438F-6041-9333-254D0950BD0C}"/>
                  </a:ext>
                </a:extLst>
              </p:cNvPr>
              <p:cNvCxnSpPr>
                <a:cxnSpLocks/>
                <a:stCxn id="802" idx="0"/>
                <a:endCxn id="815" idx="2"/>
              </p:cNvCxnSpPr>
              <p:nvPr/>
            </p:nvCxnSpPr>
            <p:spPr>
              <a:xfrm flipV="1">
                <a:off x="8837308" y="4418362"/>
                <a:ext cx="97977" cy="26177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9" name="直线连接符 948">
                <a:extLst>
                  <a:ext uri="{FF2B5EF4-FFF2-40B4-BE49-F238E27FC236}">
                    <a16:creationId xmlns:a16="http://schemas.microsoft.com/office/drawing/2014/main" id="{2E506581-0461-F14C-A341-B3FF77E78A69}"/>
                  </a:ext>
                </a:extLst>
              </p:cNvPr>
              <p:cNvCxnSpPr>
                <a:cxnSpLocks/>
                <a:stCxn id="801" idx="0"/>
                <a:endCxn id="814" idx="2"/>
              </p:cNvCxnSpPr>
              <p:nvPr/>
            </p:nvCxnSpPr>
            <p:spPr>
              <a:xfrm flipH="1" flipV="1">
                <a:off x="8441415" y="4434030"/>
                <a:ext cx="31289" cy="35086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0" name="直线连接符 949">
                <a:extLst>
                  <a:ext uri="{FF2B5EF4-FFF2-40B4-BE49-F238E27FC236}">
                    <a16:creationId xmlns:a16="http://schemas.microsoft.com/office/drawing/2014/main" id="{8A6C4CC0-E611-4B4D-917D-8345B41A4F1D}"/>
                  </a:ext>
                </a:extLst>
              </p:cNvPr>
              <p:cNvCxnSpPr>
                <a:cxnSpLocks/>
                <a:stCxn id="801" idx="3"/>
                <a:endCxn id="802" idx="1"/>
              </p:cNvCxnSpPr>
              <p:nvPr/>
            </p:nvCxnSpPr>
            <p:spPr>
              <a:xfrm flipV="1">
                <a:off x="8580704" y="4776130"/>
                <a:ext cx="169232" cy="8076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1" name="直线连接符 950">
                <a:extLst>
                  <a:ext uri="{FF2B5EF4-FFF2-40B4-BE49-F238E27FC236}">
                    <a16:creationId xmlns:a16="http://schemas.microsoft.com/office/drawing/2014/main" id="{D664E214-9C42-8948-A554-3635422C5B29}"/>
                  </a:ext>
                </a:extLst>
              </p:cNvPr>
              <p:cNvCxnSpPr>
                <a:cxnSpLocks/>
                <a:stCxn id="810" idx="0"/>
                <a:endCxn id="811" idx="2"/>
              </p:cNvCxnSpPr>
              <p:nvPr/>
            </p:nvCxnSpPr>
            <p:spPr>
              <a:xfrm flipV="1">
                <a:off x="7915848" y="3901849"/>
                <a:ext cx="307459" cy="244807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2" name="直线连接符 951">
                <a:extLst>
                  <a:ext uri="{FF2B5EF4-FFF2-40B4-BE49-F238E27FC236}">
                    <a16:creationId xmlns:a16="http://schemas.microsoft.com/office/drawing/2014/main" id="{11037D68-DD47-0542-A3EA-B771CCD750CE}"/>
                  </a:ext>
                </a:extLst>
              </p:cNvPr>
              <p:cNvCxnSpPr>
                <a:cxnSpLocks/>
                <a:stCxn id="810" idx="3"/>
                <a:endCxn id="814" idx="1"/>
              </p:cNvCxnSpPr>
              <p:nvPr/>
            </p:nvCxnSpPr>
            <p:spPr>
              <a:xfrm>
                <a:off x="8023848" y="4218663"/>
                <a:ext cx="309567" cy="143361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3" name="直线连接符 952">
                <a:extLst>
                  <a:ext uri="{FF2B5EF4-FFF2-40B4-BE49-F238E27FC236}">
                    <a16:creationId xmlns:a16="http://schemas.microsoft.com/office/drawing/2014/main" id="{F8D9B9EA-A4D5-3943-8183-1DA2A94B3A06}"/>
                  </a:ext>
                </a:extLst>
              </p:cNvPr>
              <p:cNvCxnSpPr>
                <a:cxnSpLocks/>
                <a:stCxn id="810" idx="2"/>
                <a:endCxn id="800" idx="0"/>
              </p:cNvCxnSpPr>
              <p:nvPr/>
            </p:nvCxnSpPr>
            <p:spPr>
              <a:xfrm>
                <a:off x="7915848" y="4290669"/>
                <a:ext cx="167216" cy="320742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4" name="直线连接符 953">
                <a:extLst>
                  <a:ext uri="{FF2B5EF4-FFF2-40B4-BE49-F238E27FC236}">
                    <a16:creationId xmlns:a16="http://schemas.microsoft.com/office/drawing/2014/main" id="{88EDA217-D86E-274A-977B-EFE59DC9E356}"/>
                  </a:ext>
                </a:extLst>
              </p:cNvPr>
              <p:cNvCxnSpPr>
                <a:cxnSpLocks/>
                <a:stCxn id="814" idx="1"/>
                <a:endCxn id="800" idx="0"/>
              </p:cNvCxnSpPr>
              <p:nvPr/>
            </p:nvCxnSpPr>
            <p:spPr>
              <a:xfrm flipH="1">
                <a:off x="8083064" y="4362024"/>
                <a:ext cx="250351" cy="249387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5" name="直线连接符 954">
                <a:extLst>
                  <a:ext uri="{FF2B5EF4-FFF2-40B4-BE49-F238E27FC236}">
                    <a16:creationId xmlns:a16="http://schemas.microsoft.com/office/drawing/2014/main" id="{F5DE54BE-B93A-7747-9C23-0A3E8C5338D9}"/>
                  </a:ext>
                </a:extLst>
              </p:cNvPr>
              <p:cNvCxnSpPr>
                <a:cxnSpLocks/>
                <a:stCxn id="801" idx="1"/>
                <a:endCxn id="800" idx="3"/>
              </p:cNvCxnSpPr>
              <p:nvPr/>
            </p:nvCxnSpPr>
            <p:spPr>
              <a:xfrm flipH="1" flipV="1">
                <a:off x="8191064" y="4683418"/>
                <a:ext cx="173640" cy="173481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6" name="直线连接符 955">
                <a:extLst>
                  <a:ext uri="{FF2B5EF4-FFF2-40B4-BE49-F238E27FC236}">
                    <a16:creationId xmlns:a16="http://schemas.microsoft.com/office/drawing/2014/main" id="{35128949-B822-754E-8A6D-6BE8ED0EC333}"/>
                  </a:ext>
                </a:extLst>
              </p:cNvPr>
              <p:cNvCxnSpPr>
                <a:cxnSpLocks/>
                <a:stCxn id="799" idx="0"/>
                <a:endCxn id="800" idx="2"/>
              </p:cNvCxnSpPr>
              <p:nvPr/>
            </p:nvCxnSpPr>
            <p:spPr>
              <a:xfrm flipH="1" flipV="1">
                <a:off x="8083064" y="4755424"/>
                <a:ext cx="151834" cy="430458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7" name="直线连接符 956">
                <a:extLst>
                  <a:ext uri="{FF2B5EF4-FFF2-40B4-BE49-F238E27FC236}">
                    <a16:creationId xmlns:a16="http://schemas.microsoft.com/office/drawing/2014/main" id="{563DC753-B498-E449-869B-AD375AD286E5}"/>
                  </a:ext>
                </a:extLst>
              </p:cNvPr>
              <p:cNvCxnSpPr>
                <a:cxnSpLocks/>
                <a:stCxn id="799" idx="0"/>
                <a:endCxn id="801" idx="2"/>
              </p:cNvCxnSpPr>
              <p:nvPr/>
            </p:nvCxnSpPr>
            <p:spPr>
              <a:xfrm flipV="1">
                <a:off x="8234898" y="4928905"/>
                <a:ext cx="237806" cy="256977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6B593AF-A2F0-FF42-8124-C51CFBFD861A}"/>
                </a:ext>
              </a:extLst>
            </p:cNvPr>
            <p:cNvSpPr txBox="1"/>
            <p:nvPr/>
          </p:nvSpPr>
          <p:spPr>
            <a:xfrm>
              <a:off x="-297711" y="2154205"/>
              <a:ext cx="12682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latin typeface="SimHei" panose="02010609060101010101" pitchFamily="49" charset="-122"/>
                  <a:ea typeface="SimHei" panose="02010609060101010101" pitchFamily="49" charset="-122"/>
                </a:rPr>
                <a:t>进程 </a:t>
              </a:r>
              <a:r>
                <a:rPr kumimoji="1" lang="en-US" altLang="zh-CN" sz="2800" b="1" dirty="0"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</a:p>
          </p:txBody>
        </p:sp>
        <p:sp>
          <p:nvSpPr>
            <p:cNvPr id="958" name="文本框 957">
              <a:extLst>
                <a:ext uri="{FF2B5EF4-FFF2-40B4-BE49-F238E27FC236}">
                  <a16:creationId xmlns:a16="http://schemas.microsoft.com/office/drawing/2014/main" id="{D572E6FE-4234-5247-A5F3-0303CBC14D07}"/>
                </a:ext>
              </a:extLst>
            </p:cNvPr>
            <p:cNvSpPr txBox="1"/>
            <p:nvPr/>
          </p:nvSpPr>
          <p:spPr>
            <a:xfrm>
              <a:off x="6054838" y="1369375"/>
              <a:ext cx="12682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latin typeface="SimHei" panose="02010609060101010101" pitchFamily="49" charset="-122"/>
                  <a:ea typeface="SimHei" panose="02010609060101010101" pitchFamily="49" charset="-122"/>
                </a:rPr>
                <a:t>进程 </a:t>
              </a:r>
              <a:r>
                <a:rPr kumimoji="1" lang="en-US" altLang="zh-CN" sz="2800" b="1" dirty="0"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2800" b="1" dirty="0"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959" name="文本框 958">
              <a:extLst>
                <a:ext uri="{FF2B5EF4-FFF2-40B4-BE49-F238E27FC236}">
                  <a16:creationId xmlns:a16="http://schemas.microsoft.com/office/drawing/2014/main" id="{F4803F75-BA95-8542-8CB6-6C8DA7B34056}"/>
                </a:ext>
              </a:extLst>
            </p:cNvPr>
            <p:cNvSpPr txBox="1"/>
            <p:nvPr/>
          </p:nvSpPr>
          <p:spPr>
            <a:xfrm>
              <a:off x="8965945" y="1630985"/>
              <a:ext cx="12682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latin typeface="SimHei" panose="02010609060101010101" pitchFamily="49" charset="-122"/>
                  <a:ea typeface="SimHei" panose="02010609060101010101" pitchFamily="49" charset="-122"/>
                </a:rPr>
                <a:t>进程 </a:t>
              </a:r>
              <a:r>
                <a:rPr kumimoji="1" lang="en-US" altLang="zh-CN" sz="2800" b="1" dirty="0"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2893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03E3C55A-B68F-454F-9B91-D2FE9C4AF955}"/>
              </a:ext>
            </a:extLst>
          </p:cNvPr>
          <p:cNvGrpSpPr/>
          <p:nvPr/>
        </p:nvGrpSpPr>
        <p:grpSpPr>
          <a:xfrm>
            <a:off x="5095193" y="1188271"/>
            <a:ext cx="3508047" cy="5053601"/>
            <a:chOff x="756188" y="902199"/>
            <a:chExt cx="3508047" cy="5053601"/>
          </a:xfrm>
        </p:grpSpPr>
        <p:cxnSp>
          <p:nvCxnSpPr>
            <p:cNvPr id="491" name="直线连接符 490">
              <a:extLst>
                <a:ext uri="{FF2B5EF4-FFF2-40B4-BE49-F238E27FC236}">
                  <a16:creationId xmlns:a16="http://schemas.microsoft.com/office/drawing/2014/main" id="{00E84AFC-D7F5-DE4A-B512-BE4356AC64E2}"/>
                </a:ext>
              </a:extLst>
            </p:cNvPr>
            <p:cNvCxnSpPr>
              <a:cxnSpLocks/>
              <a:stCxn id="406" idx="1"/>
              <a:endCxn id="399" idx="3"/>
            </p:cNvCxnSpPr>
            <p:nvPr/>
          </p:nvCxnSpPr>
          <p:spPr>
            <a:xfrm flipH="1" flipV="1">
              <a:off x="1409831" y="2354161"/>
              <a:ext cx="83837" cy="1364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线连接符 491">
              <a:extLst>
                <a:ext uri="{FF2B5EF4-FFF2-40B4-BE49-F238E27FC236}">
                  <a16:creationId xmlns:a16="http://schemas.microsoft.com/office/drawing/2014/main" id="{637E6C32-F80D-C342-B4B1-048078D863C5}"/>
                </a:ext>
              </a:extLst>
            </p:cNvPr>
            <p:cNvCxnSpPr>
              <a:cxnSpLocks/>
              <a:stCxn id="406" idx="0"/>
              <a:endCxn id="398" idx="2"/>
            </p:cNvCxnSpPr>
            <p:nvPr/>
          </p:nvCxnSpPr>
          <p:spPr>
            <a:xfrm flipV="1">
              <a:off x="1601668" y="2046145"/>
              <a:ext cx="52039" cy="372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66B4A4F-4D5A-A444-8DCF-EB1327A27A11}"/>
                </a:ext>
              </a:extLst>
            </p:cNvPr>
            <p:cNvGrpSpPr/>
            <p:nvPr/>
          </p:nvGrpSpPr>
          <p:grpSpPr>
            <a:xfrm>
              <a:off x="756188" y="902199"/>
              <a:ext cx="3508047" cy="5053601"/>
              <a:chOff x="756188" y="902199"/>
              <a:chExt cx="3508047" cy="5053601"/>
            </a:xfrm>
          </p:grpSpPr>
          <p:sp>
            <p:nvSpPr>
              <p:cNvPr id="399" name="矩形 398">
                <a:extLst>
                  <a:ext uri="{FF2B5EF4-FFF2-40B4-BE49-F238E27FC236}">
                    <a16:creationId xmlns:a16="http://schemas.microsoft.com/office/drawing/2014/main" id="{F0B68D92-6319-FE47-8B5A-166D7A174814}"/>
                  </a:ext>
                </a:extLst>
              </p:cNvPr>
              <p:cNvSpPr/>
              <p:nvPr/>
            </p:nvSpPr>
            <p:spPr>
              <a:xfrm>
                <a:off x="1193831" y="2282154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6" name="矩形 415">
                <a:extLst>
                  <a:ext uri="{FF2B5EF4-FFF2-40B4-BE49-F238E27FC236}">
                    <a16:creationId xmlns:a16="http://schemas.microsoft.com/office/drawing/2014/main" id="{894BF74C-7C86-0541-993F-35E7B9D0571A}"/>
                  </a:ext>
                </a:extLst>
              </p:cNvPr>
              <p:cNvSpPr/>
              <p:nvPr/>
            </p:nvSpPr>
            <p:spPr>
              <a:xfrm rot="1140000">
                <a:off x="2343042" y="2393381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cxnSp>
            <p:nvCxnSpPr>
              <p:cNvPr id="461" name="直线连接符 460">
                <a:extLst>
                  <a:ext uri="{FF2B5EF4-FFF2-40B4-BE49-F238E27FC236}">
                    <a16:creationId xmlns:a16="http://schemas.microsoft.com/office/drawing/2014/main" id="{1F37501F-BCD7-DD4D-AD7E-DA040EAF0694}"/>
                  </a:ext>
                </a:extLst>
              </p:cNvPr>
              <p:cNvCxnSpPr>
                <a:cxnSpLocks/>
                <a:stCxn id="399" idx="1"/>
                <a:endCxn id="388" idx="2"/>
              </p:cNvCxnSpPr>
              <p:nvPr/>
            </p:nvCxnSpPr>
            <p:spPr>
              <a:xfrm flipH="1">
                <a:off x="938685" y="2354161"/>
                <a:ext cx="255146" cy="19363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" name="组合 2">
                <a:extLst>
                  <a:ext uri="{FF2B5EF4-FFF2-40B4-BE49-F238E27FC236}">
                    <a16:creationId xmlns:a16="http://schemas.microsoft.com/office/drawing/2014/main" id="{5FC975A2-10C3-DC46-8016-9B0B19BCED06}"/>
                  </a:ext>
                </a:extLst>
              </p:cNvPr>
              <p:cNvGrpSpPr/>
              <p:nvPr/>
            </p:nvGrpSpPr>
            <p:grpSpPr>
              <a:xfrm>
                <a:off x="756188" y="902199"/>
                <a:ext cx="3508047" cy="5053601"/>
                <a:chOff x="756188" y="902199"/>
                <a:chExt cx="3508047" cy="5053601"/>
              </a:xfrm>
            </p:grpSpPr>
            <p:sp>
              <p:nvSpPr>
                <p:cNvPr id="386" name="矩形 385">
                  <a:extLst>
                    <a:ext uri="{FF2B5EF4-FFF2-40B4-BE49-F238E27FC236}">
                      <a16:creationId xmlns:a16="http://schemas.microsoft.com/office/drawing/2014/main" id="{C482F899-8F7A-D848-B808-924F5F0E6FB7}"/>
                    </a:ext>
                  </a:extLst>
                </p:cNvPr>
                <p:cNvSpPr/>
                <p:nvPr/>
              </p:nvSpPr>
              <p:spPr>
                <a:xfrm rot="18600000">
                  <a:off x="1266047" y="1324522"/>
                  <a:ext cx="216020" cy="144000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87" name="矩形 386">
                  <a:extLst>
                    <a:ext uri="{FF2B5EF4-FFF2-40B4-BE49-F238E27FC236}">
                      <a16:creationId xmlns:a16="http://schemas.microsoft.com/office/drawing/2014/main" id="{560D99A0-7BAA-9644-AB31-315B51C8190B}"/>
                    </a:ext>
                  </a:extLst>
                </p:cNvPr>
                <p:cNvSpPr/>
                <p:nvPr/>
              </p:nvSpPr>
              <p:spPr>
                <a:xfrm rot="17460000">
                  <a:off x="956417" y="1859576"/>
                  <a:ext cx="216020" cy="144000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10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88" name="矩形 387">
                  <a:extLst>
                    <a:ext uri="{FF2B5EF4-FFF2-40B4-BE49-F238E27FC236}">
                      <a16:creationId xmlns:a16="http://schemas.microsoft.com/office/drawing/2014/main" id="{2CBA2245-778F-8A43-B922-F8605D9C44E5}"/>
                    </a:ext>
                  </a:extLst>
                </p:cNvPr>
                <p:cNvSpPr/>
                <p:nvPr/>
              </p:nvSpPr>
              <p:spPr>
                <a:xfrm rot="16920000">
                  <a:off x="760248" y="2460825"/>
                  <a:ext cx="216020" cy="144000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17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89" name="矩形 388">
                  <a:extLst>
                    <a:ext uri="{FF2B5EF4-FFF2-40B4-BE49-F238E27FC236}">
                      <a16:creationId xmlns:a16="http://schemas.microsoft.com/office/drawing/2014/main" id="{E1E8C9D8-5499-C548-ABF2-E6B5277F7950}"/>
                    </a:ext>
                  </a:extLst>
                </p:cNvPr>
                <p:cNvSpPr/>
                <p:nvPr/>
              </p:nvSpPr>
              <p:spPr>
                <a:xfrm rot="16140000">
                  <a:off x="720178" y="3033220"/>
                  <a:ext cx="216020" cy="144000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24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90" name="矩形 389">
                  <a:extLst>
                    <a:ext uri="{FF2B5EF4-FFF2-40B4-BE49-F238E27FC236}">
                      <a16:creationId xmlns:a16="http://schemas.microsoft.com/office/drawing/2014/main" id="{E243BDD3-5606-FB4C-BA48-80F1D2E2F6A5}"/>
                    </a:ext>
                  </a:extLst>
                </p:cNvPr>
                <p:cNvSpPr/>
                <p:nvPr/>
              </p:nvSpPr>
              <p:spPr>
                <a:xfrm rot="4380000">
                  <a:off x="768464" y="3651961"/>
                  <a:ext cx="216020" cy="144000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30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91" name="矩形 390">
                  <a:extLst>
                    <a:ext uri="{FF2B5EF4-FFF2-40B4-BE49-F238E27FC236}">
                      <a16:creationId xmlns:a16="http://schemas.microsoft.com/office/drawing/2014/main" id="{3978320F-4D38-7244-912E-0977C8B0BFEE}"/>
                    </a:ext>
                  </a:extLst>
                </p:cNvPr>
                <p:cNvSpPr/>
                <p:nvPr/>
              </p:nvSpPr>
              <p:spPr>
                <a:xfrm rot="3300000">
                  <a:off x="992117" y="4211226"/>
                  <a:ext cx="216020" cy="144000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37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92" name="矩形 391">
                  <a:extLst>
                    <a:ext uri="{FF2B5EF4-FFF2-40B4-BE49-F238E27FC236}">
                      <a16:creationId xmlns:a16="http://schemas.microsoft.com/office/drawing/2014/main" id="{0901D98F-3D3F-AF41-AE0B-EF9D1888DDCD}"/>
                    </a:ext>
                  </a:extLst>
                </p:cNvPr>
                <p:cNvSpPr/>
                <p:nvPr/>
              </p:nvSpPr>
              <p:spPr>
                <a:xfrm rot="2100000">
                  <a:off x="1675473" y="5148075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41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93" name="矩形 392">
                  <a:extLst>
                    <a:ext uri="{FF2B5EF4-FFF2-40B4-BE49-F238E27FC236}">
                      <a16:creationId xmlns:a16="http://schemas.microsoft.com/office/drawing/2014/main" id="{3EEEAC4F-8ADE-204C-BFB1-F1958A75C72B}"/>
                    </a:ext>
                  </a:extLst>
                </p:cNvPr>
                <p:cNvSpPr/>
                <p:nvPr/>
              </p:nvSpPr>
              <p:spPr>
                <a:xfrm rot="3180000">
                  <a:off x="1308599" y="4742442"/>
                  <a:ext cx="216020" cy="144000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40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94" name="矩形 393">
                  <a:extLst>
                    <a:ext uri="{FF2B5EF4-FFF2-40B4-BE49-F238E27FC236}">
                      <a16:creationId xmlns:a16="http://schemas.microsoft.com/office/drawing/2014/main" id="{F39CE6B1-65B2-4045-BE26-0DB32E2C30C2}"/>
                    </a:ext>
                  </a:extLst>
                </p:cNvPr>
                <p:cNvSpPr/>
                <p:nvPr/>
              </p:nvSpPr>
              <p:spPr>
                <a:xfrm rot="1800000">
                  <a:off x="2185508" y="5497187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39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95" name="矩形 394">
                  <a:extLst>
                    <a:ext uri="{FF2B5EF4-FFF2-40B4-BE49-F238E27FC236}">
                      <a16:creationId xmlns:a16="http://schemas.microsoft.com/office/drawing/2014/main" id="{4CE5BCF5-F9F4-9146-AA94-490CCFB1C18D}"/>
                    </a:ext>
                  </a:extLst>
                </p:cNvPr>
                <p:cNvSpPr/>
                <p:nvPr/>
              </p:nvSpPr>
              <p:spPr>
                <a:xfrm rot="780000">
                  <a:off x="2754662" y="5717328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34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98" name="矩形 397">
                  <a:extLst>
                    <a:ext uri="{FF2B5EF4-FFF2-40B4-BE49-F238E27FC236}">
                      <a16:creationId xmlns:a16="http://schemas.microsoft.com/office/drawing/2014/main" id="{265C818F-43D8-DF4F-B62C-E4DE7D8E69BB}"/>
                    </a:ext>
                  </a:extLst>
                </p:cNvPr>
                <p:cNvSpPr/>
                <p:nvPr/>
              </p:nvSpPr>
              <p:spPr>
                <a:xfrm>
                  <a:off x="1545707" y="1902133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00" name="矩形 399">
                  <a:extLst>
                    <a:ext uri="{FF2B5EF4-FFF2-40B4-BE49-F238E27FC236}">
                      <a16:creationId xmlns:a16="http://schemas.microsoft.com/office/drawing/2014/main" id="{501B785B-23C8-1B4A-A514-40240A192637}"/>
                    </a:ext>
                  </a:extLst>
                </p:cNvPr>
                <p:cNvSpPr/>
                <p:nvPr/>
              </p:nvSpPr>
              <p:spPr>
                <a:xfrm>
                  <a:off x="1161266" y="2741274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16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01" name="矩形 400">
                  <a:extLst>
                    <a:ext uri="{FF2B5EF4-FFF2-40B4-BE49-F238E27FC236}">
                      <a16:creationId xmlns:a16="http://schemas.microsoft.com/office/drawing/2014/main" id="{554E7087-95C3-3D4C-AD11-8D12B9FC2AAD}"/>
                    </a:ext>
                  </a:extLst>
                </p:cNvPr>
                <p:cNvSpPr/>
                <p:nvPr/>
              </p:nvSpPr>
              <p:spPr>
                <a:xfrm rot="20220000">
                  <a:off x="1072092" y="3233796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23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02" name="矩形 401">
                  <a:extLst>
                    <a:ext uri="{FF2B5EF4-FFF2-40B4-BE49-F238E27FC236}">
                      <a16:creationId xmlns:a16="http://schemas.microsoft.com/office/drawing/2014/main" id="{E052D998-6AEB-7145-A47D-D6E1976F60A5}"/>
                    </a:ext>
                  </a:extLst>
                </p:cNvPr>
                <p:cNvSpPr/>
                <p:nvPr/>
              </p:nvSpPr>
              <p:spPr>
                <a:xfrm>
                  <a:off x="1268152" y="3586794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29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03" name="矩形 402">
                  <a:extLst>
                    <a:ext uri="{FF2B5EF4-FFF2-40B4-BE49-F238E27FC236}">
                      <a16:creationId xmlns:a16="http://schemas.microsoft.com/office/drawing/2014/main" id="{86D6675A-BBAB-F147-B91D-EAB7DE590DC1}"/>
                    </a:ext>
                  </a:extLst>
                </p:cNvPr>
                <p:cNvSpPr/>
                <p:nvPr/>
              </p:nvSpPr>
              <p:spPr>
                <a:xfrm rot="19440000">
                  <a:off x="1567533" y="4128661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35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04" name="矩形 403">
                  <a:extLst>
                    <a:ext uri="{FF2B5EF4-FFF2-40B4-BE49-F238E27FC236}">
                      <a16:creationId xmlns:a16="http://schemas.microsoft.com/office/drawing/2014/main" id="{67D49655-9521-6D47-AF07-BDEEAF5EE0EA}"/>
                    </a:ext>
                  </a:extLst>
                </p:cNvPr>
                <p:cNvSpPr/>
                <p:nvPr/>
              </p:nvSpPr>
              <p:spPr>
                <a:xfrm>
                  <a:off x="1938790" y="4886977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38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05" name="矩形 404">
                  <a:extLst>
                    <a:ext uri="{FF2B5EF4-FFF2-40B4-BE49-F238E27FC236}">
                      <a16:creationId xmlns:a16="http://schemas.microsoft.com/office/drawing/2014/main" id="{6231716F-09C9-4D45-A602-35ABFD318A84}"/>
                    </a:ext>
                  </a:extLst>
                </p:cNvPr>
                <p:cNvSpPr/>
                <p:nvPr/>
              </p:nvSpPr>
              <p:spPr>
                <a:xfrm rot="1500000">
                  <a:off x="1882341" y="4430784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36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06" name="矩形 405">
                  <a:extLst>
                    <a:ext uri="{FF2B5EF4-FFF2-40B4-BE49-F238E27FC236}">
                      <a16:creationId xmlns:a16="http://schemas.microsoft.com/office/drawing/2014/main" id="{4A491313-B637-F84D-AE7C-D3571483AAB0}"/>
                    </a:ext>
                  </a:extLst>
                </p:cNvPr>
                <p:cNvSpPr/>
                <p:nvPr/>
              </p:nvSpPr>
              <p:spPr>
                <a:xfrm>
                  <a:off x="1493668" y="2418596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8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08" name="矩形 407">
                  <a:extLst>
                    <a:ext uri="{FF2B5EF4-FFF2-40B4-BE49-F238E27FC236}">
                      <a16:creationId xmlns:a16="http://schemas.microsoft.com/office/drawing/2014/main" id="{6B320E43-1975-0F4A-955B-3759DAE1BC67}"/>
                    </a:ext>
                  </a:extLst>
                </p:cNvPr>
                <p:cNvSpPr/>
                <p:nvPr/>
              </p:nvSpPr>
              <p:spPr>
                <a:xfrm>
                  <a:off x="2141737" y="1949451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0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09" name="矩形 408">
                  <a:extLst>
                    <a:ext uri="{FF2B5EF4-FFF2-40B4-BE49-F238E27FC236}">
                      <a16:creationId xmlns:a16="http://schemas.microsoft.com/office/drawing/2014/main" id="{3936EDF5-35E5-8841-B070-488621923C21}"/>
                    </a:ext>
                  </a:extLst>
                </p:cNvPr>
                <p:cNvSpPr/>
                <p:nvPr/>
              </p:nvSpPr>
              <p:spPr>
                <a:xfrm>
                  <a:off x="1882341" y="2405815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7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10" name="矩形 409">
                  <a:extLst>
                    <a:ext uri="{FF2B5EF4-FFF2-40B4-BE49-F238E27FC236}">
                      <a16:creationId xmlns:a16="http://schemas.microsoft.com/office/drawing/2014/main" id="{EB1ACB1A-E203-F94F-A938-EF25AEF06628}"/>
                    </a:ext>
                  </a:extLst>
                </p:cNvPr>
                <p:cNvSpPr/>
                <p:nvPr/>
              </p:nvSpPr>
              <p:spPr>
                <a:xfrm rot="1440000">
                  <a:off x="2419355" y="4967407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33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12" name="矩形 411">
                  <a:extLst>
                    <a:ext uri="{FF2B5EF4-FFF2-40B4-BE49-F238E27FC236}">
                      <a16:creationId xmlns:a16="http://schemas.microsoft.com/office/drawing/2014/main" id="{F69B354B-7DB1-4345-936F-C1A9F54755A3}"/>
                    </a:ext>
                  </a:extLst>
                </p:cNvPr>
                <p:cNvSpPr/>
                <p:nvPr/>
              </p:nvSpPr>
              <p:spPr>
                <a:xfrm rot="1080000">
                  <a:off x="2917119" y="5230950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32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13" name="矩形 412">
                  <a:extLst>
                    <a:ext uri="{FF2B5EF4-FFF2-40B4-BE49-F238E27FC236}">
                      <a16:creationId xmlns:a16="http://schemas.microsoft.com/office/drawing/2014/main" id="{680109E8-74B1-7B4E-86BB-9790C179DA89}"/>
                    </a:ext>
                  </a:extLst>
                </p:cNvPr>
                <p:cNvSpPr/>
                <p:nvPr/>
              </p:nvSpPr>
              <p:spPr>
                <a:xfrm>
                  <a:off x="1639997" y="2797780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15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14" name="矩形 413">
                  <a:extLst>
                    <a:ext uri="{FF2B5EF4-FFF2-40B4-BE49-F238E27FC236}">
                      <a16:creationId xmlns:a16="http://schemas.microsoft.com/office/drawing/2014/main" id="{C5ACE84C-19E0-CF4B-ADD9-E0F5BC766102}"/>
                    </a:ext>
                  </a:extLst>
                </p:cNvPr>
                <p:cNvSpPr/>
                <p:nvPr/>
              </p:nvSpPr>
              <p:spPr>
                <a:xfrm rot="21420000">
                  <a:off x="1382987" y="3080808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22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17" name="矩形 416">
                  <a:extLst>
                    <a:ext uri="{FF2B5EF4-FFF2-40B4-BE49-F238E27FC236}">
                      <a16:creationId xmlns:a16="http://schemas.microsoft.com/office/drawing/2014/main" id="{D87E633A-FCB4-2D4F-AA45-0737537837E3}"/>
                    </a:ext>
                  </a:extLst>
                </p:cNvPr>
                <p:cNvSpPr/>
                <p:nvPr/>
              </p:nvSpPr>
              <p:spPr>
                <a:xfrm>
                  <a:off x="2076357" y="2837512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14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18" name="矩形 417">
                  <a:extLst>
                    <a:ext uri="{FF2B5EF4-FFF2-40B4-BE49-F238E27FC236}">
                      <a16:creationId xmlns:a16="http://schemas.microsoft.com/office/drawing/2014/main" id="{A91E9549-CC1E-F545-9277-0793329F39FD}"/>
                    </a:ext>
                  </a:extLst>
                </p:cNvPr>
                <p:cNvSpPr/>
                <p:nvPr/>
              </p:nvSpPr>
              <p:spPr>
                <a:xfrm>
                  <a:off x="1759147" y="3214471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21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19" name="矩形 418">
                  <a:extLst>
                    <a:ext uri="{FF2B5EF4-FFF2-40B4-BE49-F238E27FC236}">
                      <a16:creationId xmlns:a16="http://schemas.microsoft.com/office/drawing/2014/main" id="{097E7C86-2655-EA4C-8AA1-2EDF7F007893}"/>
                    </a:ext>
                  </a:extLst>
                </p:cNvPr>
                <p:cNvSpPr/>
                <p:nvPr/>
              </p:nvSpPr>
              <p:spPr>
                <a:xfrm>
                  <a:off x="1783473" y="3648777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27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20" name="矩形 419">
                  <a:extLst>
                    <a:ext uri="{FF2B5EF4-FFF2-40B4-BE49-F238E27FC236}">
                      <a16:creationId xmlns:a16="http://schemas.microsoft.com/office/drawing/2014/main" id="{48A18C15-F3D1-A44E-AED2-D23ED4153892}"/>
                    </a:ext>
                  </a:extLst>
                </p:cNvPr>
                <p:cNvSpPr/>
                <p:nvPr/>
              </p:nvSpPr>
              <p:spPr>
                <a:xfrm>
                  <a:off x="2224064" y="3389667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19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21" name="矩形 420">
                  <a:extLst>
                    <a:ext uri="{FF2B5EF4-FFF2-40B4-BE49-F238E27FC236}">
                      <a16:creationId xmlns:a16="http://schemas.microsoft.com/office/drawing/2014/main" id="{40F804AF-F51F-2149-838F-90B6256C0C9F}"/>
                    </a:ext>
                  </a:extLst>
                </p:cNvPr>
                <p:cNvSpPr/>
                <p:nvPr/>
              </p:nvSpPr>
              <p:spPr>
                <a:xfrm>
                  <a:off x="2546187" y="2884957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12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22" name="矩形 421">
                  <a:extLst>
                    <a:ext uri="{FF2B5EF4-FFF2-40B4-BE49-F238E27FC236}">
                      <a16:creationId xmlns:a16="http://schemas.microsoft.com/office/drawing/2014/main" id="{A29DB0BF-43CB-FD44-8536-65C504D56A37}"/>
                    </a:ext>
                  </a:extLst>
                </p:cNvPr>
                <p:cNvSpPr/>
                <p:nvPr/>
              </p:nvSpPr>
              <p:spPr>
                <a:xfrm rot="660000">
                  <a:off x="2856851" y="2470505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24" name="矩形 423">
                  <a:extLst>
                    <a:ext uri="{FF2B5EF4-FFF2-40B4-BE49-F238E27FC236}">
                      <a16:creationId xmlns:a16="http://schemas.microsoft.com/office/drawing/2014/main" id="{A9D2FD6E-2C5D-9149-865B-7AA20E2D8437}"/>
                    </a:ext>
                  </a:extLst>
                </p:cNvPr>
                <p:cNvSpPr/>
                <p:nvPr/>
              </p:nvSpPr>
              <p:spPr>
                <a:xfrm>
                  <a:off x="3054090" y="2961124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5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25" name="矩形 424">
                  <a:extLst>
                    <a:ext uri="{FF2B5EF4-FFF2-40B4-BE49-F238E27FC236}">
                      <a16:creationId xmlns:a16="http://schemas.microsoft.com/office/drawing/2014/main" id="{6420F136-2D33-E241-8B84-DAA44A2B6DDC}"/>
                    </a:ext>
                  </a:extLst>
                </p:cNvPr>
                <p:cNvSpPr/>
                <p:nvPr/>
              </p:nvSpPr>
              <p:spPr>
                <a:xfrm>
                  <a:off x="2141737" y="3989155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28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26" name="矩形 425">
                  <a:extLst>
                    <a:ext uri="{FF2B5EF4-FFF2-40B4-BE49-F238E27FC236}">
                      <a16:creationId xmlns:a16="http://schemas.microsoft.com/office/drawing/2014/main" id="{54887832-0B4F-0442-AEDF-B3CAB635E832}"/>
                    </a:ext>
                  </a:extLst>
                </p:cNvPr>
                <p:cNvSpPr/>
                <p:nvPr/>
              </p:nvSpPr>
              <p:spPr>
                <a:xfrm>
                  <a:off x="2298076" y="4537258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31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27" name="矩形 426">
                  <a:extLst>
                    <a:ext uri="{FF2B5EF4-FFF2-40B4-BE49-F238E27FC236}">
                      <a16:creationId xmlns:a16="http://schemas.microsoft.com/office/drawing/2014/main" id="{EF40F844-CC0B-FA4F-9D2E-809DD1AF901D}"/>
                    </a:ext>
                  </a:extLst>
                </p:cNvPr>
                <p:cNvSpPr/>
                <p:nvPr/>
              </p:nvSpPr>
              <p:spPr>
                <a:xfrm>
                  <a:off x="2787536" y="4660003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26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29" name="矩形 428">
                  <a:extLst>
                    <a:ext uri="{FF2B5EF4-FFF2-40B4-BE49-F238E27FC236}">
                      <a16:creationId xmlns:a16="http://schemas.microsoft.com/office/drawing/2014/main" id="{A9D02C13-E89F-4C4A-BC52-8F17AD901E00}"/>
                    </a:ext>
                  </a:extLst>
                </p:cNvPr>
                <p:cNvSpPr/>
                <p:nvPr/>
              </p:nvSpPr>
              <p:spPr>
                <a:xfrm>
                  <a:off x="2738234" y="3360998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13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30" name="矩形 429">
                  <a:extLst>
                    <a:ext uri="{FF2B5EF4-FFF2-40B4-BE49-F238E27FC236}">
                      <a16:creationId xmlns:a16="http://schemas.microsoft.com/office/drawing/2014/main" id="{F43A0C13-EB62-6F46-B305-4F6BAF3FF72E}"/>
                    </a:ext>
                  </a:extLst>
                </p:cNvPr>
                <p:cNvSpPr/>
                <p:nvPr/>
              </p:nvSpPr>
              <p:spPr>
                <a:xfrm>
                  <a:off x="2494585" y="3745434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20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31" name="矩形 430">
                  <a:extLst>
                    <a:ext uri="{FF2B5EF4-FFF2-40B4-BE49-F238E27FC236}">
                      <a16:creationId xmlns:a16="http://schemas.microsoft.com/office/drawing/2014/main" id="{E6993B75-D3FB-6F4A-80E6-308F63AA425E}"/>
                    </a:ext>
                  </a:extLst>
                </p:cNvPr>
                <p:cNvSpPr/>
                <p:nvPr/>
              </p:nvSpPr>
              <p:spPr>
                <a:xfrm>
                  <a:off x="2620320" y="4195248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25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32" name="矩形 431">
                  <a:extLst>
                    <a:ext uri="{FF2B5EF4-FFF2-40B4-BE49-F238E27FC236}">
                      <a16:creationId xmlns:a16="http://schemas.microsoft.com/office/drawing/2014/main" id="{66BCED52-C081-4340-B356-A0FE6B5C2403}"/>
                    </a:ext>
                  </a:extLst>
                </p:cNvPr>
                <p:cNvSpPr/>
                <p:nvPr/>
              </p:nvSpPr>
              <p:spPr>
                <a:xfrm>
                  <a:off x="2927779" y="3806428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18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35" name="矩形 434">
                  <a:extLst>
                    <a:ext uri="{FF2B5EF4-FFF2-40B4-BE49-F238E27FC236}">
                      <a16:creationId xmlns:a16="http://schemas.microsoft.com/office/drawing/2014/main" id="{F0A9AFF0-4AB2-E347-A889-4F37A9DE936F}"/>
                    </a:ext>
                  </a:extLst>
                </p:cNvPr>
                <p:cNvSpPr/>
                <p:nvPr/>
              </p:nvSpPr>
              <p:spPr>
                <a:xfrm>
                  <a:off x="3230481" y="3393896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11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38" name="矩形 437">
                  <a:extLst>
                    <a:ext uri="{FF2B5EF4-FFF2-40B4-BE49-F238E27FC236}">
                      <a16:creationId xmlns:a16="http://schemas.microsoft.com/office/drawing/2014/main" id="{E7396570-F182-8340-8D21-689A496A34FB}"/>
                    </a:ext>
                  </a:extLst>
                </p:cNvPr>
                <p:cNvSpPr/>
                <p:nvPr/>
              </p:nvSpPr>
              <p:spPr>
                <a:xfrm>
                  <a:off x="3548222" y="3065139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85" name="矩形 384">
                  <a:extLst>
                    <a:ext uri="{FF2B5EF4-FFF2-40B4-BE49-F238E27FC236}">
                      <a16:creationId xmlns:a16="http://schemas.microsoft.com/office/drawing/2014/main" id="{EFD8DC69-9901-6644-8DAD-B4D6CEA18C7D}"/>
                    </a:ext>
                  </a:extLst>
                </p:cNvPr>
                <p:cNvSpPr/>
                <p:nvPr/>
              </p:nvSpPr>
              <p:spPr>
                <a:xfrm rot="19380000">
                  <a:off x="1682613" y="902199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43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96" name="矩形 395">
                  <a:extLst>
                    <a:ext uri="{FF2B5EF4-FFF2-40B4-BE49-F238E27FC236}">
                      <a16:creationId xmlns:a16="http://schemas.microsoft.com/office/drawing/2014/main" id="{930E2410-A888-384D-94DF-E3C25E8E9B3D}"/>
                    </a:ext>
                  </a:extLst>
                </p:cNvPr>
                <p:cNvSpPr/>
                <p:nvPr/>
              </p:nvSpPr>
              <p:spPr>
                <a:xfrm>
                  <a:off x="3347763" y="5811787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42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97" name="矩形 396">
                  <a:extLst>
                    <a:ext uri="{FF2B5EF4-FFF2-40B4-BE49-F238E27FC236}">
                      <a16:creationId xmlns:a16="http://schemas.microsoft.com/office/drawing/2014/main" id="{BE5F5C3E-681C-7147-B511-36204305FD71}"/>
                    </a:ext>
                  </a:extLst>
                </p:cNvPr>
                <p:cNvSpPr/>
                <p:nvPr/>
              </p:nvSpPr>
              <p:spPr>
                <a:xfrm>
                  <a:off x="1929916" y="1382320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46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07" name="矩形 406">
                  <a:extLst>
                    <a:ext uri="{FF2B5EF4-FFF2-40B4-BE49-F238E27FC236}">
                      <a16:creationId xmlns:a16="http://schemas.microsoft.com/office/drawing/2014/main" id="{8EF7349E-1C07-2F4F-B898-E9C8F76807B9}"/>
                    </a:ext>
                  </a:extLst>
                </p:cNvPr>
                <p:cNvSpPr/>
                <p:nvPr/>
              </p:nvSpPr>
              <p:spPr>
                <a:xfrm>
                  <a:off x="2488649" y="1604912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47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11" name="矩形 410">
                  <a:extLst>
                    <a:ext uri="{FF2B5EF4-FFF2-40B4-BE49-F238E27FC236}">
                      <a16:creationId xmlns:a16="http://schemas.microsoft.com/office/drawing/2014/main" id="{48E1C711-F8CC-7142-B91A-1C7010ECC252}"/>
                    </a:ext>
                  </a:extLst>
                </p:cNvPr>
                <p:cNvSpPr/>
                <p:nvPr/>
              </p:nvSpPr>
              <p:spPr>
                <a:xfrm rot="20520000">
                  <a:off x="3460366" y="5236571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44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15" name="矩形 414">
                  <a:extLst>
                    <a:ext uri="{FF2B5EF4-FFF2-40B4-BE49-F238E27FC236}">
                      <a16:creationId xmlns:a16="http://schemas.microsoft.com/office/drawing/2014/main" id="{EAA8C234-4E07-0E44-80C4-98EE2B158812}"/>
                    </a:ext>
                  </a:extLst>
                </p:cNvPr>
                <p:cNvSpPr/>
                <p:nvPr/>
              </p:nvSpPr>
              <p:spPr>
                <a:xfrm>
                  <a:off x="2688833" y="2056622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51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23" name="矩形 422">
                  <a:extLst>
                    <a:ext uri="{FF2B5EF4-FFF2-40B4-BE49-F238E27FC236}">
                      <a16:creationId xmlns:a16="http://schemas.microsoft.com/office/drawing/2014/main" id="{C12DA5AD-242C-5643-BF34-27AB5C55AFC4}"/>
                    </a:ext>
                  </a:extLst>
                </p:cNvPr>
                <p:cNvSpPr/>
                <p:nvPr/>
              </p:nvSpPr>
              <p:spPr>
                <a:xfrm rot="1200000">
                  <a:off x="3228037" y="2102890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54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28" name="矩形 427">
                  <a:extLst>
                    <a:ext uri="{FF2B5EF4-FFF2-40B4-BE49-F238E27FC236}">
                      <a16:creationId xmlns:a16="http://schemas.microsoft.com/office/drawing/2014/main" id="{36E8E737-21B9-2242-97C9-01B6827A078D}"/>
                    </a:ext>
                  </a:extLst>
                </p:cNvPr>
                <p:cNvSpPr/>
                <p:nvPr/>
              </p:nvSpPr>
              <p:spPr>
                <a:xfrm>
                  <a:off x="3177176" y="4833484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45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33" name="矩形 432">
                  <a:extLst>
                    <a:ext uri="{FF2B5EF4-FFF2-40B4-BE49-F238E27FC236}">
                      <a16:creationId xmlns:a16="http://schemas.microsoft.com/office/drawing/2014/main" id="{296A8827-AD9E-CB4F-AA0F-4DD673974B2F}"/>
                    </a:ext>
                  </a:extLst>
                </p:cNvPr>
                <p:cNvSpPr/>
                <p:nvPr/>
              </p:nvSpPr>
              <p:spPr>
                <a:xfrm rot="960000">
                  <a:off x="3368765" y="2612267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49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34" name="矩形 433">
                  <a:extLst>
                    <a:ext uri="{FF2B5EF4-FFF2-40B4-BE49-F238E27FC236}">
                      <a16:creationId xmlns:a16="http://schemas.microsoft.com/office/drawing/2014/main" id="{F7444571-E9BE-BB4F-AB2E-C86A8BA5306A}"/>
                    </a:ext>
                  </a:extLst>
                </p:cNvPr>
                <p:cNvSpPr/>
                <p:nvPr/>
              </p:nvSpPr>
              <p:spPr>
                <a:xfrm>
                  <a:off x="3145887" y="4338609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52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36" name="矩形 435">
                  <a:extLst>
                    <a:ext uri="{FF2B5EF4-FFF2-40B4-BE49-F238E27FC236}">
                      <a16:creationId xmlns:a16="http://schemas.microsoft.com/office/drawing/2014/main" id="{D4B1A8C6-B683-A844-8763-8BEF86B1240E}"/>
                    </a:ext>
                  </a:extLst>
                </p:cNvPr>
                <p:cNvSpPr/>
                <p:nvPr/>
              </p:nvSpPr>
              <p:spPr>
                <a:xfrm rot="840000">
                  <a:off x="3407265" y="3869526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55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37" name="矩形 436">
                  <a:extLst>
                    <a:ext uri="{FF2B5EF4-FFF2-40B4-BE49-F238E27FC236}">
                      <a16:creationId xmlns:a16="http://schemas.microsoft.com/office/drawing/2014/main" id="{2997C378-0F15-EE4F-B6EE-B23D0B55F8F5}"/>
                    </a:ext>
                  </a:extLst>
                </p:cNvPr>
                <p:cNvSpPr/>
                <p:nvPr/>
              </p:nvSpPr>
              <p:spPr>
                <a:xfrm rot="660000">
                  <a:off x="3888719" y="2706487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50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39" name="矩形 438">
                  <a:extLst>
                    <a:ext uri="{FF2B5EF4-FFF2-40B4-BE49-F238E27FC236}">
                      <a16:creationId xmlns:a16="http://schemas.microsoft.com/office/drawing/2014/main" id="{2FE126F1-91C2-C849-B7EA-047EB5D1BE89}"/>
                    </a:ext>
                  </a:extLst>
                </p:cNvPr>
                <p:cNvSpPr/>
                <p:nvPr/>
              </p:nvSpPr>
              <p:spPr>
                <a:xfrm rot="1320000">
                  <a:off x="4048235" y="3181297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48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40" name="矩形 439">
                  <a:extLst>
                    <a:ext uri="{FF2B5EF4-FFF2-40B4-BE49-F238E27FC236}">
                      <a16:creationId xmlns:a16="http://schemas.microsoft.com/office/drawing/2014/main" id="{443EBCAC-26C9-CD47-A9BB-8279938B051C}"/>
                    </a:ext>
                  </a:extLst>
                </p:cNvPr>
                <p:cNvSpPr/>
                <p:nvPr/>
              </p:nvSpPr>
              <p:spPr>
                <a:xfrm>
                  <a:off x="3717952" y="3534853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53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cxnSp>
              <p:nvCxnSpPr>
                <p:cNvPr id="441" name="直线连接符 440">
                  <a:extLst>
                    <a:ext uri="{FF2B5EF4-FFF2-40B4-BE49-F238E27FC236}">
                      <a16:creationId xmlns:a16="http://schemas.microsoft.com/office/drawing/2014/main" id="{4A7E2EB1-A4CE-E542-8E5F-B9B43DD815FE}"/>
                    </a:ext>
                  </a:extLst>
                </p:cNvPr>
                <p:cNvCxnSpPr>
                  <a:cxnSpLocks/>
                  <a:stCxn id="386" idx="3"/>
                  <a:endCxn id="385" idx="1"/>
                </p:cNvCxnSpPr>
                <p:nvPr/>
              </p:nvCxnSpPr>
              <p:spPr>
                <a:xfrm flipV="1">
                  <a:off x="1443484" y="1039201"/>
                  <a:ext cx="260877" cy="27458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直线连接符 441">
                  <a:extLst>
                    <a:ext uri="{FF2B5EF4-FFF2-40B4-BE49-F238E27FC236}">
                      <a16:creationId xmlns:a16="http://schemas.microsoft.com/office/drawing/2014/main" id="{41166872-F802-FF4B-9FD0-BBAF01F4CC45}"/>
                    </a:ext>
                  </a:extLst>
                </p:cNvPr>
                <p:cNvCxnSpPr>
                  <a:cxnSpLocks/>
                  <a:stCxn id="387" idx="3"/>
                  <a:endCxn id="386" idx="1"/>
                </p:cNvCxnSpPr>
                <p:nvPr/>
              </p:nvCxnSpPr>
              <p:spPr>
                <a:xfrm flipV="1">
                  <a:off x="1103134" y="1479261"/>
                  <a:ext cx="201496" cy="351479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直线连接符 442">
                  <a:extLst>
                    <a:ext uri="{FF2B5EF4-FFF2-40B4-BE49-F238E27FC236}">
                      <a16:creationId xmlns:a16="http://schemas.microsoft.com/office/drawing/2014/main" id="{0EB71044-2EC7-F54D-8C17-C241142AA597}"/>
                    </a:ext>
                  </a:extLst>
                </p:cNvPr>
                <p:cNvCxnSpPr>
                  <a:cxnSpLocks/>
                  <a:stCxn id="388" idx="3"/>
                  <a:endCxn id="387" idx="1"/>
                </p:cNvCxnSpPr>
                <p:nvPr/>
              </p:nvCxnSpPr>
              <p:spPr>
                <a:xfrm flipV="1">
                  <a:off x="890715" y="2032412"/>
                  <a:ext cx="135005" cy="39476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4" name="直线连接符 443">
                  <a:extLst>
                    <a:ext uri="{FF2B5EF4-FFF2-40B4-BE49-F238E27FC236}">
                      <a16:creationId xmlns:a16="http://schemas.microsoft.com/office/drawing/2014/main" id="{8D50CCD0-223B-D04A-AF28-028436C6A00C}"/>
                    </a:ext>
                  </a:extLst>
                </p:cNvPr>
                <p:cNvCxnSpPr>
                  <a:cxnSpLocks/>
                  <a:stCxn id="388" idx="1"/>
                  <a:endCxn id="389" idx="3"/>
                </p:cNvCxnSpPr>
                <p:nvPr/>
              </p:nvCxnSpPr>
              <p:spPr>
                <a:xfrm flipH="1">
                  <a:off x="826303" y="2638474"/>
                  <a:ext cx="19498" cy="35875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5" name="直线连接符 444">
                  <a:extLst>
                    <a:ext uri="{FF2B5EF4-FFF2-40B4-BE49-F238E27FC236}">
                      <a16:creationId xmlns:a16="http://schemas.microsoft.com/office/drawing/2014/main" id="{10DA2592-F3E6-EE44-B7D3-C854CA87EECB}"/>
                    </a:ext>
                  </a:extLst>
                </p:cNvPr>
                <p:cNvCxnSpPr>
                  <a:cxnSpLocks/>
                  <a:stCxn id="390" idx="3"/>
                  <a:endCxn id="391" idx="1"/>
                </p:cNvCxnSpPr>
                <p:nvPr/>
              </p:nvCxnSpPr>
              <p:spPr>
                <a:xfrm>
                  <a:off x="908053" y="3827251"/>
                  <a:ext cx="130122" cy="36749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6" name="直线连接符 445">
                  <a:extLst>
                    <a:ext uri="{FF2B5EF4-FFF2-40B4-BE49-F238E27FC236}">
                      <a16:creationId xmlns:a16="http://schemas.microsoft.com/office/drawing/2014/main" id="{50FE76B5-7FC9-454B-AF1B-667EC2E92FD9}"/>
                    </a:ext>
                  </a:extLst>
                </p:cNvPr>
                <p:cNvCxnSpPr>
                  <a:cxnSpLocks/>
                  <a:stCxn id="391" idx="3"/>
                  <a:endCxn id="393" idx="1"/>
                </p:cNvCxnSpPr>
                <p:nvPr/>
              </p:nvCxnSpPr>
              <p:spPr>
                <a:xfrm>
                  <a:off x="1162079" y="4371703"/>
                  <a:ext cx="189528" cy="35647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7" name="直线连接符 446">
                  <a:extLst>
                    <a:ext uri="{FF2B5EF4-FFF2-40B4-BE49-F238E27FC236}">
                      <a16:creationId xmlns:a16="http://schemas.microsoft.com/office/drawing/2014/main" id="{68546547-E4EF-5945-9812-AF8A0B3712A6}"/>
                    </a:ext>
                  </a:extLst>
                </p:cNvPr>
                <p:cNvCxnSpPr>
                  <a:cxnSpLocks/>
                  <a:stCxn id="394" idx="3"/>
                  <a:endCxn id="395" idx="1"/>
                </p:cNvCxnSpPr>
                <p:nvPr/>
              </p:nvCxnSpPr>
              <p:spPr>
                <a:xfrm>
                  <a:off x="2387038" y="5623194"/>
                  <a:ext cx="370392" cy="14184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直线连接符 447">
                  <a:extLst>
                    <a:ext uri="{FF2B5EF4-FFF2-40B4-BE49-F238E27FC236}">
                      <a16:creationId xmlns:a16="http://schemas.microsoft.com/office/drawing/2014/main" id="{BF36C386-37AE-244C-B5FD-CEEA03475250}"/>
                    </a:ext>
                  </a:extLst>
                </p:cNvPr>
                <p:cNvCxnSpPr>
                  <a:cxnSpLocks/>
                  <a:stCxn id="395" idx="3"/>
                  <a:endCxn id="396" idx="1"/>
                </p:cNvCxnSpPr>
                <p:nvPr/>
              </p:nvCxnSpPr>
              <p:spPr>
                <a:xfrm>
                  <a:off x="2967894" y="5813630"/>
                  <a:ext cx="379869" cy="7016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直线连接符 448">
                  <a:extLst>
                    <a:ext uri="{FF2B5EF4-FFF2-40B4-BE49-F238E27FC236}">
                      <a16:creationId xmlns:a16="http://schemas.microsoft.com/office/drawing/2014/main" id="{0667A4A0-1846-A54D-A62E-F54626BA7E2D}"/>
                    </a:ext>
                  </a:extLst>
                </p:cNvPr>
                <p:cNvCxnSpPr>
                  <a:cxnSpLocks/>
                  <a:stCxn id="389" idx="1"/>
                  <a:endCxn id="390" idx="1"/>
                </p:cNvCxnSpPr>
                <p:nvPr/>
              </p:nvCxnSpPr>
              <p:spPr>
                <a:xfrm>
                  <a:off x="830073" y="3213214"/>
                  <a:ext cx="14822" cy="40745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0" name="直线连接符 449">
                  <a:extLst>
                    <a:ext uri="{FF2B5EF4-FFF2-40B4-BE49-F238E27FC236}">
                      <a16:creationId xmlns:a16="http://schemas.microsoft.com/office/drawing/2014/main" id="{81C16366-7699-3547-A868-B29601F19C3D}"/>
                    </a:ext>
                  </a:extLst>
                </p:cNvPr>
                <p:cNvCxnSpPr>
                  <a:cxnSpLocks/>
                  <a:stCxn id="393" idx="3"/>
                  <a:endCxn id="392" idx="1"/>
                </p:cNvCxnSpPr>
                <p:nvPr/>
              </p:nvCxnSpPr>
              <p:spPr>
                <a:xfrm>
                  <a:off x="1481611" y="4900703"/>
                  <a:ext cx="213393" cy="25743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直线连接符 450">
                  <a:extLst>
                    <a:ext uri="{FF2B5EF4-FFF2-40B4-BE49-F238E27FC236}">
                      <a16:creationId xmlns:a16="http://schemas.microsoft.com/office/drawing/2014/main" id="{DE021BB5-584C-A942-B76C-01457FBCF4A0}"/>
                    </a:ext>
                  </a:extLst>
                </p:cNvPr>
                <p:cNvCxnSpPr>
                  <a:cxnSpLocks/>
                  <a:stCxn id="392" idx="3"/>
                  <a:endCxn id="394" idx="1"/>
                </p:cNvCxnSpPr>
                <p:nvPr/>
              </p:nvCxnSpPr>
              <p:spPr>
                <a:xfrm>
                  <a:off x="1871941" y="5282027"/>
                  <a:ext cx="328036" cy="23316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直线连接符 451">
                  <a:extLst>
                    <a:ext uri="{FF2B5EF4-FFF2-40B4-BE49-F238E27FC236}">
                      <a16:creationId xmlns:a16="http://schemas.microsoft.com/office/drawing/2014/main" id="{6B225463-65B6-5447-8B4F-36161F5E08D1}"/>
                    </a:ext>
                  </a:extLst>
                </p:cNvPr>
                <p:cNvCxnSpPr>
                  <a:cxnSpLocks/>
                  <a:stCxn id="396" idx="0"/>
                  <a:endCxn id="412" idx="2"/>
                </p:cNvCxnSpPr>
                <p:nvPr/>
              </p:nvCxnSpPr>
              <p:spPr>
                <a:xfrm flipH="1" flipV="1">
                  <a:off x="3002868" y="5371439"/>
                  <a:ext cx="452895" cy="44034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直线连接符 452">
                  <a:extLst>
                    <a:ext uri="{FF2B5EF4-FFF2-40B4-BE49-F238E27FC236}">
                      <a16:creationId xmlns:a16="http://schemas.microsoft.com/office/drawing/2014/main" id="{5A540BD3-56F1-704E-833F-757905DB725C}"/>
                    </a:ext>
                  </a:extLst>
                </p:cNvPr>
                <p:cNvCxnSpPr>
                  <a:cxnSpLocks/>
                  <a:stCxn id="396" idx="0"/>
                  <a:endCxn id="411" idx="2"/>
                </p:cNvCxnSpPr>
                <p:nvPr/>
              </p:nvCxnSpPr>
              <p:spPr>
                <a:xfrm flipV="1">
                  <a:off x="3455763" y="5377060"/>
                  <a:ext cx="134854" cy="43472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直线连接符 453">
                  <a:extLst>
                    <a:ext uri="{FF2B5EF4-FFF2-40B4-BE49-F238E27FC236}">
                      <a16:creationId xmlns:a16="http://schemas.microsoft.com/office/drawing/2014/main" id="{B15E02CA-FDD8-9B4B-99BB-A87628F3AB68}"/>
                    </a:ext>
                  </a:extLst>
                </p:cNvPr>
                <p:cNvCxnSpPr>
                  <a:cxnSpLocks/>
                  <a:stCxn id="395" idx="0"/>
                  <a:endCxn id="412" idx="2"/>
                </p:cNvCxnSpPr>
                <p:nvPr/>
              </p:nvCxnSpPr>
              <p:spPr>
                <a:xfrm flipV="1">
                  <a:off x="2878860" y="5371439"/>
                  <a:ext cx="124008" cy="347735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5" name="直线连接符 454">
                  <a:extLst>
                    <a:ext uri="{FF2B5EF4-FFF2-40B4-BE49-F238E27FC236}">
                      <a16:creationId xmlns:a16="http://schemas.microsoft.com/office/drawing/2014/main" id="{5DC85592-B191-9E49-90DA-6A0485945F04}"/>
                    </a:ext>
                  </a:extLst>
                </p:cNvPr>
                <p:cNvCxnSpPr>
                  <a:cxnSpLocks/>
                  <a:stCxn id="394" idx="0"/>
                  <a:endCxn id="412" idx="2"/>
                </p:cNvCxnSpPr>
                <p:nvPr/>
              </p:nvCxnSpPr>
              <p:spPr>
                <a:xfrm flipV="1">
                  <a:off x="2329511" y="5371439"/>
                  <a:ext cx="673357" cy="135395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6" name="直线连接符 455">
                  <a:extLst>
                    <a:ext uri="{FF2B5EF4-FFF2-40B4-BE49-F238E27FC236}">
                      <a16:creationId xmlns:a16="http://schemas.microsoft.com/office/drawing/2014/main" id="{1364EE28-40DB-3E44-AA0B-E61A449D2335}"/>
                    </a:ext>
                  </a:extLst>
                </p:cNvPr>
                <p:cNvCxnSpPr>
                  <a:cxnSpLocks/>
                  <a:stCxn id="397" idx="0"/>
                  <a:endCxn id="385" idx="2"/>
                </p:cNvCxnSpPr>
                <p:nvPr/>
              </p:nvCxnSpPr>
              <p:spPr>
                <a:xfrm flipH="1" flipV="1">
                  <a:off x="1833948" y="1031711"/>
                  <a:ext cx="203968" cy="35060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7" name="直线连接符 456">
                  <a:extLst>
                    <a:ext uri="{FF2B5EF4-FFF2-40B4-BE49-F238E27FC236}">
                      <a16:creationId xmlns:a16="http://schemas.microsoft.com/office/drawing/2014/main" id="{D1068BC8-51DD-BA49-81D8-605A8A12A473}"/>
                    </a:ext>
                  </a:extLst>
                </p:cNvPr>
                <p:cNvCxnSpPr>
                  <a:cxnSpLocks/>
                  <a:stCxn id="397" idx="1"/>
                  <a:endCxn id="386" idx="2"/>
                </p:cNvCxnSpPr>
                <p:nvPr/>
              </p:nvCxnSpPr>
              <p:spPr>
                <a:xfrm flipH="1" flipV="1">
                  <a:off x="1429212" y="1442802"/>
                  <a:ext cx="500704" cy="1152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8" name="直线连接符 457">
                  <a:extLst>
                    <a:ext uri="{FF2B5EF4-FFF2-40B4-BE49-F238E27FC236}">
                      <a16:creationId xmlns:a16="http://schemas.microsoft.com/office/drawing/2014/main" id="{12478462-1500-A94F-9F93-1829C33FB804}"/>
                    </a:ext>
                  </a:extLst>
                </p:cNvPr>
                <p:cNvCxnSpPr>
                  <a:cxnSpLocks/>
                  <a:stCxn id="398" idx="0"/>
                  <a:endCxn id="386" idx="2"/>
                </p:cNvCxnSpPr>
                <p:nvPr/>
              </p:nvCxnSpPr>
              <p:spPr>
                <a:xfrm flipH="1" flipV="1">
                  <a:off x="1429212" y="1442802"/>
                  <a:ext cx="224495" cy="45933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9" name="直线连接符 458">
                  <a:extLst>
                    <a:ext uri="{FF2B5EF4-FFF2-40B4-BE49-F238E27FC236}">
                      <a16:creationId xmlns:a16="http://schemas.microsoft.com/office/drawing/2014/main" id="{D8E6579C-987D-3940-8F2C-36701B3B4036}"/>
                    </a:ext>
                  </a:extLst>
                </p:cNvPr>
                <p:cNvCxnSpPr>
                  <a:cxnSpLocks/>
                  <a:stCxn id="398" idx="1"/>
                  <a:endCxn id="387" idx="2"/>
                </p:cNvCxnSpPr>
                <p:nvPr/>
              </p:nvCxnSpPr>
              <p:spPr>
                <a:xfrm flipH="1" flipV="1">
                  <a:off x="1131645" y="1957378"/>
                  <a:ext cx="414062" cy="1676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0" name="直线连接符 459">
                  <a:extLst>
                    <a:ext uri="{FF2B5EF4-FFF2-40B4-BE49-F238E27FC236}">
                      <a16:creationId xmlns:a16="http://schemas.microsoft.com/office/drawing/2014/main" id="{809C6DF4-D88B-D043-8135-AB9164287DD9}"/>
                    </a:ext>
                  </a:extLst>
                </p:cNvPr>
                <p:cNvCxnSpPr>
                  <a:cxnSpLocks/>
                  <a:stCxn id="399" idx="0"/>
                  <a:endCxn id="387" idx="2"/>
                </p:cNvCxnSpPr>
                <p:nvPr/>
              </p:nvCxnSpPr>
              <p:spPr>
                <a:xfrm flipH="1" flipV="1">
                  <a:off x="1131645" y="1957378"/>
                  <a:ext cx="170186" cy="32477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2" name="直线连接符 461">
                  <a:extLst>
                    <a:ext uri="{FF2B5EF4-FFF2-40B4-BE49-F238E27FC236}">
                      <a16:creationId xmlns:a16="http://schemas.microsoft.com/office/drawing/2014/main" id="{935539D2-ECBD-254C-93D5-38442E0A1B24}"/>
                    </a:ext>
                  </a:extLst>
                </p:cNvPr>
                <p:cNvCxnSpPr>
                  <a:cxnSpLocks/>
                  <a:stCxn id="400" idx="1"/>
                  <a:endCxn id="388" idx="2"/>
                </p:cNvCxnSpPr>
                <p:nvPr/>
              </p:nvCxnSpPr>
              <p:spPr>
                <a:xfrm flipH="1" flipV="1">
                  <a:off x="938685" y="2547794"/>
                  <a:ext cx="222581" cy="26548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3" name="直线连接符 462">
                  <a:extLst>
                    <a:ext uri="{FF2B5EF4-FFF2-40B4-BE49-F238E27FC236}">
                      <a16:creationId xmlns:a16="http://schemas.microsoft.com/office/drawing/2014/main" id="{96A55F9D-886F-C247-ADCF-23CDB288E7AF}"/>
                    </a:ext>
                  </a:extLst>
                </p:cNvPr>
                <p:cNvCxnSpPr>
                  <a:cxnSpLocks/>
                  <a:stCxn id="400" idx="1"/>
                  <a:endCxn id="389" idx="2"/>
                </p:cNvCxnSpPr>
                <p:nvPr/>
              </p:nvCxnSpPr>
              <p:spPr>
                <a:xfrm flipH="1">
                  <a:off x="900177" y="2813280"/>
                  <a:ext cx="261089" cy="29068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4" name="直线连接符 463">
                  <a:extLst>
                    <a:ext uri="{FF2B5EF4-FFF2-40B4-BE49-F238E27FC236}">
                      <a16:creationId xmlns:a16="http://schemas.microsoft.com/office/drawing/2014/main" id="{2B8AC61B-8A4A-0E4B-81CC-AC6517DC3AC2}"/>
                    </a:ext>
                  </a:extLst>
                </p:cNvPr>
                <p:cNvCxnSpPr>
                  <a:cxnSpLocks/>
                  <a:stCxn id="401" idx="1"/>
                  <a:endCxn id="389" idx="2"/>
                </p:cNvCxnSpPr>
                <p:nvPr/>
              </p:nvCxnSpPr>
              <p:spPr>
                <a:xfrm flipH="1" flipV="1">
                  <a:off x="900177" y="3103963"/>
                  <a:ext cx="180501" cy="24403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5" name="直线连接符 464">
                  <a:extLst>
                    <a:ext uri="{FF2B5EF4-FFF2-40B4-BE49-F238E27FC236}">
                      <a16:creationId xmlns:a16="http://schemas.microsoft.com/office/drawing/2014/main" id="{5D266594-D52D-7F4D-97E5-E988C068FBBE}"/>
                    </a:ext>
                  </a:extLst>
                </p:cNvPr>
                <p:cNvCxnSpPr>
                  <a:cxnSpLocks/>
                  <a:stCxn id="401" idx="1"/>
                  <a:endCxn id="390" idx="0"/>
                </p:cNvCxnSpPr>
                <p:nvPr/>
              </p:nvCxnSpPr>
              <p:spPr>
                <a:xfrm flipH="1">
                  <a:off x="945328" y="3348001"/>
                  <a:ext cx="135350" cy="354909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6" name="直线连接符 465">
                  <a:extLst>
                    <a:ext uri="{FF2B5EF4-FFF2-40B4-BE49-F238E27FC236}">
                      <a16:creationId xmlns:a16="http://schemas.microsoft.com/office/drawing/2014/main" id="{4B2D514A-B53D-1B49-B419-99F8139A6C95}"/>
                    </a:ext>
                  </a:extLst>
                </p:cNvPr>
                <p:cNvCxnSpPr>
                  <a:cxnSpLocks/>
                  <a:stCxn id="402" idx="1"/>
                  <a:endCxn id="390" idx="0"/>
                </p:cNvCxnSpPr>
                <p:nvPr/>
              </p:nvCxnSpPr>
              <p:spPr>
                <a:xfrm flipH="1">
                  <a:off x="945328" y="3658800"/>
                  <a:ext cx="322824" cy="4411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7" name="直线连接符 466">
                  <a:extLst>
                    <a:ext uri="{FF2B5EF4-FFF2-40B4-BE49-F238E27FC236}">
                      <a16:creationId xmlns:a16="http://schemas.microsoft.com/office/drawing/2014/main" id="{E07DD17B-9654-8046-8376-E2E3F6800EF2}"/>
                    </a:ext>
                  </a:extLst>
                </p:cNvPr>
                <p:cNvCxnSpPr>
                  <a:cxnSpLocks/>
                  <a:stCxn id="402" idx="2"/>
                  <a:endCxn id="391" idx="0"/>
                </p:cNvCxnSpPr>
                <p:nvPr/>
              </p:nvCxnSpPr>
              <p:spPr>
                <a:xfrm flipH="1">
                  <a:off x="1159106" y="3730806"/>
                  <a:ext cx="217046" cy="51112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8" name="直线连接符 467">
                  <a:extLst>
                    <a:ext uri="{FF2B5EF4-FFF2-40B4-BE49-F238E27FC236}">
                      <a16:creationId xmlns:a16="http://schemas.microsoft.com/office/drawing/2014/main" id="{F47DB34B-DD80-154D-AD5E-5182BAFA51EE}"/>
                    </a:ext>
                  </a:extLst>
                </p:cNvPr>
                <p:cNvCxnSpPr>
                  <a:cxnSpLocks/>
                  <a:stCxn id="403" idx="0"/>
                  <a:endCxn id="391" idx="0"/>
                </p:cNvCxnSpPr>
                <p:nvPr/>
              </p:nvCxnSpPr>
              <p:spPr>
                <a:xfrm flipH="1">
                  <a:off x="1159106" y="4142413"/>
                  <a:ext cx="474103" cy="99515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直线连接符 468">
                  <a:extLst>
                    <a:ext uri="{FF2B5EF4-FFF2-40B4-BE49-F238E27FC236}">
                      <a16:creationId xmlns:a16="http://schemas.microsoft.com/office/drawing/2014/main" id="{6B034857-F088-9143-9FF5-DF66BB827C1A}"/>
                    </a:ext>
                  </a:extLst>
                </p:cNvPr>
                <p:cNvCxnSpPr>
                  <a:cxnSpLocks/>
                  <a:stCxn id="403" idx="1"/>
                </p:cNvCxnSpPr>
                <p:nvPr/>
              </p:nvCxnSpPr>
              <p:spPr>
                <a:xfrm flipH="1">
                  <a:off x="1436281" y="4264149"/>
                  <a:ext cx="151878" cy="51041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0" name="直线连接符 469">
                  <a:extLst>
                    <a:ext uri="{FF2B5EF4-FFF2-40B4-BE49-F238E27FC236}">
                      <a16:creationId xmlns:a16="http://schemas.microsoft.com/office/drawing/2014/main" id="{358B829B-0439-4E4F-9184-131A20F50C7D}"/>
                    </a:ext>
                  </a:extLst>
                </p:cNvPr>
                <p:cNvCxnSpPr>
                  <a:cxnSpLocks/>
                  <a:stCxn id="405" idx="1"/>
                  <a:endCxn id="393" idx="0"/>
                </p:cNvCxnSpPr>
                <p:nvPr/>
              </p:nvCxnSpPr>
              <p:spPr>
                <a:xfrm flipH="1">
                  <a:off x="1474111" y="4457148"/>
                  <a:ext cx="418349" cy="31396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1" name="直线连接符 470">
                  <a:extLst>
                    <a:ext uri="{FF2B5EF4-FFF2-40B4-BE49-F238E27FC236}">
                      <a16:creationId xmlns:a16="http://schemas.microsoft.com/office/drawing/2014/main" id="{31C0CB9A-EBC2-EA4E-A8F2-97D1DC1EDE85}"/>
                    </a:ext>
                  </a:extLst>
                </p:cNvPr>
                <p:cNvCxnSpPr>
                  <a:cxnSpLocks/>
                  <a:stCxn id="404" idx="1"/>
                  <a:endCxn id="393" idx="0"/>
                </p:cNvCxnSpPr>
                <p:nvPr/>
              </p:nvCxnSpPr>
              <p:spPr>
                <a:xfrm flipH="1" flipV="1">
                  <a:off x="1474111" y="4771111"/>
                  <a:ext cx="464679" cy="18787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2" name="直线连接符 471">
                  <a:extLst>
                    <a:ext uri="{FF2B5EF4-FFF2-40B4-BE49-F238E27FC236}">
                      <a16:creationId xmlns:a16="http://schemas.microsoft.com/office/drawing/2014/main" id="{B7A675C7-B961-6440-81F0-5E85E3819B86}"/>
                    </a:ext>
                  </a:extLst>
                </p:cNvPr>
                <p:cNvCxnSpPr>
                  <a:cxnSpLocks/>
                  <a:stCxn id="404" idx="2"/>
                  <a:endCxn id="392" idx="0"/>
                </p:cNvCxnSpPr>
                <p:nvPr/>
              </p:nvCxnSpPr>
              <p:spPr>
                <a:xfrm flipH="1">
                  <a:off x="1824774" y="5030990"/>
                  <a:ext cx="222016" cy="13010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3" name="直线连接符 472">
                  <a:extLst>
                    <a:ext uri="{FF2B5EF4-FFF2-40B4-BE49-F238E27FC236}">
                      <a16:creationId xmlns:a16="http://schemas.microsoft.com/office/drawing/2014/main" id="{1746399F-BB3D-3E47-8333-90467D2C8D9B}"/>
                    </a:ext>
                  </a:extLst>
                </p:cNvPr>
                <p:cNvCxnSpPr>
                  <a:cxnSpLocks/>
                  <a:stCxn id="404" idx="2"/>
                  <a:endCxn id="394" idx="0"/>
                </p:cNvCxnSpPr>
                <p:nvPr/>
              </p:nvCxnSpPr>
              <p:spPr>
                <a:xfrm>
                  <a:off x="2046790" y="5030990"/>
                  <a:ext cx="282721" cy="47584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4" name="直线连接符 473">
                  <a:extLst>
                    <a:ext uri="{FF2B5EF4-FFF2-40B4-BE49-F238E27FC236}">
                      <a16:creationId xmlns:a16="http://schemas.microsoft.com/office/drawing/2014/main" id="{42C7136C-357D-5A43-9385-3B571F25B158}"/>
                    </a:ext>
                  </a:extLst>
                </p:cNvPr>
                <p:cNvCxnSpPr>
                  <a:cxnSpLocks/>
                  <a:stCxn id="410" idx="2"/>
                  <a:endCxn id="394" idx="0"/>
                </p:cNvCxnSpPr>
                <p:nvPr/>
              </p:nvCxnSpPr>
              <p:spPr>
                <a:xfrm flipH="1">
                  <a:off x="2329511" y="5105195"/>
                  <a:ext cx="168556" cy="401639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直线连接符 474">
                  <a:extLst>
                    <a:ext uri="{FF2B5EF4-FFF2-40B4-BE49-F238E27FC236}">
                      <a16:creationId xmlns:a16="http://schemas.microsoft.com/office/drawing/2014/main" id="{24CFC1C6-3919-4745-9BAA-0B4D35A6078A}"/>
                    </a:ext>
                  </a:extLst>
                </p:cNvPr>
                <p:cNvCxnSpPr>
                  <a:cxnSpLocks/>
                  <a:stCxn id="397" idx="2"/>
                  <a:endCxn id="398" idx="0"/>
                </p:cNvCxnSpPr>
                <p:nvPr/>
              </p:nvCxnSpPr>
              <p:spPr>
                <a:xfrm flipH="1">
                  <a:off x="1653707" y="1526332"/>
                  <a:ext cx="384209" cy="37580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6" name="直线连接符 475">
                  <a:extLst>
                    <a:ext uri="{FF2B5EF4-FFF2-40B4-BE49-F238E27FC236}">
                      <a16:creationId xmlns:a16="http://schemas.microsoft.com/office/drawing/2014/main" id="{20DF64A7-E4AB-754F-B825-C6BBFF445591}"/>
                    </a:ext>
                  </a:extLst>
                </p:cNvPr>
                <p:cNvCxnSpPr>
                  <a:cxnSpLocks/>
                  <a:stCxn id="398" idx="2"/>
                  <a:endCxn id="399" idx="0"/>
                </p:cNvCxnSpPr>
                <p:nvPr/>
              </p:nvCxnSpPr>
              <p:spPr>
                <a:xfrm flipH="1">
                  <a:off x="1301831" y="2046145"/>
                  <a:ext cx="351876" cy="236009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直线连接符 476">
                  <a:extLst>
                    <a:ext uri="{FF2B5EF4-FFF2-40B4-BE49-F238E27FC236}">
                      <a16:creationId xmlns:a16="http://schemas.microsoft.com/office/drawing/2014/main" id="{91255AF2-7DF6-1B48-9DC2-97012151DAE4}"/>
                    </a:ext>
                  </a:extLst>
                </p:cNvPr>
                <p:cNvCxnSpPr>
                  <a:cxnSpLocks/>
                  <a:stCxn id="399" idx="2"/>
                  <a:endCxn id="400" idx="0"/>
                </p:cNvCxnSpPr>
                <p:nvPr/>
              </p:nvCxnSpPr>
              <p:spPr>
                <a:xfrm flipH="1">
                  <a:off x="1269266" y="2426167"/>
                  <a:ext cx="32565" cy="31510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8" name="直线连接符 477">
                  <a:extLst>
                    <a:ext uri="{FF2B5EF4-FFF2-40B4-BE49-F238E27FC236}">
                      <a16:creationId xmlns:a16="http://schemas.microsoft.com/office/drawing/2014/main" id="{7EEFED4C-5F6D-4247-B20F-F5094CFC9415}"/>
                    </a:ext>
                  </a:extLst>
                </p:cNvPr>
                <p:cNvCxnSpPr>
                  <a:cxnSpLocks/>
                  <a:endCxn id="401" idx="0"/>
                </p:cNvCxnSpPr>
                <p:nvPr/>
              </p:nvCxnSpPr>
              <p:spPr>
                <a:xfrm flipH="1">
                  <a:off x="1151957" y="2887704"/>
                  <a:ext cx="101576" cy="351815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直线连接符 478">
                  <a:extLst>
                    <a:ext uri="{FF2B5EF4-FFF2-40B4-BE49-F238E27FC236}">
                      <a16:creationId xmlns:a16="http://schemas.microsoft.com/office/drawing/2014/main" id="{4D329E5A-3A43-4F46-865E-AF478BA055B8}"/>
                    </a:ext>
                  </a:extLst>
                </p:cNvPr>
                <p:cNvCxnSpPr>
                  <a:cxnSpLocks/>
                  <a:stCxn id="401" idx="2"/>
                  <a:endCxn id="402" idx="0"/>
                </p:cNvCxnSpPr>
                <p:nvPr/>
              </p:nvCxnSpPr>
              <p:spPr>
                <a:xfrm>
                  <a:off x="1208227" y="3372084"/>
                  <a:ext cx="167925" cy="214709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0" name="直线连接符 479">
                  <a:extLst>
                    <a:ext uri="{FF2B5EF4-FFF2-40B4-BE49-F238E27FC236}">
                      <a16:creationId xmlns:a16="http://schemas.microsoft.com/office/drawing/2014/main" id="{21524FEB-175F-024C-BB75-762935793C2C}"/>
                    </a:ext>
                  </a:extLst>
                </p:cNvPr>
                <p:cNvCxnSpPr>
                  <a:cxnSpLocks/>
                  <a:stCxn id="402" idx="2"/>
                  <a:endCxn id="403" idx="0"/>
                </p:cNvCxnSpPr>
                <p:nvPr/>
              </p:nvCxnSpPr>
              <p:spPr>
                <a:xfrm>
                  <a:off x="1376152" y="3730806"/>
                  <a:ext cx="257057" cy="41160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1" name="直线连接符 480">
                  <a:extLst>
                    <a:ext uri="{FF2B5EF4-FFF2-40B4-BE49-F238E27FC236}">
                      <a16:creationId xmlns:a16="http://schemas.microsoft.com/office/drawing/2014/main" id="{8B11EA80-ED53-9143-AAE4-EE4BF5F58C85}"/>
                    </a:ext>
                  </a:extLst>
                </p:cNvPr>
                <p:cNvCxnSpPr>
                  <a:cxnSpLocks/>
                  <a:stCxn id="403" idx="2"/>
                  <a:endCxn id="405" idx="1"/>
                </p:cNvCxnSpPr>
                <p:nvPr/>
              </p:nvCxnSpPr>
              <p:spPr>
                <a:xfrm>
                  <a:off x="1717857" y="4258922"/>
                  <a:ext cx="174603" cy="19822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2" name="直线连接符 481">
                  <a:extLst>
                    <a:ext uri="{FF2B5EF4-FFF2-40B4-BE49-F238E27FC236}">
                      <a16:creationId xmlns:a16="http://schemas.microsoft.com/office/drawing/2014/main" id="{DB45C046-2667-2F42-A4BE-F021D99096B7}"/>
                    </a:ext>
                  </a:extLst>
                </p:cNvPr>
                <p:cNvCxnSpPr>
                  <a:cxnSpLocks/>
                  <a:stCxn id="405" idx="2"/>
                  <a:endCxn id="404" idx="0"/>
                </p:cNvCxnSpPr>
                <p:nvPr/>
              </p:nvCxnSpPr>
              <p:spPr>
                <a:xfrm>
                  <a:off x="1959910" y="4568051"/>
                  <a:ext cx="86880" cy="31892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3" name="直线连接符 482">
                  <a:extLst>
                    <a:ext uri="{FF2B5EF4-FFF2-40B4-BE49-F238E27FC236}">
                      <a16:creationId xmlns:a16="http://schemas.microsoft.com/office/drawing/2014/main" id="{720A586C-90F4-4D4D-9C50-B4C26B011584}"/>
                    </a:ext>
                  </a:extLst>
                </p:cNvPr>
                <p:cNvCxnSpPr>
                  <a:cxnSpLocks/>
                  <a:stCxn id="410" idx="1"/>
                  <a:endCxn id="404" idx="3"/>
                </p:cNvCxnSpPr>
                <p:nvPr/>
              </p:nvCxnSpPr>
              <p:spPr>
                <a:xfrm flipH="1" flipV="1">
                  <a:off x="2154790" y="4958984"/>
                  <a:ext cx="273902" cy="3650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4" name="直线连接符 483">
                  <a:extLst>
                    <a:ext uri="{FF2B5EF4-FFF2-40B4-BE49-F238E27FC236}">
                      <a16:creationId xmlns:a16="http://schemas.microsoft.com/office/drawing/2014/main" id="{86ED4CD7-1D82-2C4D-A677-583E0479C868}"/>
                    </a:ext>
                  </a:extLst>
                </p:cNvPr>
                <p:cNvCxnSpPr>
                  <a:cxnSpLocks/>
                  <a:stCxn id="423" idx="2"/>
                  <a:endCxn id="433" idx="0"/>
                </p:cNvCxnSpPr>
                <p:nvPr/>
              </p:nvCxnSpPr>
              <p:spPr>
                <a:xfrm>
                  <a:off x="3311409" y="2242559"/>
                  <a:ext cx="185204" cy="37249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5" name="直线连接符 484">
                  <a:extLst>
                    <a:ext uri="{FF2B5EF4-FFF2-40B4-BE49-F238E27FC236}">
                      <a16:creationId xmlns:a16="http://schemas.microsoft.com/office/drawing/2014/main" id="{BED310E8-0D1D-EE46-924A-64299FF2B37D}"/>
                    </a:ext>
                  </a:extLst>
                </p:cNvPr>
                <p:cNvCxnSpPr>
                  <a:cxnSpLocks/>
                  <a:stCxn id="433" idx="2"/>
                  <a:endCxn id="438" idx="0"/>
                </p:cNvCxnSpPr>
                <p:nvPr/>
              </p:nvCxnSpPr>
              <p:spPr>
                <a:xfrm>
                  <a:off x="3456917" y="2753491"/>
                  <a:ext cx="199305" cy="31164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6" name="直线连接符 485">
                  <a:extLst>
                    <a:ext uri="{FF2B5EF4-FFF2-40B4-BE49-F238E27FC236}">
                      <a16:creationId xmlns:a16="http://schemas.microsoft.com/office/drawing/2014/main" id="{1D8AEE27-55D0-664D-9B77-562B653A83DE}"/>
                    </a:ext>
                  </a:extLst>
                </p:cNvPr>
                <p:cNvCxnSpPr>
                  <a:cxnSpLocks/>
                  <a:stCxn id="438" idx="2"/>
                  <a:endCxn id="440" idx="0"/>
                </p:cNvCxnSpPr>
                <p:nvPr/>
              </p:nvCxnSpPr>
              <p:spPr>
                <a:xfrm>
                  <a:off x="3656222" y="3209152"/>
                  <a:ext cx="169730" cy="32570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7" name="直线连接符 486">
                  <a:extLst>
                    <a:ext uri="{FF2B5EF4-FFF2-40B4-BE49-F238E27FC236}">
                      <a16:creationId xmlns:a16="http://schemas.microsoft.com/office/drawing/2014/main" id="{C6935C5D-A7D5-F14D-9DA7-BEA4146B5174}"/>
                    </a:ext>
                  </a:extLst>
                </p:cNvPr>
                <p:cNvCxnSpPr>
                  <a:cxnSpLocks/>
                  <a:stCxn id="407" idx="1"/>
                  <a:endCxn id="397" idx="3"/>
                </p:cNvCxnSpPr>
                <p:nvPr/>
              </p:nvCxnSpPr>
              <p:spPr>
                <a:xfrm flipH="1" flipV="1">
                  <a:off x="2145916" y="1454326"/>
                  <a:ext cx="342733" cy="22259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8" name="直线连接符 487">
                  <a:extLst>
                    <a:ext uri="{FF2B5EF4-FFF2-40B4-BE49-F238E27FC236}">
                      <a16:creationId xmlns:a16="http://schemas.microsoft.com/office/drawing/2014/main" id="{4EAD2AA7-0F25-F44B-960A-567D2F367859}"/>
                    </a:ext>
                  </a:extLst>
                </p:cNvPr>
                <p:cNvCxnSpPr>
                  <a:cxnSpLocks/>
                  <a:stCxn id="408" idx="0"/>
                  <a:endCxn id="397" idx="2"/>
                </p:cNvCxnSpPr>
                <p:nvPr/>
              </p:nvCxnSpPr>
              <p:spPr>
                <a:xfrm flipH="1" flipV="1">
                  <a:off x="2037916" y="1526332"/>
                  <a:ext cx="211821" cy="42311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9" name="直线连接符 488">
                  <a:extLst>
                    <a:ext uri="{FF2B5EF4-FFF2-40B4-BE49-F238E27FC236}">
                      <a16:creationId xmlns:a16="http://schemas.microsoft.com/office/drawing/2014/main" id="{20E691E2-0304-4D42-87E2-EE5C625EFDB2}"/>
                    </a:ext>
                  </a:extLst>
                </p:cNvPr>
                <p:cNvCxnSpPr>
                  <a:cxnSpLocks/>
                  <a:stCxn id="408" idx="1"/>
                  <a:endCxn id="398" idx="3"/>
                </p:cNvCxnSpPr>
                <p:nvPr/>
              </p:nvCxnSpPr>
              <p:spPr>
                <a:xfrm flipH="1" flipV="1">
                  <a:off x="1761707" y="1974139"/>
                  <a:ext cx="380030" cy="4731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0" name="直线连接符 489">
                  <a:extLst>
                    <a:ext uri="{FF2B5EF4-FFF2-40B4-BE49-F238E27FC236}">
                      <a16:creationId xmlns:a16="http://schemas.microsoft.com/office/drawing/2014/main" id="{0A9BF99C-2055-154A-BAA6-F4B5479A3C35}"/>
                    </a:ext>
                  </a:extLst>
                </p:cNvPr>
                <p:cNvCxnSpPr>
                  <a:cxnSpLocks/>
                  <a:stCxn id="409" idx="0"/>
                  <a:endCxn id="398" idx="2"/>
                </p:cNvCxnSpPr>
                <p:nvPr/>
              </p:nvCxnSpPr>
              <p:spPr>
                <a:xfrm flipH="1" flipV="1">
                  <a:off x="1653707" y="2046145"/>
                  <a:ext cx="336634" cy="359669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3" name="直线连接符 492">
                  <a:extLst>
                    <a:ext uri="{FF2B5EF4-FFF2-40B4-BE49-F238E27FC236}">
                      <a16:creationId xmlns:a16="http://schemas.microsoft.com/office/drawing/2014/main" id="{1A79A5AF-0568-AB43-B496-CCC832AD9A48}"/>
                    </a:ext>
                  </a:extLst>
                </p:cNvPr>
                <p:cNvCxnSpPr>
                  <a:cxnSpLocks/>
                  <a:stCxn id="400" idx="0"/>
                  <a:endCxn id="406" idx="1"/>
                </p:cNvCxnSpPr>
                <p:nvPr/>
              </p:nvCxnSpPr>
              <p:spPr>
                <a:xfrm flipV="1">
                  <a:off x="1269266" y="2490602"/>
                  <a:ext cx="224402" cy="25067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4" name="直线连接符 493">
                  <a:extLst>
                    <a:ext uri="{FF2B5EF4-FFF2-40B4-BE49-F238E27FC236}">
                      <a16:creationId xmlns:a16="http://schemas.microsoft.com/office/drawing/2014/main" id="{5FDE6154-3C39-2542-A26A-F53A55CB06A4}"/>
                    </a:ext>
                  </a:extLst>
                </p:cNvPr>
                <p:cNvCxnSpPr>
                  <a:cxnSpLocks/>
                  <a:stCxn id="433" idx="3"/>
                  <a:endCxn id="437" idx="1"/>
                </p:cNvCxnSpPr>
                <p:nvPr/>
              </p:nvCxnSpPr>
              <p:spPr>
                <a:xfrm>
                  <a:off x="3580581" y="2714043"/>
                  <a:ext cx="310122" cy="4384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5" name="直线连接符 494">
                  <a:extLst>
                    <a:ext uri="{FF2B5EF4-FFF2-40B4-BE49-F238E27FC236}">
                      <a16:creationId xmlns:a16="http://schemas.microsoft.com/office/drawing/2014/main" id="{B3016B18-62BA-1E49-8ADD-6A6FA3AF3F5B}"/>
                    </a:ext>
                  </a:extLst>
                </p:cNvPr>
                <p:cNvCxnSpPr>
                  <a:cxnSpLocks/>
                  <a:stCxn id="438" idx="0"/>
                  <a:endCxn id="437" idx="2"/>
                </p:cNvCxnSpPr>
                <p:nvPr/>
              </p:nvCxnSpPr>
              <p:spPr>
                <a:xfrm flipV="1">
                  <a:off x="3656222" y="2849176"/>
                  <a:ext cx="326758" cy="21596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6" name="直线连接符 495">
                  <a:extLst>
                    <a:ext uri="{FF2B5EF4-FFF2-40B4-BE49-F238E27FC236}">
                      <a16:creationId xmlns:a16="http://schemas.microsoft.com/office/drawing/2014/main" id="{E216EC8D-EC4A-734C-859B-36A39FEE708B}"/>
                    </a:ext>
                  </a:extLst>
                </p:cNvPr>
                <p:cNvCxnSpPr>
                  <a:cxnSpLocks/>
                  <a:stCxn id="439" idx="0"/>
                  <a:endCxn id="437" idx="2"/>
                </p:cNvCxnSpPr>
                <p:nvPr/>
              </p:nvCxnSpPr>
              <p:spPr>
                <a:xfrm flipH="1" flipV="1">
                  <a:off x="3982980" y="2849176"/>
                  <a:ext cx="200229" cy="33736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7" name="直线连接符 496">
                  <a:extLst>
                    <a:ext uri="{FF2B5EF4-FFF2-40B4-BE49-F238E27FC236}">
                      <a16:creationId xmlns:a16="http://schemas.microsoft.com/office/drawing/2014/main" id="{9DFAAE4F-249C-4041-9AB0-EF70FCB5EA1E}"/>
                    </a:ext>
                  </a:extLst>
                </p:cNvPr>
                <p:cNvCxnSpPr>
                  <a:cxnSpLocks/>
                  <a:stCxn id="439" idx="1"/>
                  <a:endCxn id="438" idx="3"/>
                </p:cNvCxnSpPr>
                <p:nvPr/>
              </p:nvCxnSpPr>
              <p:spPr>
                <a:xfrm flipH="1" flipV="1">
                  <a:off x="3764222" y="3137146"/>
                  <a:ext cx="291877" cy="75699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8" name="直线连接符 497">
                  <a:extLst>
                    <a:ext uri="{FF2B5EF4-FFF2-40B4-BE49-F238E27FC236}">
                      <a16:creationId xmlns:a16="http://schemas.microsoft.com/office/drawing/2014/main" id="{A647ACAA-7E01-6D47-822C-7C13134C1A2A}"/>
                    </a:ext>
                  </a:extLst>
                </p:cNvPr>
                <p:cNvCxnSpPr>
                  <a:cxnSpLocks/>
                  <a:stCxn id="439" idx="2"/>
                  <a:endCxn id="440" idx="0"/>
                </p:cNvCxnSpPr>
                <p:nvPr/>
              </p:nvCxnSpPr>
              <p:spPr>
                <a:xfrm flipH="1">
                  <a:off x="3825952" y="3320066"/>
                  <a:ext cx="303309" cy="21478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9" name="直线连接符 498">
                  <a:extLst>
                    <a:ext uri="{FF2B5EF4-FFF2-40B4-BE49-F238E27FC236}">
                      <a16:creationId xmlns:a16="http://schemas.microsoft.com/office/drawing/2014/main" id="{1AD68929-4CD9-9C43-A485-C84252A76B4B}"/>
                    </a:ext>
                  </a:extLst>
                </p:cNvPr>
                <p:cNvCxnSpPr>
                  <a:cxnSpLocks/>
                  <a:stCxn id="411" idx="1"/>
                  <a:endCxn id="412" idx="3"/>
                </p:cNvCxnSpPr>
                <p:nvPr/>
              </p:nvCxnSpPr>
              <p:spPr>
                <a:xfrm flipH="1" flipV="1">
                  <a:off x="3127833" y="5336331"/>
                  <a:ext cx="337819" cy="562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0" name="直线连接符 499">
                  <a:extLst>
                    <a:ext uri="{FF2B5EF4-FFF2-40B4-BE49-F238E27FC236}">
                      <a16:creationId xmlns:a16="http://schemas.microsoft.com/office/drawing/2014/main" id="{137676F2-5C05-4F40-9C1F-2F44F24609DF}"/>
                    </a:ext>
                  </a:extLst>
                </p:cNvPr>
                <p:cNvCxnSpPr>
                  <a:cxnSpLocks/>
                  <a:stCxn id="412" idx="1"/>
                  <a:endCxn id="410" idx="3"/>
                </p:cNvCxnSpPr>
                <p:nvPr/>
              </p:nvCxnSpPr>
              <p:spPr>
                <a:xfrm flipH="1" flipV="1">
                  <a:off x="2626018" y="5083342"/>
                  <a:ext cx="296387" cy="18624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1" name="直线连接符 500">
                  <a:extLst>
                    <a:ext uri="{FF2B5EF4-FFF2-40B4-BE49-F238E27FC236}">
                      <a16:creationId xmlns:a16="http://schemas.microsoft.com/office/drawing/2014/main" id="{2E89AABF-DEA3-3C45-83C7-59DD0D48AA90}"/>
                    </a:ext>
                  </a:extLst>
                </p:cNvPr>
                <p:cNvCxnSpPr>
                  <a:cxnSpLocks/>
                  <a:stCxn id="415" idx="0"/>
                  <a:endCxn id="407" idx="2"/>
                </p:cNvCxnSpPr>
                <p:nvPr/>
              </p:nvCxnSpPr>
              <p:spPr>
                <a:xfrm flipH="1" flipV="1">
                  <a:off x="2596649" y="1748924"/>
                  <a:ext cx="200184" cy="30769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2" name="直线连接符 501">
                  <a:extLst>
                    <a:ext uri="{FF2B5EF4-FFF2-40B4-BE49-F238E27FC236}">
                      <a16:creationId xmlns:a16="http://schemas.microsoft.com/office/drawing/2014/main" id="{CC944438-813C-9149-AC87-D6BE467661E5}"/>
                    </a:ext>
                  </a:extLst>
                </p:cNvPr>
                <p:cNvCxnSpPr>
                  <a:cxnSpLocks/>
                  <a:stCxn id="415" idx="1"/>
                  <a:endCxn id="408" idx="3"/>
                </p:cNvCxnSpPr>
                <p:nvPr/>
              </p:nvCxnSpPr>
              <p:spPr>
                <a:xfrm flipH="1" flipV="1">
                  <a:off x="2357737" y="2021457"/>
                  <a:ext cx="331096" cy="10717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3" name="直线连接符 502">
                  <a:extLst>
                    <a:ext uri="{FF2B5EF4-FFF2-40B4-BE49-F238E27FC236}">
                      <a16:creationId xmlns:a16="http://schemas.microsoft.com/office/drawing/2014/main" id="{B0DE53CA-F6FC-5045-8BA0-1FA7BCB326B2}"/>
                    </a:ext>
                  </a:extLst>
                </p:cNvPr>
                <p:cNvCxnSpPr>
                  <a:cxnSpLocks/>
                  <a:stCxn id="408" idx="2"/>
                  <a:endCxn id="409" idx="0"/>
                </p:cNvCxnSpPr>
                <p:nvPr/>
              </p:nvCxnSpPr>
              <p:spPr>
                <a:xfrm flipH="1">
                  <a:off x="1990341" y="2093463"/>
                  <a:ext cx="259396" cy="31235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4" name="直线连接符 503">
                  <a:extLst>
                    <a:ext uri="{FF2B5EF4-FFF2-40B4-BE49-F238E27FC236}">
                      <a16:creationId xmlns:a16="http://schemas.microsoft.com/office/drawing/2014/main" id="{3FE082D9-733D-BE4F-B858-18D141A7C462}"/>
                    </a:ext>
                  </a:extLst>
                </p:cNvPr>
                <p:cNvCxnSpPr>
                  <a:cxnSpLocks/>
                  <a:stCxn id="416" idx="1"/>
                  <a:endCxn id="409" idx="3"/>
                </p:cNvCxnSpPr>
                <p:nvPr/>
              </p:nvCxnSpPr>
              <p:spPr>
                <a:xfrm flipH="1">
                  <a:off x="2098341" y="2430227"/>
                  <a:ext cx="250585" cy="4759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5" name="直线连接符 504">
                  <a:extLst>
                    <a:ext uri="{FF2B5EF4-FFF2-40B4-BE49-F238E27FC236}">
                      <a16:creationId xmlns:a16="http://schemas.microsoft.com/office/drawing/2014/main" id="{DFEBC622-F5A2-E848-BB6F-DCE9C72F59EC}"/>
                    </a:ext>
                  </a:extLst>
                </p:cNvPr>
                <p:cNvCxnSpPr>
                  <a:cxnSpLocks/>
                  <a:stCxn id="417" idx="0"/>
                  <a:endCxn id="409" idx="2"/>
                </p:cNvCxnSpPr>
                <p:nvPr/>
              </p:nvCxnSpPr>
              <p:spPr>
                <a:xfrm flipH="1" flipV="1">
                  <a:off x="1990341" y="2549827"/>
                  <a:ext cx="194016" cy="28768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6" name="直线连接符 505">
                  <a:extLst>
                    <a:ext uri="{FF2B5EF4-FFF2-40B4-BE49-F238E27FC236}">
                      <a16:creationId xmlns:a16="http://schemas.microsoft.com/office/drawing/2014/main" id="{F51271A1-041C-D943-AB3E-9A83CFA7A12D}"/>
                    </a:ext>
                  </a:extLst>
                </p:cNvPr>
                <p:cNvCxnSpPr>
                  <a:cxnSpLocks/>
                  <a:stCxn id="413" idx="0"/>
                  <a:endCxn id="409" idx="2"/>
                </p:cNvCxnSpPr>
                <p:nvPr/>
              </p:nvCxnSpPr>
              <p:spPr>
                <a:xfrm flipV="1">
                  <a:off x="1747997" y="2549827"/>
                  <a:ext cx="242344" cy="24795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7" name="直线连接符 506">
                  <a:extLst>
                    <a:ext uri="{FF2B5EF4-FFF2-40B4-BE49-F238E27FC236}">
                      <a16:creationId xmlns:a16="http://schemas.microsoft.com/office/drawing/2014/main" id="{088A5BCC-214A-E04E-9CA7-D97B1E745853}"/>
                    </a:ext>
                  </a:extLst>
                </p:cNvPr>
                <p:cNvCxnSpPr>
                  <a:cxnSpLocks/>
                  <a:stCxn id="413" idx="0"/>
                  <a:endCxn id="406" idx="2"/>
                </p:cNvCxnSpPr>
                <p:nvPr/>
              </p:nvCxnSpPr>
              <p:spPr>
                <a:xfrm flipH="1" flipV="1">
                  <a:off x="1601668" y="2562608"/>
                  <a:ext cx="146329" cy="23517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直线连接符 507">
                  <a:extLst>
                    <a:ext uri="{FF2B5EF4-FFF2-40B4-BE49-F238E27FC236}">
                      <a16:creationId xmlns:a16="http://schemas.microsoft.com/office/drawing/2014/main" id="{245DEFAB-0BF4-9A40-B25B-DCFCC136C5C9}"/>
                    </a:ext>
                  </a:extLst>
                </p:cNvPr>
                <p:cNvCxnSpPr>
                  <a:cxnSpLocks/>
                  <a:stCxn id="413" idx="1"/>
                  <a:endCxn id="400" idx="3"/>
                </p:cNvCxnSpPr>
                <p:nvPr/>
              </p:nvCxnSpPr>
              <p:spPr>
                <a:xfrm flipH="1" flipV="1">
                  <a:off x="1377266" y="2813280"/>
                  <a:ext cx="262731" cy="5650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直线连接符 508">
                  <a:extLst>
                    <a:ext uri="{FF2B5EF4-FFF2-40B4-BE49-F238E27FC236}">
                      <a16:creationId xmlns:a16="http://schemas.microsoft.com/office/drawing/2014/main" id="{3ECD6A9C-9278-554E-ABA0-7D52E25B02CA}"/>
                    </a:ext>
                  </a:extLst>
                </p:cNvPr>
                <p:cNvCxnSpPr>
                  <a:cxnSpLocks/>
                  <a:stCxn id="414" idx="0"/>
                  <a:endCxn id="400" idx="2"/>
                </p:cNvCxnSpPr>
                <p:nvPr/>
              </p:nvCxnSpPr>
              <p:spPr>
                <a:xfrm flipH="1" flipV="1">
                  <a:off x="1269266" y="2885286"/>
                  <a:ext cx="217952" cy="19562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0" name="直线连接符 509">
                  <a:extLst>
                    <a:ext uri="{FF2B5EF4-FFF2-40B4-BE49-F238E27FC236}">
                      <a16:creationId xmlns:a16="http://schemas.microsoft.com/office/drawing/2014/main" id="{BE084FA1-4F60-4646-BA0D-12BCE951A87D}"/>
                    </a:ext>
                  </a:extLst>
                </p:cNvPr>
                <p:cNvCxnSpPr>
                  <a:cxnSpLocks/>
                  <a:stCxn id="414" idx="0"/>
                  <a:endCxn id="413" idx="1"/>
                </p:cNvCxnSpPr>
                <p:nvPr/>
              </p:nvCxnSpPr>
              <p:spPr>
                <a:xfrm flipV="1">
                  <a:off x="1487218" y="2869787"/>
                  <a:ext cx="152779" cy="211119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1" name="直线连接符 510">
                  <a:extLst>
                    <a:ext uri="{FF2B5EF4-FFF2-40B4-BE49-F238E27FC236}">
                      <a16:creationId xmlns:a16="http://schemas.microsoft.com/office/drawing/2014/main" id="{3FC7803F-7F09-0F49-B4EE-0FE41B45083A}"/>
                    </a:ext>
                  </a:extLst>
                </p:cNvPr>
                <p:cNvCxnSpPr>
                  <a:cxnSpLocks/>
                  <a:stCxn id="414" idx="1"/>
                  <a:endCxn id="401" idx="3"/>
                </p:cNvCxnSpPr>
                <p:nvPr/>
              </p:nvCxnSpPr>
              <p:spPr>
                <a:xfrm flipH="1">
                  <a:off x="1279507" y="3158466"/>
                  <a:ext cx="103628" cy="10513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2" name="直线连接符 511">
                  <a:extLst>
                    <a:ext uri="{FF2B5EF4-FFF2-40B4-BE49-F238E27FC236}">
                      <a16:creationId xmlns:a16="http://schemas.microsoft.com/office/drawing/2014/main" id="{3850CE47-E722-864C-9910-1DE468BB16CD}"/>
                    </a:ext>
                  </a:extLst>
                </p:cNvPr>
                <p:cNvCxnSpPr>
                  <a:cxnSpLocks/>
                  <a:stCxn id="414" idx="2"/>
                  <a:endCxn id="402" idx="0"/>
                </p:cNvCxnSpPr>
                <p:nvPr/>
              </p:nvCxnSpPr>
              <p:spPr>
                <a:xfrm flipH="1">
                  <a:off x="1376152" y="3224721"/>
                  <a:ext cx="118604" cy="36207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3" name="直线连接符 512">
                  <a:extLst>
                    <a:ext uri="{FF2B5EF4-FFF2-40B4-BE49-F238E27FC236}">
                      <a16:creationId xmlns:a16="http://schemas.microsoft.com/office/drawing/2014/main" id="{2BE6DDF2-55D1-E348-AB2D-B7B6419C73C6}"/>
                    </a:ext>
                  </a:extLst>
                </p:cNvPr>
                <p:cNvCxnSpPr>
                  <a:cxnSpLocks/>
                  <a:stCxn id="418" idx="1"/>
                  <a:endCxn id="402" idx="3"/>
                </p:cNvCxnSpPr>
                <p:nvPr/>
              </p:nvCxnSpPr>
              <p:spPr>
                <a:xfrm flipH="1">
                  <a:off x="1484152" y="3286477"/>
                  <a:ext cx="274995" cy="37232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4" name="直线连接符 513">
                  <a:extLst>
                    <a:ext uri="{FF2B5EF4-FFF2-40B4-BE49-F238E27FC236}">
                      <a16:creationId xmlns:a16="http://schemas.microsoft.com/office/drawing/2014/main" id="{D10B490D-A391-6845-B573-E304B500968A}"/>
                    </a:ext>
                  </a:extLst>
                </p:cNvPr>
                <p:cNvCxnSpPr>
                  <a:cxnSpLocks/>
                  <a:stCxn id="419" idx="1"/>
                  <a:endCxn id="402" idx="3"/>
                </p:cNvCxnSpPr>
                <p:nvPr/>
              </p:nvCxnSpPr>
              <p:spPr>
                <a:xfrm flipH="1" flipV="1">
                  <a:off x="1484152" y="3658800"/>
                  <a:ext cx="299321" cy="6198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5" name="直线连接符 514">
                  <a:extLst>
                    <a:ext uri="{FF2B5EF4-FFF2-40B4-BE49-F238E27FC236}">
                      <a16:creationId xmlns:a16="http://schemas.microsoft.com/office/drawing/2014/main" id="{6B273A93-C638-3B46-96B1-F71073B85A1D}"/>
                    </a:ext>
                  </a:extLst>
                </p:cNvPr>
                <p:cNvCxnSpPr>
                  <a:cxnSpLocks/>
                  <a:stCxn id="418" idx="2"/>
                  <a:endCxn id="419" idx="0"/>
                </p:cNvCxnSpPr>
                <p:nvPr/>
              </p:nvCxnSpPr>
              <p:spPr>
                <a:xfrm>
                  <a:off x="1867147" y="3358483"/>
                  <a:ext cx="24326" cy="29029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6" name="直线连接符 515">
                  <a:extLst>
                    <a:ext uri="{FF2B5EF4-FFF2-40B4-BE49-F238E27FC236}">
                      <a16:creationId xmlns:a16="http://schemas.microsoft.com/office/drawing/2014/main" id="{79304F28-883B-5D4E-8AB6-BABBC5B04276}"/>
                    </a:ext>
                  </a:extLst>
                </p:cNvPr>
                <p:cNvCxnSpPr>
                  <a:cxnSpLocks/>
                  <a:stCxn id="414" idx="3"/>
                  <a:endCxn id="418" idx="1"/>
                </p:cNvCxnSpPr>
                <p:nvPr/>
              </p:nvCxnSpPr>
              <p:spPr>
                <a:xfrm>
                  <a:off x="1598839" y="3147162"/>
                  <a:ext cx="160308" cy="139315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7" name="直线连接符 516">
                  <a:extLst>
                    <a:ext uri="{FF2B5EF4-FFF2-40B4-BE49-F238E27FC236}">
                      <a16:creationId xmlns:a16="http://schemas.microsoft.com/office/drawing/2014/main" id="{06A7AF8C-98C8-CC46-8248-1CBED932D1A4}"/>
                    </a:ext>
                  </a:extLst>
                </p:cNvPr>
                <p:cNvCxnSpPr>
                  <a:cxnSpLocks/>
                  <a:stCxn id="419" idx="2"/>
                  <a:endCxn id="403" idx="0"/>
                </p:cNvCxnSpPr>
                <p:nvPr/>
              </p:nvCxnSpPr>
              <p:spPr>
                <a:xfrm flipH="1">
                  <a:off x="1633209" y="3792790"/>
                  <a:ext cx="258264" cy="34962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8" name="直线连接符 517">
                  <a:extLst>
                    <a:ext uri="{FF2B5EF4-FFF2-40B4-BE49-F238E27FC236}">
                      <a16:creationId xmlns:a16="http://schemas.microsoft.com/office/drawing/2014/main" id="{3F17752E-0961-674F-BBD1-0794C37663F2}"/>
                    </a:ext>
                  </a:extLst>
                </p:cNvPr>
                <p:cNvCxnSpPr>
                  <a:cxnSpLocks/>
                  <a:stCxn id="417" idx="0"/>
                  <a:endCxn id="416" idx="2"/>
                </p:cNvCxnSpPr>
                <p:nvPr/>
              </p:nvCxnSpPr>
              <p:spPr>
                <a:xfrm flipV="1">
                  <a:off x="2184357" y="2533471"/>
                  <a:ext cx="243242" cy="30404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9" name="直线连接符 518">
                  <a:extLst>
                    <a:ext uri="{FF2B5EF4-FFF2-40B4-BE49-F238E27FC236}">
                      <a16:creationId xmlns:a16="http://schemas.microsoft.com/office/drawing/2014/main" id="{9367D670-4E8C-8240-BF1F-2EEE43D05718}"/>
                    </a:ext>
                  </a:extLst>
                </p:cNvPr>
                <p:cNvCxnSpPr>
                  <a:cxnSpLocks/>
                  <a:stCxn id="417" idx="1"/>
                  <a:endCxn id="413" idx="3"/>
                </p:cNvCxnSpPr>
                <p:nvPr/>
              </p:nvCxnSpPr>
              <p:spPr>
                <a:xfrm flipH="1" flipV="1">
                  <a:off x="1855997" y="2869787"/>
                  <a:ext cx="220360" cy="3973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0" name="直线连接符 519">
                  <a:extLst>
                    <a:ext uri="{FF2B5EF4-FFF2-40B4-BE49-F238E27FC236}">
                      <a16:creationId xmlns:a16="http://schemas.microsoft.com/office/drawing/2014/main" id="{F022B834-2105-9641-89F3-FEA051D8A740}"/>
                    </a:ext>
                  </a:extLst>
                </p:cNvPr>
                <p:cNvCxnSpPr>
                  <a:cxnSpLocks/>
                  <a:stCxn id="409" idx="1"/>
                  <a:endCxn id="406" idx="3"/>
                </p:cNvCxnSpPr>
                <p:nvPr/>
              </p:nvCxnSpPr>
              <p:spPr>
                <a:xfrm flipH="1">
                  <a:off x="1709668" y="2477821"/>
                  <a:ext cx="172673" cy="1278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1" name="直线连接符 520">
                  <a:extLst>
                    <a:ext uri="{FF2B5EF4-FFF2-40B4-BE49-F238E27FC236}">
                      <a16:creationId xmlns:a16="http://schemas.microsoft.com/office/drawing/2014/main" id="{CCA79E32-7DE0-5441-805E-1E99B3E42719}"/>
                    </a:ext>
                  </a:extLst>
                </p:cNvPr>
                <p:cNvCxnSpPr>
                  <a:cxnSpLocks/>
                  <a:stCxn id="416" idx="1"/>
                  <a:endCxn id="408" idx="2"/>
                </p:cNvCxnSpPr>
                <p:nvPr/>
              </p:nvCxnSpPr>
              <p:spPr>
                <a:xfrm flipH="1" flipV="1">
                  <a:off x="2249737" y="2093463"/>
                  <a:ext cx="99189" cy="33676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2" name="直线连接符 521">
                  <a:extLst>
                    <a:ext uri="{FF2B5EF4-FFF2-40B4-BE49-F238E27FC236}">
                      <a16:creationId xmlns:a16="http://schemas.microsoft.com/office/drawing/2014/main" id="{0556C663-D635-3743-82F2-00E64047107A}"/>
                    </a:ext>
                  </a:extLst>
                </p:cNvPr>
                <p:cNvCxnSpPr>
                  <a:cxnSpLocks/>
                  <a:stCxn id="416" idx="0"/>
                  <a:endCxn id="415" idx="1"/>
                </p:cNvCxnSpPr>
                <p:nvPr/>
              </p:nvCxnSpPr>
              <p:spPr>
                <a:xfrm flipV="1">
                  <a:off x="2474485" y="2128628"/>
                  <a:ext cx="214348" cy="26867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3" name="直线连接符 522">
                  <a:extLst>
                    <a:ext uri="{FF2B5EF4-FFF2-40B4-BE49-F238E27FC236}">
                      <a16:creationId xmlns:a16="http://schemas.microsoft.com/office/drawing/2014/main" id="{BC6A0BDD-17E0-F545-9251-A8F0DA307083}"/>
                    </a:ext>
                  </a:extLst>
                </p:cNvPr>
                <p:cNvCxnSpPr>
                  <a:cxnSpLocks/>
                  <a:stCxn id="415" idx="3"/>
                  <a:endCxn id="423" idx="1"/>
                </p:cNvCxnSpPr>
                <p:nvPr/>
              </p:nvCxnSpPr>
              <p:spPr>
                <a:xfrm>
                  <a:off x="2904833" y="2128628"/>
                  <a:ext cx="329717" cy="933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4" name="直线连接符 523">
                  <a:extLst>
                    <a:ext uri="{FF2B5EF4-FFF2-40B4-BE49-F238E27FC236}">
                      <a16:creationId xmlns:a16="http://schemas.microsoft.com/office/drawing/2014/main" id="{3E2009D0-4AC4-F546-8605-A9F9D7489AB1}"/>
                    </a:ext>
                  </a:extLst>
                </p:cNvPr>
                <p:cNvCxnSpPr>
                  <a:cxnSpLocks/>
                  <a:stCxn id="415" idx="2"/>
                  <a:endCxn id="422" idx="0"/>
                </p:cNvCxnSpPr>
                <p:nvPr/>
              </p:nvCxnSpPr>
              <p:spPr>
                <a:xfrm>
                  <a:off x="2796833" y="2200634"/>
                  <a:ext cx="181757" cy="27119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5" name="直线连接符 524">
                  <a:extLst>
                    <a:ext uri="{FF2B5EF4-FFF2-40B4-BE49-F238E27FC236}">
                      <a16:creationId xmlns:a16="http://schemas.microsoft.com/office/drawing/2014/main" id="{0C7C117D-D53A-7C4C-91CC-51AAD3722F59}"/>
                    </a:ext>
                  </a:extLst>
                </p:cNvPr>
                <p:cNvCxnSpPr>
                  <a:cxnSpLocks/>
                  <a:stCxn id="423" idx="2"/>
                  <a:endCxn id="422" idx="0"/>
                </p:cNvCxnSpPr>
                <p:nvPr/>
              </p:nvCxnSpPr>
              <p:spPr>
                <a:xfrm flipH="1">
                  <a:off x="2978590" y="2242559"/>
                  <a:ext cx="332819" cy="229269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6" name="直线连接符 525">
                  <a:extLst>
                    <a:ext uri="{FF2B5EF4-FFF2-40B4-BE49-F238E27FC236}">
                      <a16:creationId xmlns:a16="http://schemas.microsoft.com/office/drawing/2014/main" id="{B332F153-AA43-E144-A4F9-769DA4C87623}"/>
                    </a:ext>
                  </a:extLst>
                </p:cNvPr>
                <p:cNvCxnSpPr>
                  <a:cxnSpLocks/>
                  <a:stCxn id="433" idx="1"/>
                  <a:endCxn id="422" idx="3"/>
                </p:cNvCxnSpPr>
                <p:nvPr/>
              </p:nvCxnSpPr>
              <p:spPr>
                <a:xfrm flipH="1" flipV="1">
                  <a:off x="3070867" y="2563119"/>
                  <a:ext cx="302082" cy="9138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7" name="直线连接符 526">
                  <a:extLst>
                    <a:ext uri="{FF2B5EF4-FFF2-40B4-BE49-F238E27FC236}">
                      <a16:creationId xmlns:a16="http://schemas.microsoft.com/office/drawing/2014/main" id="{1F515E49-A324-CE47-8700-21449A0D5404}"/>
                    </a:ext>
                  </a:extLst>
                </p:cNvPr>
                <p:cNvCxnSpPr>
                  <a:cxnSpLocks/>
                  <a:stCxn id="424" idx="0"/>
                  <a:endCxn id="422" idx="2"/>
                </p:cNvCxnSpPr>
                <p:nvPr/>
              </p:nvCxnSpPr>
              <p:spPr>
                <a:xfrm flipH="1" flipV="1">
                  <a:off x="2951112" y="2613195"/>
                  <a:ext cx="210978" cy="34792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8" name="直线连接符 527">
                  <a:extLst>
                    <a:ext uri="{FF2B5EF4-FFF2-40B4-BE49-F238E27FC236}">
                      <a16:creationId xmlns:a16="http://schemas.microsoft.com/office/drawing/2014/main" id="{DEE8B941-AFD6-B648-BD57-DAF00278738C}"/>
                    </a:ext>
                  </a:extLst>
                </p:cNvPr>
                <p:cNvCxnSpPr>
                  <a:cxnSpLocks/>
                  <a:stCxn id="424" idx="0"/>
                  <a:endCxn id="433" idx="2"/>
                </p:cNvCxnSpPr>
                <p:nvPr/>
              </p:nvCxnSpPr>
              <p:spPr>
                <a:xfrm flipV="1">
                  <a:off x="3162090" y="2753491"/>
                  <a:ext cx="294827" cy="20763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9" name="直线连接符 528">
                  <a:extLst>
                    <a:ext uri="{FF2B5EF4-FFF2-40B4-BE49-F238E27FC236}">
                      <a16:creationId xmlns:a16="http://schemas.microsoft.com/office/drawing/2014/main" id="{05447A31-ED9B-8B45-BE8B-9AA3721C15B9}"/>
                    </a:ext>
                  </a:extLst>
                </p:cNvPr>
                <p:cNvCxnSpPr>
                  <a:cxnSpLocks/>
                  <a:stCxn id="422" idx="1"/>
                  <a:endCxn id="416" idx="3"/>
                </p:cNvCxnSpPr>
                <p:nvPr/>
              </p:nvCxnSpPr>
              <p:spPr>
                <a:xfrm flipH="1" flipV="1">
                  <a:off x="2553158" y="2500549"/>
                  <a:ext cx="305677" cy="2135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0" name="直线连接符 529">
                  <a:extLst>
                    <a:ext uri="{FF2B5EF4-FFF2-40B4-BE49-F238E27FC236}">
                      <a16:creationId xmlns:a16="http://schemas.microsoft.com/office/drawing/2014/main" id="{CD740954-0F10-F949-A039-2F6277183675}"/>
                    </a:ext>
                  </a:extLst>
                </p:cNvPr>
                <p:cNvCxnSpPr>
                  <a:cxnSpLocks/>
                  <a:stCxn id="421" idx="0"/>
                  <a:endCxn id="416" idx="2"/>
                </p:cNvCxnSpPr>
                <p:nvPr/>
              </p:nvCxnSpPr>
              <p:spPr>
                <a:xfrm flipH="1" flipV="1">
                  <a:off x="2427599" y="2533471"/>
                  <a:ext cx="226588" cy="35148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1" name="直线连接符 530">
                  <a:extLst>
                    <a:ext uri="{FF2B5EF4-FFF2-40B4-BE49-F238E27FC236}">
                      <a16:creationId xmlns:a16="http://schemas.microsoft.com/office/drawing/2014/main" id="{16533E05-3451-B642-A1BE-557061B98971}"/>
                    </a:ext>
                  </a:extLst>
                </p:cNvPr>
                <p:cNvCxnSpPr>
                  <a:cxnSpLocks/>
                  <a:stCxn id="418" idx="0"/>
                  <a:endCxn id="417" idx="1"/>
                </p:cNvCxnSpPr>
                <p:nvPr/>
              </p:nvCxnSpPr>
              <p:spPr>
                <a:xfrm flipV="1">
                  <a:off x="1867147" y="2909518"/>
                  <a:ext cx="209210" cy="30495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2" name="直线连接符 531">
                  <a:extLst>
                    <a:ext uri="{FF2B5EF4-FFF2-40B4-BE49-F238E27FC236}">
                      <a16:creationId xmlns:a16="http://schemas.microsoft.com/office/drawing/2014/main" id="{63375B02-6481-7B40-BF71-AD1678B41C2C}"/>
                    </a:ext>
                  </a:extLst>
                </p:cNvPr>
                <p:cNvCxnSpPr>
                  <a:cxnSpLocks/>
                  <a:stCxn id="418" idx="0"/>
                  <a:endCxn id="413" idx="2"/>
                </p:cNvCxnSpPr>
                <p:nvPr/>
              </p:nvCxnSpPr>
              <p:spPr>
                <a:xfrm flipH="1" flipV="1">
                  <a:off x="1747997" y="2941793"/>
                  <a:ext cx="119150" cy="27267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3" name="直线连接符 532">
                  <a:extLst>
                    <a:ext uri="{FF2B5EF4-FFF2-40B4-BE49-F238E27FC236}">
                      <a16:creationId xmlns:a16="http://schemas.microsoft.com/office/drawing/2014/main" id="{55A67477-E1C3-7945-A81F-646C8712D27F}"/>
                    </a:ext>
                  </a:extLst>
                </p:cNvPr>
                <p:cNvCxnSpPr>
                  <a:cxnSpLocks/>
                  <a:stCxn id="420" idx="0"/>
                  <a:endCxn id="417" idx="2"/>
                </p:cNvCxnSpPr>
                <p:nvPr/>
              </p:nvCxnSpPr>
              <p:spPr>
                <a:xfrm flipH="1" flipV="1">
                  <a:off x="2184357" y="2981524"/>
                  <a:ext cx="147707" cy="40814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4" name="直线连接符 533">
                  <a:extLst>
                    <a:ext uri="{FF2B5EF4-FFF2-40B4-BE49-F238E27FC236}">
                      <a16:creationId xmlns:a16="http://schemas.microsoft.com/office/drawing/2014/main" id="{42E3EE26-5ED4-104A-AAD8-5B96A194E4B9}"/>
                    </a:ext>
                  </a:extLst>
                </p:cNvPr>
                <p:cNvCxnSpPr>
                  <a:cxnSpLocks/>
                  <a:stCxn id="420" idx="1"/>
                  <a:endCxn id="418" idx="3"/>
                </p:cNvCxnSpPr>
                <p:nvPr/>
              </p:nvCxnSpPr>
              <p:spPr>
                <a:xfrm flipH="1" flipV="1">
                  <a:off x="1975147" y="3286477"/>
                  <a:ext cx="248917" cy="17519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5" name="直线连接符 534">
                  <a:extLst>
                    <a:ext uri="{FF2B5EF4-FFF2-40B4-BE49-F238E27FC236}">
                      <a16:creationId xmlns:a16="http://schemas.microsoft.com/office/drawing/2014/main" id="{9C6B6D05-542B-E34A-81FB-803AF3688296}"/>
                    </a:ext>
                  </a:extLst>
                </p:cNvPr>
                <p:cNvCxnSpPr>
                  <a:cxnSpLocks/>
                  <a:stCxn id="420" idx="1"/>
                  <a:endCxn id="419" idx="3"/>
                </p:cNvCxnSpPr>
                <p:nvPr/>
              </p:nvCxnSpPr>
              <p:spPr>
                <a:xfrm flipH="1">
                  <a:off x="1999473" y="3461673"/>
                  <a:ext cx="224591" cy="25911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6" name="直线连接符 535">
                  <a:extLst>
                    <a:ext uri="{FF2B5EF4-FFF2-40B4-BE49-F238E27FC236}">
                      <a16:creationId xmlns:a16="http://schemas.microsoft.com/office/drawing/2014/main" id="{61468538-5321-7640-8FD8-A24AE9EC1ECC}"/>
                    </a:ext>
                  </a:extLst>
                </p:cNvPr>
                <p:cNvCxnSpPr>
                  <a:cxnSpLocks/>
                  <a:stCxn id="421" idx="1"/>
                  <a:endCxn id="417" idx="3"/>
                </p:cNvCxnSpPr>
                <p:nvPr/>
              </p:nvCxnSpPr>
              <p:spPr>
                <a:xfrm flipH="1" flipV="1">
                  <a:off x="2292357" y="2909518"/>
                  <a:ext cx="253830" cy="4744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7" name="直线连接符 536">
                  <a:extLst>
                    <a:ext uri="{FF2B5EF4-FFF2-40B4-BE49-F238E27FC236}">
                      <a16:creationId xmlns:a16="http://schemas.microsoft.com/office/drawing/2014/main" id="{4BA56B91-6439-374E-809A-56E4C291199E}"/>
                    </a:ext>
                  </a:extLst>
                </p:cNvPr>
                <p:cNvCxnSpPr>
                  <a:cxnSpLocks/>
                  <a:stCxn id="421" idx="0"/>
                  <a:endCxn id="422" idx="2"/>
                </p:cNvCxnSpPr>
                <p:nvPr/>
              </p:nvCxnSpPr>
              <p:spPr>
                <a:xfrm flipV="1">
                  <a:off x="2654187" y="2613195"/>
                  <a:ext cx="296925" cy="27176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8" name="直线连接符 537">
                  <a:extLst>
                    <a:ext uri="{FF2B5EF4-FFF2-40B4-BE49-F238E27FC236}">
                      <a16:creationId xmlns:a16="http://schemas.microsoft.com/office/drawing/2014/main" id="{657D1002-272D-E948-82C8-DAD9A7E56E22}"/>
                    </a:ext>
                  </a:extLst>
                </p:cNvPr>
                <p:cNvCxnSpPr>
                  <a:cxnSpLocks/>
                  <a:stCxn id="421" idx="3"/>
                  <a:endCxn id="424" idx="1"/>
                </p:cNvCxnSpPr>
                <p:nvPr/>
              </p:nvCxnSpPr>
              <p:spPr>
                <a:xfrm>
                  <a:off x="2762187" y="2956964"/>
                  <a:ext cx="291903" cy="7616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9" name="直线连接符 538">
                  <a:extLst>
                    <a:ext uri="{FF2B5EF4-FFF2-40B4-BE49-F238E27FC236}">
                      <a16:creationId xmlns:a16="http://schemas.microsoft.com/office/drawing/2014/main" id="{D594E8E5-AA5E-2A4C-8219-6905B0742514}"/>
                    </a:ext>
                  </a:extLst>
                </p:cNvPr>
                <p:cNvCxnSpPr>
                  <a:cxnSpLocks/>
                  <a:stCxn id="438" idx="1"/>
                  <a:endCxn id="424" idx="3"/>
                </p:cNvCxnSpPr>
                <p:nvPr/>
              </p:nvCxnSpPr>
              <p:spPr>
                <a:xfrm flipH="1" flipV="1">
                  <a:off x="3270090" y="3033130"/>
                  <a:ext cx="278132" cy="10401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0" name="直线连接符 539">
                  <a:extLst>
                    <a:ext uri="{FF2B5EF4-FFF2-40B4-BE49-F238E27FC236}">
                      <a16:creationId xmlns:a16="http://schemas.microsoft.com/office/drawing/2014/main" id="{D8C13EBC-7114-FD4F-A376-9B15EDAB3BA4}"/>
                    </a:ext>
                  </a:extLst>
                </p:cNvPr>
                <p:cNvCxnSpPr>
                  <a:cxnSpLocks/>
                  <a:stCxn id="435" idx="0"/>
                  <a:endCxn id="424" idx="2"/>
                </p:cNvCxnSpPr>
                <p:nvPr/>
              </p:nvCxnSpPr>
              <p:spPr>
                <a:xfrm flipH="1" flipV="1">
                  <a:off x="3162090" y="3105136"/>
                  <a:ext cx="176391" cy="28876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1" name="直线连接符 540">
                  <a:extLst>
                    <a:ext uri="{FF2B5EF4-FFF2-40B4-BE49-F238E27FC236}">
                      <a16:creationId xmlns:a16="http://schemas.microsoft.com/office/drawing/2014/main" id="{E927668C-126E-1D40-AFFA-EEB461CA81C2}"/>
                    </a:ext>
                  </a:extLst>
                </p:cNvPr>
                <p:cNvCxnSpPr>
                  <a:cxnSpLocks/>
                  <a:stCxn id="435" idx="0"/>
                  <a:endCxn id="438" idx="1"/>
                </p:cNvCxnSpPr>
                <p:nvPr/>
              </p:nvCxnSpPr>
              <p:spPr>
                <a:xfrm flipV="1">
                  <a:off x="3338481" y="3137146"/>
                  <a:ext cx="209741" cy="25675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2" name="直线连接符 541">
                  <a:extLst>
                    <a:ext uri="{FF2B5EF4-FFF2-40B4-BE49-F238E27FC236}">
                      <a16:creationId xmlns:a16="http://schemas.microsoft.com/office/drawing/2014/main" id="{B40F299E-4D89-384D-81B7-5DD8D11C01B3}"/>
                    </a:ext>
                  </a:extLst>
                </p:cNvPr>
                <p:cNvCxnSpPr>
                  <a:cxnSpLocks/>
                  <a:stCxn id="429" idx="0"/>
                  <a:endCxn id="421" idx="2"/>
                </p:cNvCxnSpPr>
                <p:nvPr/>
              </p:nvCxnSpPr>
              <p:spPr>
                <a:xfrm flipH="1" flipV="1">
                  <a:off x="2654187" y="3028970"/>
                  <a:ext cx="192047" cy="33202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3" name="直线连接符 542">
                  <a:extLst>
                    <a:ext uri="{FF2B5EF4-FFF2-40B4-BE49-F238E27FC236}">
                      <a16:creationId xmlns:a16="http://schemas.microsoft.com/office/drawing/2014/main" id="{4477514B-67E2-3842-9009-B181E664F0E6}"/>
                    </a:ext>
                  </a:extLst>
                </p:cNvPr>
                <p:cNvCxnSpPr>
                  <a:cxnSpLocks/>
                  <a:stCxn id="420" idx="0"/>
                  <a:endCxn id="421" idx="2"/>
                </p:cNvCxnSpPr>
                <p:nvPr/>
              </p:nvCxnSpPr>
              <p:spPr>
                <a:xfrm flipV="1">
                  <a:off x="2332064" y="3028970"/>
                  <a:ext cx="322123" cy="36069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4" name="直线连接符 543">
                  <a:extLst>
                    <a:ext uri="{FF2B5EF4-FFF2-40B4-BE49-F238E27FC236}">
                      <a16:creationId xmlns:a16="http://schemas.microsoft.com/office/drawing/2014/main" id="{2381AAD3-5774-9148-B28D-53F03B120BD3}"/>
                    </a:ext>
                  </a:extLst>
                </p:cNvPr>
                <p:cNvCxnSpPr>
                  <a:cxnSpLocks/>
                  <a:stCxn id="420" idx="3"/>
                  <a:endCxn id="429" idx="1"/>
                </p:cNvCxnSpPr>
                <p:nvPr/>
              </p:nvCxnSpPr>
              <p:spPr>
                <a:xfrm flipV="1">
                  <a:off x="2440064" y="3433005"/>
                  <a:ext cx="298170" cy="2866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5" name="直线连接符 544">
                  <a:extLst>
                    <a:ext uri="{FF2B5EF4-FFF2-40B4-BE49-F238E27FC236}">
                      <a16:creationId xmlns:a16="http://schemas.microsoft.com/office/drawing/2014/main" id="{5488956A-73D7-B948-B17B-D40549A03ECE}"/>
                    </a:ext>
                  </a:extLst>
                </p:cNvPr>
                <p:cNvCxnSpPr>
                  <a:cxnSpLocks/>
                  <a:stCxn id="429" idx="0"/>
                  <a:endCxn id="424" idx="2"/>
                </p:cNvCxnSpPr>
                <p:nvPr/>
              </p:nvCxnSpPr>
              <p:spPr>
                <a:xfrm flipV="1">
                  <a:off x="2846234" y="3105136"/>
                  <a:ext cx="315856" cy="25586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6" name="直线连接符 545">
                  <a:extLst>
                    <a:ext uri="{FF2B5EF4-FFF2-40B4-BE49-F238E27FC236}">
                      <a16:creationId xmlns:a16="http://schemas.microsoft.com/office/drawing/2014/main" id="{98F8EF03-2C73-BE4F-BAB6-B17A29423150}"/>
                    </a:ext>
                  </a:extLst>
                </p:cNvPr>
                <p:cNvCxnSpPr>
                  <a:cxnSpLocks/>
                  <a:stCxn id="429" idx="3"/>
                  <a:endCxn id="435" idx="1"/>
                </p:cNvCxnSpPr>
                <p:nvPr/>
              </p:nvCxnSpPr>
              <p:spPr>
                <a:xfrm>
                  <a:off x="2954234" y="3433005"/>
                  <a:ext cx="276247" cy="3289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7" name="直线连接符 546">
                  <a:extLst>
                    <a:ext uri="{FF2B5EF4-FFF2-40B4-BE49-F238E27FC236}">
                      <a16:creationId xmlns:a16="http://schemas.microsoft.com/office/drawing/2014/main" id="{63D11FFC-8BE6-024B-B4DF-6A2C90CD3949}"/>
                    </a:ext>
                  </a:extLst>
                </p:cNvPr>
                <p:cNvCxnSpPr>
                  <a:cxnSpLocks/>
                  <a:stCxn id="440" idx="1"/>
                  <a:endCxn id="435" idx="3"/>
                </p:cNvCxnSpPr>
                <p:nvPr/>
              </p:nvCxnSpPr>
              <p:spPr>
                <a:xfrm flipH="1" flipV="1">
                  <a:off x="3446481" y="3465903"/>
                  <a:ext cx="271471" cy="14095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8" name="直线连接符 547">
                  <a:extLst>
                    <a:ext uri="{FF2B5EF4-FFF2-40B4-BE49-F238E27FC236}">
                      <a16:creationId xmlns:a16="http://schemas.microsoft.com/office/drawing/2014/main" id="{BE215C29-9C6C-C246-945A-7136A8E37B3A}"/>
                    </a:ext>
                  </a:extLst>
                </p:cNvPr>
                <p:cNvCxnSpPr>
                  <a:cxnSpLocks/>
                  <a:stCxn id="436" idx="0"/>
                  <a:endCxn id="435" idx="2"/>
                </p:cNvCxnSpPr>
                <p:nvPr/>
              </p:nvCxnSpPr>
              <p:spPr>
                <a:xfrm flipH="1" flipV="1">
                  <a:off x="3338481" y="3537909"/>
                  <a:ext cx="194204" cy="333755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9" name="直线连接符 548">
                  <a:extLst>
                    <a:ext uri="{FF2B5EF4-FFF2-40B4-BE49-F238E27FC236}">
                      <a16:creationId xmlns:a16="http://schemas.microsoft.com/office/drawing/2014/main" id="{2C8FA999-DB20-E142-9A5D-E8364C7E5624}"/>
                    </a:ext>
                  </a:extLst>
                </p:cNvPr>
                <p:cNvCxnSpPr>
                  <a:cxnSpLocks/>
                  <a:stCxn id="436" idx="0"/>
                  <a:endCxn id="440" idx="2"/>
                </p:cNvCxnSpPr>
                <p:nvPr/>
              </p:nvCxnSpPr>
              <p:spPr>
                <a:xfrm flipV="1">
                  <a:off x="3532685" y="3678866"/>
                  <a:ext cx="293267" cy="19279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0" name="直线连接符 549">
                  <a:extLst>
                    <a:ext uri="{FF2B5EF4-FFF2-40B4-BE49-F238E27FC236}">
                      <a16:creationId xmlns:a16="http://schemas.microsoft.com/office/drawing/2014/main" id="{903EFE45-D5D0-FB4F-B6FE-C6D80D4D1C18}"/>
                    </a:ext>
                  </a:extLst>
                </p:cNvPr>
                <p:cNvCxnSpPr>
                  <a:cxnSpLocks/>
                  <a:stCxn id="429" idx="2"/>
                  <a:endCxn id="432" idx="0"/>
                </p:cNvCxnSpPr>
                <p:nvPr/>
              </p:nvCxnSpPr>
              <p:spPr>
                <a:xfrm>
                  <a:off x="2846234" y="3505011"/>
                  <a:ext cx="189545" cy="30141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1" name="直线连接符 550">
                  <a:extLst>
                    <a:ext uri="{FF2B5EF4-FFF2-40B4-BE49-F238E27FC236}">
                      <a16:creationId xmlns:a16="http://schemas.microsoft.com/office/drawing/2014/main" id="{E73F368A-FDE8-954C-BEA3-B85B13E9E4C2}"/>
                    </a:ext>
                  </a:extLst>
                </p:cNvPr>
                <p:cNvCxnSpPr>
                  <a:cxnSpLocks/>
                  <a:stCxn id="435" idx="2"/>
                  <a:endCxn id="432" idx="0"/>
                </p:cNvCxnSpPr>
                <p:nvPr/>
              </p:nvCxnSpPr>
              <p:spPr>
                <a:xfrm flipH="1">
                  <a:off x="3035779" y="3537909"/>
                  <a:ext cx="302702" cy="26851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2" name="直线连接符 551">
                  <a:extLst>
                    <a:ext uri="{FF2B5EF4-FFF2-40B4-BE49-F238E27FC236}">
                      <a16:creationId xmlns:a16="http://schemas.microsoft.com/office/drawing/2014/main" id="{31B541A6-0416-124D-874D-BE306AB2AB19}"/>
                    </a:ext>
                  </a:extLst>
                </p:cNvPr>
                <p:cNvCxnSpPr>
                  <a:cxnSpLocks/>
                  <a:stCxn id="420" idx="2"/>
                  <a:endCxn id="430" idx="0"/>
                </p:cNvCxnSpPr>
                <p:nvPr/>
              </p:nvCxnSpPr>
              <p:spPr>
                <a:xfrm>
                  <a:off x="2332064" y="3533679"/>
                  <a:ext cx="270521" cy="211755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3" name="直线连接符 552">
                  <a:extLst>
                    <a:ext uri="{FF2B5EF4-FFF2-40B4-BE49-F238E27FC236}">
                      <a16:creationId xmlns:a16="http://schemas.microsoft.com/office/drawing/2014/main" id="{C379EC9F-BDF3-A343-A9A5-0D905CC2A40C}"/>
                    </a:ext>
                  </a:extLst>
                </p:cNvPr>
                <p:cNvCxnSpPr>
                  <a:cxnSpLocks/>
                  <a:stCxn id="420" idx="2"/>
                  <a:endCxn id="425" idx="0"/>
                </p:cNvCxnSpPr>
                <p:nvPr/>
              </p:nvCxnSpPr>
              <p:spPr>
                <a:xfrm flipH="1">
                  <a:off x="2249737" y="3533679"/>
                  <a:ext cx="82327" cy="45547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4" name="直线连接符 553">
                  <a:extLst>
                    <a:ext uri="{FF2B5EF4-FFF2-40B4-BE49-F238E27FC236}">
                      <a16:creationId xmlns:a16="http://schemas.microsoft.com/office/drawing/2014/main" id="{A8C9A099-2DB4-5B48-92B1-EC61ADF58494}"/>
                    </a:ext>
                  </a:extLst>
                </p:cNvPr>
                <p:cNvCxnSpPr>
                  <a:cxnSpLocks/>
                  <a:stCxn id="419" idx="2"/>
                  <a:endCxn id="425" idx="1"/>
                </p:cNvCxnSpPr>
                <p:nvPr/>
              </p:nvCxnSpPr>
              <p:spPr>
                <a:xfrm>
                  <a:off x="1891473" y="3792790"/>
                  <a:ext cx="250264" cy="26837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5" name="直线连接符 554">
                  <a:extLst>
                    <a:ext uri="{FF2B5EF4-FFF2-40B4-BE49-F238E27FC236}">
                      <a16:creationId xmlns:a16="http://schemas.microsoft.com/office/drawing/2014/main" id="{02295BB2-5EDD-D544-8B92-53991838337E}"/>
                    </a:ext>
                  </a:extLst>
                </p:cNvPr>
                <p:cNvCxnSpPr>
                  <a:cxnSpLocks/>
                  <a:stCxn id="403" idx="3"/>
                  <a:endCxn id="425" idx="1"/>
                </p:cNvCxnSpPr>
                <p:nvPr/>
              </p:nvCxnSpPr>
              <p:spPr>
                <a:xfrm flipV="1">
                  <a:off x="1762907" y="4061162"/>
                  <a:ext cx="378830" cy="76025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6" name="直线连接符 555">
                  <a:extLst>
                    <a:ext uri="{FF2B5EF4-FFF2-40B4-BE49-F238E27FC236}">
                      <a16:creationId xmlns:a16="http://schemas.microsoft.com/office/drawing/2014/main" id="{5D0E2541-69AC-544A-A8A2-8BA899273D2C}"/>
                    </a:ext>
                  </a:extLst>
                </p:cNvPr>
                <p:cNvCxnSpPr>
                  <a:cxnSpLocks/>
                  <a:stCxn id="430" idx="1"/>
                  <a:endCxn id="425" idx="0"/>
                </p:cNvCxnSpPr>
                <p:nvPr/>
              </p:nvCxnSpPr>
              <p:spPr>
                <a:xfrm flipH="1">
                  <a:off x="2249737" y="3817441"/>
                  <a:ext cx="244848" cy="17171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7" name="直线连接符 556">
                  <a:extLst>
                    <a:ext uri="{FF2B5EF4-FFF2-40B4-BE49-F238E27FC236}">
                      <a16:creationId xmlns:a16="http://schemas.microsoft.com/office/drawing/2014/main" id="{0E862E54-D595-DE42-BDDE-6531F77FE728}"/>
                    </a:ext>
                  </a:extLst>
                </p:cNvPr>
                <p:cNvCxnSpPr>
                  <a:cxnSpLocks/>
                  <a:stCxn id="429" idx="2"/>
                  <a:endCxn id="430" idx="0"/>
                </p:cNvCxnSpPr>
                <p:nvPr/>
              </p:nvCxnSpPr>
              <p:spPr>
                <a:xfrm flipH="1">
                  <a:off x="2602585" y="3505011"/>
                  <a:ext cx="243649" cy="24042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8" name="直线连接符 557">
                  <a:extLst>
                    <a:ext uri="{FF2B5EF4-FFF2-40B4-BE49-F238E27FC236}">
                      <a16:creationId xmlns:a16="http://schemas.microsoft.com/office/drawing/2014/main" id="{CB49595C-7465-4E42-86AB-8C0C4D0BEF20}"/>
                    </a:ext>
                  </a:extLst>
                </p:cNvPr>
                <p:cNvCxnSpPr>
                  <a:cxnSpLocks/>
                  <a:stCxn id="432" idx="1"/>
                  <a:endCxn id="430" idx="3"/>
                </p:cNvCxnSpPr>
                <p:nvPr/>
              </p:nvCxnSpPr>
              <p:spPr>
                <a:xfrm flipH="1" flipV="1">
                  <a:off x="2710585" y="3817441"/>
                  <a:ext cx="217194" cy="6099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9" name="直线连接符 558">
                  <a:extLst>
                    <a:ext uri="{FF2B5EF4-FFF2-40B4-BE49-F238E27FC236}">
                      <a16:creationId xmlns:a16="http://schemas.microsoft.com/office/drawing/2014/main" id="{50BB64C3-7898-494B-A131-CFB6236A4B84}"/>
                    </a:ext>
                  </a:extLst>
                </p:cNvPr>
                <p:cNvCxnSpPr>
                  <a:cxnSpLocks/>
                  <a:stCxn id="432" idx="3"/>
                  <a:endCxn id="436" idx="1"/>
                </p:cNvCxnSpPr>
                <p:nvPr/>
              </p:nvCxnSpPr>
              <p:spPr>
                <a:xfrm>
                  <a:off x="3143779" y="3878434"/>
                  <a:ext cx="266694" cy="3697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0" name="直线连接符 559">
                  <a:extLst>
                    <a:ext uri="{FF2B5EF4-FFF2-40B4-BE49-F238E27FC236}">
                      <a16:creationId xmlns:a16="http://schemas.microsoft.com/office/drawing/2014/main" id="{495716F1-58DB-DA49-806E-3995294C6BE7}"/>
                    </a:ext>
                  </a:extLst>
                </p:cNvPr>
                <p:cNvCxnSpPr>
                  <a:cxnSpLocks/>
                  <a:stCxn id="432" idx="2"/>
                  <a:endCxn id="434" idx="0"/>
                </p:cNvCxnSpPr>
                <p:nvPr/>
              </p:nvCxnSpPr>
              <p:spPr>
                <a:xfrm>
                  <a:off x="3035779" y="3950440"/>
                  <a:ext cx="218108" cy="388169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1" name="直线连接符 560">
                  <a:extLst>
                    <a:ext uri="{FF2B5EF4-FFF2-40B4-BE49-F238E27FC236}">
                      <a16:creationId xmlns:a16="http://schemas.microsoft.com/office/drawing/2014/main" id="{F5083C84-DE48-344F-BB09-EA8F1BDFDFDA}"/>
                    </a:ext>
                  </a:extLst>
                </p:cNvPr>
                <p:cNvCxnSpPr>
                  <a:cxnSpLocks/>
                  <a:stCxn id="436" idx="2"/>
                  <a:endCxn id="434" idx="0"/>
                </p:cNvCxnSpPr>
                <p:nvPr/>
              </p:nvCxnSpPr>
              <p:spPr>
                <a:xfrm flipH="1">
                  <a:off x="3253887" y="4011399"/>
                  <a:ext cx="243958" cy="32721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2" name="直线连接符 561">
                  <a:extLst>
                    <a:ext uri="{FF2B5EF4-FFF2-40B4-BE49-F238E27FC236}">
                      <a16:creationId xmlns:a16="http://schemas.microsoft.com/office/drawing/2014/main" id="{116FB05D-EDC2-E448-906F-1A110409B97C}"/>
                    </a:ext>
                  </a:extLst>
                </p:cNvPr>
                <p:cNvCxnSpPr>
                  <a:cxnSpLocks/>
                  <a:stCxn id="411" idx="0"/>
                  <a:endCxn id="428" idx="2"/>
                </p:cNvCxnSpPr>
                <p:nvPr/>
              </p:nvCxnSpPr>
              <p:spPr>
                <a:xfrm flipH="1" flipV="1">
                  <a:off x="3285176" y="4977497"/>
                  <a:ext cx="260939" cy="26259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3" name="直线连接符 562">
                  <a:extLst>
                    <a:ext uri="{FF2B5EF4-FFF2-40B4-BE49-F238E27FC236}">
                      <a16:creationId xmlns:a16="http://schemas.microsoft.com/office/drawing/2014/main" id="{17704459-DD81-2548-B652-A1246A060AF9}"/>
                    </a:ext>
                  </a:extLst>
                </p:cNvPr>
                <p:cNvCxnSpPr>
                  <a:cxnSpLocks/>
                  <a:stCxn id="428" idx="0"/>
                  <a:endCxn id="434" idx="2"/>
                </p:cNvCxnSpPr>
                <p:nvPr/>
              </p:nvCxnSpPr>
              <p:spPr>
                <a:xfrm flipH="1" flipV="1">
                  <a:off x="3253887" y="4482622"/>
                  <a:ext cx="31289" cy="35086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4" name="直线连接符 563">
                  <a:extLst>
                    <a:ext uri="{FF2B5EF4-FFF2-40B4-BE49-F238E27FC236}">
                      <a16:creationId xmlns:a16="http://schemas.microsoft.com/office/drawing/2014/main" id="{05EF6510-60DD-EA49-8C18-B0AEDAE36C4C}"/>
                    </a:ext>
                  </a:extLst>
                </p:cNvPr>
                <p:cNvCxnSpPr>
                  <a:cxnSpLocks/>
                  <a:stCxn id="431" idx="0"/>
                  <a:endCxn id="430" idx="2"/>
                </p:cNvCxnSpPr>
                <p:nvPr/>
              </p:nvCxnSpPr>
              <p:spPr>
                <a:xfrm flipH="1" flipV="1">
                  <a:off x="2602585" y="3889447"/>
                  <a:ext cx="125735" cy="30580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直线连接符 564">
                  <a:extLst>
                    <a:ext uri="{FF2B5EF4-FFF2-40B4-BE49-F238E27FC236}">
                      <a16:creationId xmlns:a16="http://schemas.microsoft.com/office/drawing/2014/main" id="{89C0B044-693D-7C41-9C56-0DE5C1010EF8}"/>
                    </a:ext>
                  </a:extLst>
                </p:cNvPr>
                <p:cNvCxnSpPr>
                  <a:cxnSpLocks/>
                  <a:stCxn id="431" idx="0"/>
                  <a:endCxn id="432" idx="2"/>
                </p:cNvCxnSpPr>
                <p:nvPr/>
              </p:nvCxnSpPr>
              <p:spPr>
                <a:xfrm flipV="1">
                  <a:off x="2728320" y="3950440"/>
                  <a:ext cx="307459" cy="24480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直线连接符 565">
                  <a:extLst>
                    <a:ext uri="{FF2B5EF4-FFF2-40B4-BE49-F238E27FC236}">
                      <a16:creationId xmlns:a16="http://schemas.microsoft.com/office/drawing/2014/main" id="{820DDD21-C9D0-404A-9AF0-9D705737CF76}"/>
                    </a:ext>
                  </a:extLst>
                </p:cNvPr>
                <p:cNvCxnSpPr>
                  <a:cxnSpLocks/>
                  <a:stCxn id="431" idx="3"/>
                  <a:endCxn id="434" idx="1"/>
                </p:cNvCxnSpPr>
                <p:nvPr/>
              </p:nvCxnSpPr>
              <p:spPr>
                <a:xfrm>
                  <a:off x="2836320" y="4267255"/>
                  <a:ext cx="309567" cy="14336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直线连接符 566">
                  <a:extLst>
                    <a:ext uri="{FF2B5EF4-FFF2-40B4-BE49-F238E27FC236}">
                      <a16:creationId xmlns:a16="http://schemas.microsoft.com/office/drawing/2014/main" id="{AD14D08E-6BCD-1446-9C4E-227677FB3F18}"/>
                    </a:ext>
                  </a:extLst>
                </p:cNvPr>
                <p:cNvCxnSpPr>
                  <a:cxnSpLocks/>
                  <a:stCxn id="431" idx="2"/>
                  <a:endCxn id="427" idx="0"/>
                </p:cNvCxnSpPr>
                <p:nvPr/>
              </p:nvCxnSpPr>
              <p:spPr>
                <a:xfrm>
                  <a:off x="2728320" y="4339261"/>
                  <a:ext cx="167216" cy="32074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8" name="直线连接符 567">
                  <a:extLst>
                    <a:ext uri="{FF2B5EF4-FFF2-40B4-BE49-F238E27FC236}">
                      <a16:creationId xmlns:a16="http://schemas.microsoft.com/office/drawing/2014/main" id="{2B6F9AE0-4760-FD4A-A753-7C901219B8F1}"/>
                    </a:ext>
                  </a:extLst>
                </p:cNvPr>
                <p:cNvCxnSpPr>
                  <a:cxnSpLocks/>
                  <a:stCxn id="434" idx="1"/>
                  <a:endCxn id="427" idx="0"/>
                </p:cNvCxnSpPr>
                <p:nvPr/>
              </p:nvCxnSpPr>
              <p:spPr>
                <a:xfrm flipH="1">
                  <a:off x="2895536" y="4410616"/>
                  <a:ext cx="250351" cy="24938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直线连接符 568">
                  <a:extLst>
                    <a:ext uri="{FF2B5EF4-FFF2-40B4-BE49-F238E27FC236}">
                      <a16:creationId xmlns:a16="http://schemas.microsoft.com/office/drawing/2014/main" id="{E8133B09-8C11-4846-BA66-D884DFBADC10}"/>
                    </a:ext>
                  </a:extLst>
                </p:cNvPr>
                <p:cNvCxnSpPr>
                  <a:cxnSpLocks/>
                  <a:stCxn id="428" idx="1"/>
                  <a:endCxn id="427" idx="3"/>
                </p:cNvCxnSpPr>
                <p:nvPr/>
              </p:nvCxnSpPr>
              <p:spPr>
                <a:xfrm flipH="1" flipV="1">
                  <a:off x="3003536" y="4732010"/>
                  <a:ext cx="173640" cy="17348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0" name="直线连接符 569">
                  <a:extLst>
                    <a:ext uri="{FF2B5EF4-FFF2-40B4-BE49-F238E27FC236}">
                      <a16:creationId xmlns:a16="http://schemas.microsoft.com/office/drawing/2014/main" id="{CED297C0-2FC2-3D44-B5E0-46551399D274}"/>
                    </a:ext>
                  </a:extLst>
                </p:cNvPr>
                <p:cNvCxnSpPr>
                  <a:cxnSpLocks/>
                  <a:stCxn id="412" idx="0"/>
                  <a:endCxn id="427" idx="2"/>
                </p:cNvCxnSpPr>
                <p:nvPr/>
              </p:nvCxnSpPr>
              <p:spPr>
                <a:xfrm flipH="1" flipV="1">
                  <a:off x="2895536" y="4804016"/>
                  <a:ext cx="151834" cy="43045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1" name="直线连接符 570">
                  <a:extLst>
                    <a:ext uri="{FF2B5EF4-FFF2-40B4-BE49-F238E27FC236}">
                      <a16:creationId xmlns:a16="http://schemas.microsoft.com/office/drawing/2014/main" id="{FF7B8EDB-A152-C544-90C1-E643414A071B}"/>
                    </a:ext>
                  </a:extLst>
                </p:cNvPr>
                <p:cNvCxnSpPr>
                  <a:cxnSpLocks/>
                  <a:stCxn id="412" idx="0"/>
                  <a:endCxn id="428" idx="2"/>
                </p:cNvCxnSpPr>
                <p:nvPr/>
              </p:nvCxnSpPr>
              <p:spPr>
                <a:xfrm flipV="1">
                  <a:off x="3047370" y="4977497"/>
                  <a:ext cx="237806" cy="25697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2" name="直线连接符 571">
                  <a:extLst>
                    <a:ext uri="{FF2B5EF4-FFF2-40B4-BE49-F238E27FC236}">
                      <a16:creationId xmlns:a16="http://schemas.microsoft.com/office/drawing/2014/main" id="{D684AC8D-AF3F-FB42-8D92-F90DEF202CF1}"/>
                    </a:ext>
                  </a:extLst>
                </p:cNvPr>
                <p:cNvCxnSpPr>
                  <a:cxnSpLocks/>
                  <a:stCxn id="426" idx="0"/>
                  <a:endCxn id="425" idx="2"/>
                </p:cNvCxnSpPr>
                <p:nvPr/>
              </p:nvCxnSpPr>
              <p:spPr>
                <a:xfrm flipH="1" flipV="1">
                  <a:off x="2249737" y="4133168"/>
                  <a:ext cx="156339" cy="40409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3" name="直线连接符 572">
                  <a:extLst>
                    <a:ext uri="{FF2B5EF4-FFF2-40B4-BE49-F238E27FC236}">
                      <a16:creationId xmlns:a16="http://schemas.microsoft.com/office/drawing/2014/main" id="{3F9B8EFE-0853-E54E-BE3E-BEE5BA54B1FC}"/>
                    </a:ext>
                  </a:extLst>
                </p:cNvPr>
                <p:cNvCxnSpPr>
                  <a:cxnSpLocks/>
                  <a:stCxn id="405" idx="0"/>
                  <a:endCxn id="425" idx="2"/>
                </p:cNvCxnSpPr>
                <p:nvPr/>
              </p:nvCxnSpPr>
              <p:spPr>
                <a:xfrm flipV="1">
                  <a:off x="2020772" y="4133168"/>
                  <a:ext cx="228965" cy="30436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直线连接符 573">
                  <a:extLst>
                    <a:ext uri="{FF2B5EF4-FFF2-40B4-BE49-F238E27FC236}">
                      <a16:creationId xmlns:a16="http://schemas.microsoft.com/office/drawing/2014/main" id="{BADFAD5A-FE74-8C42-864D-4B86D7341D98}"/>
                    </a:ext>
                  </a:extLst>
                </p:cNvPr>
                <p:cNvCxnSpPr>
                  <a:cxnSpLocks/>
                  <a:stCxn id="425" idx="3"/>
                  <a:endCxn id="431" idx="1"/>
                </p:cNvCxnSpPr>
                <p:nvPr/>
              </p:nvCxnSpPr>
              <p:spPr>
                <a:xfrm>
                  <a:off x="2357737" y="4061162"/>
                  <a:ext cx="262583" cy="20609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5" name="直线连接符 574">
                  <a:extLst>
                    <a:ext uri="{FF2B5EF4-FFF2-40B4-BE49-F238E27FC236}">
                      <a16:creationId xmlns:a16="http://schemas.microsoft.com/office/drawing/2014/main" id="{C019F7C7-1DC2-394A-84AE-07D2D35578AE}"/>
                    </a:ext>
                  </a:extLst>
                </p:cNvPr>
                <p:cNvCxnSpPr>
                  <a:cxnSpLocks/>
                  <a:stCxn id="405" idx="3"/>
                  <a:endCxn id="426" idx="1"/>
                </p:cNvCxnSpPr>
                <p:nvPr/>
              </p:nvCxnSpPr>
              <p:spPr>
                <a:xfrm>
                  <a:off x="2088222" y="4548434"/>
                  <a:ext cx="209854" cy="6083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6" name="直线连接符 575">
                  <a:extLst>
                    <a:ext uri="{FF2B5EF4-FFF2-40B4-BE49-F238E27FC236}">
                      <a16:creationId xmlns:a16="http://schemas.microsoft.com/office/drawing/2014/main" id="{22A2B471-9CB3-0840-A516-E1E65326192E}"/>
                    </a:ext>
                  </a:extLst>
                </p:cNvPr>
                <p:cNvCxnSpPr>
                  <a:cxnSpLocks/>
                  <a:stCxn id="404" idx="0"/>
                  <a:endCxn id="426" idx="1"/>
                </p:cNvCxnSpPr>
                <p:nvPr/>
              </p:nvCxnSpPr>
              <p:spPr>
                <a:xfrm flipV="1">
                  <a:off x="2046790" y="4609265"/>
                  <a:ext cx="251286" cy="27771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7" name="直线连接符 576">
                  <a:extLst>
                    <a:ext uri="{FF2B5EF4-FFF2-40B4-BE49-F238E27FC236}">
                      <a16:creationId xmlns:a16="http://schemas.microsoft.com/office/drawing/2014/main" id="{72C00904-8061-0C41-8274-E96EF7219130}"/>
                    </a:ext>
                  </a:extLst>
                </p:cNvPr>
                <p:cNvCxnSpPr>
                  <a:cxnSpLocks/>
                  <a:stCxn id="426" idx="3"/>
                  <a:endCxn id="427" idx="1"/>
                </p:cNvCxnSpPr>
                <p:nvPr/>
              </p:nvCxnSpPr>
              <p:spPr>
                <a:xfrm>
                  <a:off x="2514076" y="4609265"/>
                  <a:ext cx="273460" cy="122745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8" name="直线连接符 577">
                  <a:extLst>
                    <a:ext uri="{FF2B5EF4-FFF2-40B4-BE49-F238E27FC236}">
                      <a16:creationId xmlns:a16="http://schemas.microsoft.com/office/drawing/2014/main" id="{53E64445-622D-5A42-91EA-91B57657C593}"/>
                    </a:ext>
                  </a:extLst>
                </p:cNvPr>
                <p:cNvCxnSpPr>
                  <a:cxnSpLocks/>
                  <a:stCxn id="431" idx="2"/>
                  <a:endCxn id="426" idx="0"/>
                </p:cNvCxnSpPr>
                <p:nvPr/>
              </p:nvCxnSpPr>
              <p:spPr>
                <a:xfrm flipH="1">
                  <a:off x="2406076" y="4339261"/>
                  <a:ext cx="322244" cy="19799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9" name="直线连接符 578">
                  <a:extLst>
                    <a:ext uri="{FF2B5EF4-FFF2-40B4-BE49-F238E27FC236}">
                      <a16:creationId xmlns:a16="http://schemas.microsoft.com/office/drawing/2014/main" id="{360F4130-62BD-E64B-980D-2AFB5C030A88}"/>
                    </a:ext>
                  </a:extLst>
                </p:cNvPr>
                <p:cNvCxnSpPr>
                  <a:cxnSpLocks/>
                  <a:stCxn id="426" idx="2"/>
                  <a:endCxn id="410" idx="0"/>
                </p:cNvCxnSpPr>
                <p:nvPr/>
              </p:nvCxnSpPr>
              <p:spPr>
                <a:xfrm>
                  <a:off x="2406076" y="4681271"/>
                  <a:ext cx="150567" cy="29236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0" name="直线连接符 579">
                  <a:extLst>
                    <a:ext uri="{FF2B5EF4-FFF2-40B4-BE49-F238E27FC236}">
                      <a16:creationId xmlns:a16="http://schemas.microsoft.com/office/drawing/2014/main" id="{27BB9964-5245-A44D-B5A0-21A4CD768CC1}"/>
                    </a:ext>
                  </a:extLst>
                </p:cNvPr>
                <p:cNvCxnSpPr>
                  <a:cxnSpLocks/>
                  <a:stCxn id="427" idx="1"/>
                  <a:endCxn id="410" idx="0"/>
                </p:cNvCxnSpPr>
                <p:nvPr/>
              </p:nvCxnSpPr>
              <p:spPr>
                <a:xfrm flipH="1">
                  <a:off x="2556643" y="4732010"/>
                  <a:ext cx="230893" cy="24162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1" name="直线连接符 580">
                  <a:extLst>
                    <a:ext uri="{FF2B5EF4-FFF2-40B4-BE49-F238E27FC236}">
                      <a16:creationId xmlns:a16="http://schemas.microsoft.com/office/drawing/2014/main" id="{A644F1E9-9DD9-7240-AC42-AD7DFF3DF403}"/>
                    </a:ext>
                  </a:extLst>
                </p:cNvPr>
                <p:cNvCxnSpPr>
                  <a:cxnSpLocks/>
                  <a:stCxn id="408" idx="0"/>
                  <a:endCxn id="407" idx="1"/>
                </p:cNvCxnSpPr>
                <p:nvPr/>
              </p:nvCxnSpPr>
              <p:spPr>
                <a:xfrm flipV="1">
                  <a:off x="2249737" y="1676918"/>
                  <a:ext cx="238912" cy="27253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710BAA4-00A3-8D49-88A9-3B2C60EF88BF}"/>
              </a:ext>
            </a:extLst>
          </p:cNvPr>
          <p:cNvGrpSpPr/>
          <p:nvPr/>
        </p:nvGrpSpPr>
        <p:grpSpPr>
          <a:xfrm>
            <a:off x="375125" y="3144800"/>
            <a:ext cx="5039603" cy="3082710"/>
            <a:chOff x="3470300" y="0"/>
            <a:chExt cx="5039603" cy="3082710"/>
          </a:xfrm>
        </p:grpSpPr>
        <p:sp>
          <p:nvSpPr>
            <p:cNvPr id="584" name="矩形 583">
              <a:extLst>
                <a:ext uri="{FF2B5EF4-FFF2-40B4-BE49-F238E27FC236}">
                  <a16:creationId xmlns:a16="http://schemas.microsoft.com/office/drawing/2014/main" id="{129B6B18-0BA9-3C4F-A58B-E2CE388AE9E3}"/>
                </a:ext>
              </a:extLst>
            </p:cNvPr>
            <p:cNvSpPr/>
            <p:nvPr/>
          </p:nvSpPr>
          <p:spPr>
            <a:xfrm rot="20040000">
              <a:off x="4348159" y="326348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5" name="矩形 584">
              <a:extLst>
                <a:ext uri="{FF2B5EF4-FFF2-40B4-BE49-F238E27FC236}">
                  <a16:creationId xmlns:a16="http://schemas.microsoft.com/office/drawing/2014/main" id="{2F87A05C-4936-1847-9E33-618ED0BFEFD2}"/>
                </a:ext>
              </a:extLst>
            </p:cNvPr>
            <p:cNvSpPr/>
            <p:nvPr/>
          </p:nvSpPr>
          <p:spPr>
            <a:xfrm rot="19380000">
              <a:off x="3850856" y="659598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6" name="矩形 585">
              <a:extLst>
                <a:ext uri="{FF2B5EF4-FFF2-40B4-BE49-F238E27FC236}">
                  <a16:creationId xmlns:a16="http://schemas.microsoft.com/office/drawing/2014/main" id="{F6367FD2-0DAD-F64F-A374-E96E9C8B875D}"/>
                </a:ext>
              </a:extLst>
            </p:cNvPr>
            <p:cNvSpPr/>
            <p:nvPr/>
          </p:nvSpPr>
          <p:spPr>
            <a:xfrm rot="18600000">
              <a:off x="3434290" y="1081921"/>
              <a:ext cx="216020" cy="144000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7" name="矩形 586">
              <a:extLst>
                <a:ext uri="{FF2B5EF4-FFF2-40B4-BE49-F238E27FC236}">
                  <a16:creationId xmlns:a16="http://schemas.microsoft.com/office/drawing/2014/main" id="{9A7EEADF-5088-7D47-AF56-E329C63FAA22}"/>
                </a:ext>
              </a:extLst>
            </p:cNvPr>
            <p:cNvSpPr/>
            <p:nvPr/>
          </p:nvSpPr>
          <p:spPr>
            <a:xfrm rot="20520000">
              <a:off x="4908082" y="95713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8" name="矩形 587">
              <a:extLst>
                <a:ext uri="{FF2B5EF4-FFF2-40B4-BE49-F238E27FC236}">
                  <a16:creationId xmlns:a16="http://schemas.microsoft.com/office/drawing/2014/main" id="{F7284990-A027-3149-AB7C-BB66C2C2079E}"/>
                </a:ext>
              </a:extLst>
            </p:cNvPr>
            <p:cNvSpPr/>
            <p:nvPr/>
          </p:nvSpPr>
          <p:spPr>
            <a:xfrm>
              <a:off x="5513041" y="0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9" name="矩形 588">
              <a:extLst>
                <a:ext uri="{FF2B5EF4-FFF2-40B4-BE49-F238E27FC236}">
                  <a16:creationId xmlns:a16="http://schemas.microsoft.com/office/drawing/2014/main" id="{C329C2BD-6522-B246-84BE-5151C02B400E}"/>
                </a:ext>
              </a:extLst>
            </p:cNvPr>
            <p:cNvSpPr/>
            <p:nvPr/>
          </p:nvSpPr>
          <p:spPr>
            <a:xfrm rot="720000">
              <a:off x="6130307" y="2783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0" name="矩形 589">
              <a:extLst>
                <a:ext uri="{FF2B5EF4-FFF2-40B4-BE49-F238E27FC236}">
                  <a16:creationId xmlns:a16="http://schemas.microsoft.com/office/drawing/2014/main" id="{30C1CD79-7081-B142-B3FF-472D202251ED}"/>
                </a:ext>
              </a:extLst>
            </p:cNvPr>
            <p:cNvSpPr/>
            <p:nvPr/>
          </p:nvSpPr>
          <p:spPr>
            <a:xfrm rot="1320000">
              <a:off x="6716791" y="210209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1" name="矩形 590">
              <a:extLst>
                <a:ext uri="{FF2B5EF4-FFF2-40B4-BE49-F238E27FC236}">
                  <a16:creationId xmlns:a16="http://schemas.microsoft.com/office/drawing/2014/main" id="{B3897B34-85FD-3F4A-81F2-1EA56BC5AFB9}"/>
                </a:ext>
              </a:extLst>
            </p:cNvPr>
            <p:cNvSpPr/>
            <p:nvPr/>
          </p:nvSpPr>
          <p:spPr>
            <a:xfrm rot="2340000">
              <a:off x="7261334" y="49659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2" name="矩形 591">
              <a:extLst>
                <a:ext uri="{FF2B5EF4-FFF2-40B4-BE49-F238E27FC236}">
                  <a16:creationId xmlns:a16="http://schemas.microsoft.com/office/drawing/2014/main" id="{F0D18B2A-B627-E44D-B632-CCB967720D3A}"/>
                </a:ext>
              </a:extLst>
            </p:cNvPr>
            <p:cNvSpPr/>
            <p:nvPr/>
          </p:nvSpPr>
          <p:spPr>
            <a:xfrm rot="2400000">
              <a:off x="7704670" y="868134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3" name="矩形 592">
              <a:extLst>
                <a:ext uri="{FF2B5EF4-FFF2-40B4-BE49-F238E27FC236}">
                  <a16:creationId xmlns:a16="http://schemas.microsoft.com/office/drawing/2014/main" id="{94B47563-C178-C942-A1E8-1C771CDCFBD5}"/>
                </a:ext>
              </a:extLst>
            </p:cNvPr>
            <p:cNvSpPr/>
            <p:nvPr/>
          </p:nvSpPr>
          <p:spPr>
            <a:xfrm>
              <a:off x="4348160" y="739762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4" name="矩形 593">
              <a:extLst>
                <a:ext uri="{FF2B5EF4-FFF2-40B4-BE49-F238E27FC236}">
                  <a16:creationId xmlns:a16="http://schemas.microsoft.com/office/drawing/2014/main" id="{6E29BDF6-B418-6342-A30E-1C6AE703F7A7}"/>
                </a:ext>
              </a:extLst>
            </p:cNvPr>
            <p:cNvSpPr/>
            <p:nvPr/>
          </p:nvSpPr>
          <p:spPr>
            <a:xfrm>
              <a:off x="4800545" y="590534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5" name="矩形 594">
              <a:extLst>
                <a:ext uri="{FF2B5EF4-FFF2-40B4-BE49-F238E27FC236}">
                  <a16:creationId xmlns:a16="http://schemas.microsoft.com/office/drawing/2014/main" id="{12B5234E-06B6-5545-AB52-1C452BAE8205}"/>
                </a:ext>
              </a:extLst>
            </p:cNvPr>
            <p:cNvSpPr/>
            <p:nvPr/>
          </p:nvSpPr>
          <p:spPr>
            <a:xfrm>
              <a:off x="5222627" y="43191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6" name="矩形 595">
              <a:extLst>
                <a:ext uri="{FF2B5EF4-FFF2-40B4-BE49-F238E27FC236}">
                  <a16:creationId xmlns:a16="http://schemas.microsoft.com/office/drawing/2014/main" id="{54319EE6-367A-7848-8EE8-9296E99FCDBE}"/>
                </a:ext>
              </a:extLst>
            </p:cNvPr>
            <p:cNvSpPr/>
            <p:nvPr/>
          </p:nvSpPr>
          <p:spPr>
            <a:xfrm>
              <a:off x="5667833" y="533618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7" name="矩形 596">
              <a:extLst>
                <a:ext uri="{FF2B5EF4-FFF2-40B4-BE49-F238E27FC236}">
                  <a16:creationId xmlns:a16="http://schemas.microsoft.com/office/drawing/2014/main" id="{C62BBB0A-4647-D442-AE92-658D7633B80A}"/>
                </a:ext>
              </a:extLst>
            </p:cNvPr>
            <p:cNvSpPr/>
            <p:nvPr/>
          </p:nvSpPr>
          <p:spPr>
            <a:xfrm>
              <a:off x="6333390" y="652121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8" name="矩形 597">
              <a:extLst>
                <a:ext uri="{FF2B5EF4-FFF2-40B4-BE49-F238E27FC236}">
                  <a16:creationId xmlns:a16="http://schemas.microsoft.com/office/drawing/2014/main" id="{4B16F05B-718E-AC46-954E-6A61D176A0CB}"/>
                </a:ext>
              </a:extLst>
            </p:cNvPr>
            <p:cNvSpPr/>
            <p:nvPr/>
          </p:nvSpPr>
          <p:spPr>
            <a:xfrm>
              <a:off x="6843899" y="63213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9" name="矩形 598">
              <a:extLst>
                <a:ext uri="{FF2B5EF4-FFF2-40B4-BE49-F238E27FC236}">
                  <a16:creationId xmlns:a16="http://schemas.microsoft.com/office/drawing/2014/main" id="{31CB087E-F5B3-DD44-BEC4-1D0B4E29231C}"/>
                </a:ext>
              </a:extLst>
            </p:cNvPr>
            <p:cNvSpPr/>
            <p:nvPr/>
          </p:nvSpPr>
          <p:spPr>
            <a:xfrm>
              <a:off x="7230783" y="994889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0" name="矩形 599">
              <a:extLst>
                <a:ext uri="{FF2B5EF4-FFF2-40B4-BE49-F238E27FC236}">
                  <a16:creationId xmlns:a16="http://schemas.microsoft.com/office/drawing/2014/main" id="{6A80F494-2A8E-4D49-AA91-69C3BF4F32F9}"/>
                </a:ext>
              </a:extLst>
            </p:cNvPr>
            <p:cNvSpPr/>
            <p:nvPr/>
          </p:nvSpPr>
          <p:spPr>
            <a:xfrm rot="3660000">
              <a:off x="8096830" y="1382215"/>
              <a:ext cx="216020" cy="144000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1" name="矩形 600">
              <a:extLst>
                <a:ext uri="{FF2B5EF4-FFF2-40B4-BE49-F238E27FC236}">
                  <a16:creationId xmlns:a16="http://schemas.microsoft.com/office/drawing/2014/main" id="{D74A6958-A5D0-3444-81F6-503CE8D82F9F}"/>
                </a:ext>
              </a:extLst>
            </p:cNvPr>
            <p:cNvSpPr/>
            <p:nvPr/>
          </p:nvSpPr>
          <p:spPr>
            <a:xfrm rot="4080000">
              <a:off x="8329893" y="1873159"/>
              <a:ext cx="216020" cy="144000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2" name="矩形 601">
              <a:extLst>
                <a:ext uri="{FF2B5EF4-FFF2-40B4-BE49-F238E27FC236}">
                  <a16:creationId xmlns:a16="http://schemas.microsoft.com/office/drawing/2014/main" id="{4FFCC49B-6F16-3E44-BA2A-34782D247ABD}"/>
                </a:ext>
              </a:extLst>
            </p:cNvPr>
            <p:cNvSpPr/>
            <p:nvPr/>
          </p:nvSpPr>
          <p:spPr>
            <a:xfrm>
              <a:off x="4098159" y="1139719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3" name="矩形 602">
              <a:extLst>
                <a:ext uri="{FF2B5EF4-FFF2-40B4-BE49-F238E27FC236}">
                  <a16:creationId xmlns:a16="http://schemas.microsoft.com/office/drawing/2014/main" id="{85364760-28C6-AC43-AD37-E6AB6E447196}"/>
                </a:ext>
              </a:extLst>
            </p:cNvPr>
            <p:cNvSpPr/>
            <p:nvPr/>
          </p:nvSpPr>
          <p:spPr>
            <a:xfrm>
              <a:off x="3713950" y="1659532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4" name="矩形 603">
              <a:extLst>
                <a:ext uri="{FF2B5EF4-FFF2-40B4-BE49-F238E27FC236}">
                  <a16:creationId xmlns:a16="http://schemas.microsoft.com/office/drawing/2014/main" id="{02BA541B-0DA6-3A4B-B884-E9F35FC45771}"/>
                </a:ext>
              </a:extLst>
            </p:cNvPr>
            <p:cNvSpPr/>
            <p:nvPr/>
          </p:nvSpPr>
          <p:spPr>
            <a:xfrm>
              <a:off x="4587598" y="992722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5" name="矩形 604">
              <a:extLst>
                <a:ext uri="{FF2B5EF4-FFF2-40B4-BE49-F238E27FC236}">
                  <a16:creationId xmlns:a16="http://schemas.microsoft.com/office/drawing/2014/main" id="{0DEE63EE-261B-2749-AD77-A268EE36B4C5}"/>
                </a:ext>
              </a:extLst>
            </p:cNvPr>
            <p:cNvSpPr/>
            <p:nvPr/>
          </p:nvSpPr>
          <p:spPr>
            <a:xfrm>
              <a:off x="5284788" y="756324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6" name="矩形 605">
              <a:extLst>
                <a:ext uri="{FF2B5EF4-FFF2-40B4-BE49-F238E27FC236}">
                  <a16:creationId xmlns:a16="http://schemas.microsoft.com/office/drawing/2014/main" id="{72F3F0A6-CAC8-DD4B-BF49-B1A161B6A80C}"/>
                </a:ext>
              </a:extLst>
            </p:cNvPr>
            <p:cNvSpPr/>
            <p:nvPr/>
          </p:nvSpPr>
          <p:spPr>
            <a:xfrm>
              <a:off x="4960788" y="1054842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7" name="矩形 606">
              <a:extLst>
                <a:ext uri="{FF2B5EF4-FFF2-40B4-BE49-F238E27FC236}">
                  <a16:creationId xmlns:a16="http://schemas.microsoft.com/office/drawing/2014/main" id="{3E1AC191-96EC-D241-90BD-ECA463C17A51}"/>
                </a:ext>
              </a:extLst>
            </p:cNvPr>
            <p:cNvSpPr/>
            <p:nvPr/>
          </p:nvSpPr>
          <p:spPr>
            <a:xfrm rot="1260000">
              <a:off x="5882369" y="989420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8" name="矩形 607">
              <a:extLst>
                <a:ext uri="{FF2B5EF4-FFF2-40B4-BE49-F238E27FC236}">
                  <a16:creationId xmlns:a16="http://schemas.microsoft.com/office/drawing/2014/main" id="{36A7A4FA-3A64-3F4B-9B78-20E8F8E02433}"/>
                </a:ext>
              </a:extLst>
            </p:cNvPr>
            <p:cNvSpPr/>
            <p:nvPr/>
          </p:nvSpPr>
          <p:spPr>
            <a:xfrm>
              <a:off x="5459954" y="1031959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9" name="矩形 608">
              <a:extLst>
                <a:ext uri="{FF2B5EF4-FFF2-40B4-BE49-F238E27FC236}">
                  <a16:creationId xmlns:a16="http://schemas.microsoft.com/office/drawing/2014/main" id="{0D483FEA-40F8-FD48-87F6-D2DA25D0E65C}"/>
                </a:ext>
              </a:extLst>
            </p:cNvPr>
            <p:cNvSpPr/>
            <p:nvPr/>
          </p:nvSpPr>
          <p:spPr>
            <a:xfrm>
              <a:off x="4656892" y="1362311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0" name="矩形 609">
              <a:extLst>
                <a:ext uri="{FF2B5EF4-FFF2-40B4-BE49-F238E27FC236}">
                  <a16:creationId xmlns:a16="http://schemas.microsoft.com/office/drawing/2014/main" id="{CB0C6A40-B2A4-B042-A024-77EA4AB8B2C2}"/>
                </a:ext>
              </a:extLst>
            </p:cNvPr>
            <p:cNvSpPr/>
            <p:nvPr/>
          </p:nvSpPr>
          <p:spPr>
            <a:xfrm>
              <a:off x="4309980" y="1706851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1" name="矩形 610">
              <a:extLst>
                <a:ext uri="{FF2B5EF4-FFF2-40B4-BE49-F238E27FC236}">
                  <a16:creationId xmlns:a16="http://schemas.microsoft.com/office/drawing/2014/main" id="{ABE6F1B3-941B-1646-AF62-3A89230C50E8}"/>
                </a:ext>
              </a:extLst>
            </p:cNvPr>
            <p:cNvSpPr/>
            <p:nvPr/>
          </p:nvSpPr>
          <p:spPr>
            <a:xfrm>
              <a:off x="6668360" y="1003268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</a:p>
          </p:txBody>
        </p:sp>
        <p:sp>
          <p:nvSpPr>
            <p:cNvPr id="612" name="矩形 611">
              <a:extLst>
                <a:ext uri="{FF2B5EF4-FFF2-40B4-BE49-F238E27FC236}">
                  <a16:creationId xmlns:a16="http://schemas.microsoft.com/office/drawing/2014/main" id="{89F7E7BC-F91B-9A4C-A05B-FE514B66FFAC}"/>
                </a:ext>
              </a:extLst>
            </p:cNvPr>
            <p:cNvSpPr/>
            <p:nvPr/>
          </p:nvSpPr>
          <p:spPr>
            <a:xfrm>
              <a:off x="7646818" y="1290344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3" name="矩形 612">
              <a:extLst>
                <a:ext uri="{FF2B5EF4-FFF2-40B4-BE49-F238E27FC236}">
                  <a16:creationId xmlns:a16="http://schemas.microsoft.com/office/drawing/2014/main" id="{BFB0794E-DE36-F44F-B543-D7C5BF702159}"/>
                </a:ext>
              </a:extLst>
            </p:cNvPr>
            <p:cNvSpPr/>
            <p:nvPr/>
          </p:nvSpPr>
          <p:spPr>
            <a:xfrm>
              <a:off x="7681047" y="1761739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4" name="矩形 613">
              <a:extLst>
                <a:ext uri="{FF2B5EF4-FFF2-40B4-BE49-F238E27FC236}">
                  <a16:creationId xmlns:a16="http://schemas.microsoft.com/office/drawing/2014/main" id="{27CCB07E-B533-624B-AF8E-6D5F076259D3}"/>
                </a:ext>
              </a:extLst>
            </p:cNvPr>
            <p:cNvSpPr/>
            <p:nvPr/>
          </p:nvSpPr>
          <p:spPr>
            <a:xfrm>
              <a:off x="7786777" y="2251390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5" name="矩形 614">
              <a:extLst>
                <a:ext uri="{FF2B5EF4-FFF2-40B4-BE49-F238E27FC236}">
                  <a16:creationId xmlns:a16="http://schemas.microsoft.com/office/drawing/2014/main" id="{12E8D52A-EB19-4944-A8FE-29F35DD3CA29}"/>
                </a:ext>
              </a:extLst>
            </p:cNvPr>
            <p:cNvSpPr/>
            <p:nvPr/>
          </p:nvSpPr>
          <p:spPr>
            <a:xfrm>
              <a:off x="5168746" y="144890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6" name="矩形 615">
              <a:extLst>
                <a:ext uri="{FF2B5EF4-FFF2-40B4-BE49-F238E27FC236}">
                  <a16:creationId xmlns:a16="http://schemas.microsoft.com/office/drawing/2014/main" id="{C6BD8782-CDFA-534E-AEF0-5687E182C945}"/>
                </a:ext>
              </a:extLst>
            </p:cNvPr>
            <p:cNvSpPr/>
            <p:nvPr/>
          </p:nvSpPr>
          <p:spPr>
            <a:xfrm>
              <a:off x="6340684" y="1237677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7" name="矩形 616">
              <a:extLst>
                <a:ext uri="{FF2B5EF4-FFF2-40B4-BE49-F238E27FC236}">
                  <a16:creationId xmlns:a16="http://schemas.microsoft.com/office/drawing/2014/main" id="{C8A9A4E3-03F0-AA40-896C-45B0BE55D779}"/>
                </a:ext>
              </a:extLst>
            </p:cNvPr>
            <p:cNvSpPr/>
            <p:nvPr/>
          </p:nvSpPr>
          <p:spPr>
            <a:xfrm>
              <a:off x="5727694" y="1437100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8" name="矩形 617">
              <a:extLst>
                <a:ext uri="{FF2B5EF4-FFF2-40B4-BE49-F238E27FC236}">
                  <a16:creationId xmlns:a16="http://schemas.microsoft.com/office/drawing/2014/main" id="{E6D2AECF-E85E-D345-9D2D-B32E35447099}"/>
                </a:ext>
              </a:extLst>
            </p:cNvPr>
            <p:cNvSpPr/>
            <p:nvPr/>
          </p:nvSpPr>
          <p:spPr>
            <a:xfrm>
              <a:off x="6874696" y="1339322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9" name="矩形 618">
              <a:extLst>
                <a:ext uri="{FF2B5EF4-FFF2-40B4-BE49-F238E27FC236}">
                  <a16:creationId xmlns:a16="http://schemas.microsoft.com/office/drawing/2014/main" id="{93EB13CA-8848-954E-B3FD-ADC9A58FAA6B}"/>
                </a:ext>
              </a:extLst>
            </p:cNvPr>
            <p:cNvSpPr/>
            <p:nvPr/>
          </p:nvSpPr>
          <p:spPr>
            <a:xfrm>
              <a:off x="7314559" y="1435878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0" name="矩形 619">
              <a:extLst>
                <a:ext uri="{FF2B5EF4-FFF2-40B4-BE49-F238E27FC236}">
                  <a16:creationId xmlns:a16="http://schemas.microsoft.com/office/drawing/2014/main" id="{7A4019DB-F783-CC4C-864C-816448D3FBA2}"/>
                </a:ext>
              </a:extLst>
            </p:cNvPr>
            <p:cNvSpPr/>
            <p:nvPr/>
          </p:nvSpPr>
          <p:spPr>
            <a:xfrm>
              <a:off x="7134725" y="1742832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1" name="矩形 620">
              <a:extLst>
                <a:ext uri="{FF2B5EF4-FFF2-40B4-BE49-F238E27FC236}">
                  <a16:creationId xmlns:a16="http://schemas.microsoft.com/office/drawing/2014/main" id="{B81B6F4C-9D62-834D-9F3A-C2CB10C2D3F5}"/>
                </a:ext>
              </a:extLst>
            </p:cNvPr>
            <p:cNvSpPr/>
            <p:nvPr/>
          </p:nvSpPr>
          <p:spPr>
            <a:xfrm>
              <a:off x="6677502" y="1720704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2" name="矩形 621">
              <a:extLst>
                <a:ext uri="{FF2B5EF4-FFF2-40B4-BE49-F238E27FC236}">
                  <a16:creationId xmlns:a16="http://schemas.microsoft.com/office/drawing/2014/main" id="{411B9956-5D7D-B643-9CE8-4AE3C5F2AB76}"/>
                </a:ext>
              </a:extLst>
            </p:cNvPr>
            <p:cNvSpPr/>
            <p:nvPr/>
          </p:nvSpPr>
          <p:spPr>
            <a:xfrm>
              <a:off x="6200063" y="1695660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3" name="矩形 622">
              <a:extLst>
                <a:ext uri="{FF2B5EF4-FFF2-40B4-BE49-F238E27FC236}">
                  <a16:creationId xmlns:a16="http://schemas.microsoft.com/office/drawing/2014/main" id="{A1260D4C-AA44-D845-A1B5-3159B402DF5A}"/>
                </a:ext>
              </a:extLst>
            </p:cNvPr>
            <p:cNvSpPr/>
            <p:nvPr/>
          </p:nvSpPr>
          <p:spPr>
            <a:xfrm>
              <a:off x="4857076" y="1814021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4" name="矩形 623">
              <a:extLst>
                <a:ext uri="{FF2B5EF4-FFF2-40B4-BE49-F238E27FC236}">
                  <a16:creationId xmlns:a16="http://schemas.microsoft.com/office/drawing/2014/main" id="{92E0EF78-53BB-734D-89C5-A29C78D3599D}"/>
                </a:ext>
              </a:extLst>
            </p:cNvPr>
            <p:cNvSpPr/>
            <p:nvPr/>
          </p:nvSpPr>
          <p:spPr>
            <a:xfrm rot="1140000">
              <a:off x="4511285" y="2150781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5" name="矩形 624">
              <a:extLst>
                <a:ext uri="{FF2B5EF4-FFF2-40B4-BE49-F238E27FC236}">
                  <a16:creationId xmlns:a16="http://schemas.microsoft.com/office/drawing/2014/main" id="{39DC8156-E24B-2143-B14B-0DDD013AD736}"/>
                </a:ext>
              </a:extLst>
            </p:cNvPr>
            <p:cNvSpPr/>
            <p:nvPr/>
          </p:nvSpPr>
          <p:spPr>
            <a:xfrm rot="660000">
              <a:off x="5025094" y="2227905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6" name="矩形 625">
              <a:extLst>
                <a:ext uri="{FF2B5EF4-FFF2-40B4-BE49-F238E27FC236}">
                  <a16:creationId xmlns:a16="http://schemas.microsoft.com/office/drawing/2014/main" id="{3D4E6580-AC66-3D4B-8168-AB92A9D544F5}"/>
                </a:ext>
              </a:extLst>
            </p:cNvPr>
            <p:cNvSpPr/>
            <p:nvPr/>
          </p:nvSpPr>
          <p:spPr>
            <a:xfrm rot="1200000">
              <a:off x="5396280" y="1860290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7" name="矩形 626">
              <a:extLst>
                <a:ext uri="{FF2B5EF4-FFF2-40B4-BE49-F238E27FC236}">
                  <a16:creationId xmlns:a16="http://schemas.microsoft.com/office/drawing/2014/main" id="{6A041BB8-9D10-9044-8E9C-74BABF90EAE8}"/>
                </a:ext>
              </a:extLst>
            </p:cNvPr>
            <p:cNvSpPr/>
            <p:nvPr/>
          </p:nvSpPr>
          <p:spPr>
            <a:xfrm>
              <a:off x="5222333" y="2718524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8" name="矩形 627">
              <a:extLst>
                <a:ext uri="{FF2B5EF4-FFF2-40B4-BE49-F238E27FC236}">
                  <a16:creationId xmlns:a16="http://schemas.microsoft.com/office/drawing/2014/main" id="{76B884B1-C311-E847-81BC-8AB3F554F848}"/>
                </a:ext>
              </a:extLst>
            </p:cNvPr>
            <p:cNvSpPr/>
            <p:nvPr/>
          </p:nvSpPr>
          <p:spPr>
            <a:xfrm>
              <a:off x="7375601" y="2052404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9" name="矩形 628">
              <a:extLst>
                <a:ext uri="{FF2B5EF4-FFF2-40B4-BE49-F238E27FC236}">
                  <a16:creationId xmlns:a16="http://schemas.microsoft.com/office/drawing/2014/main" id="{6AF7F37D-6FAA-9344-9C82-588C82BDD2C4}"/>
                </a:ext>
              </a:extLst>
            </p:cNvPr>
            <p:cNvSpPr/>
            <p:nvPr/>
          </p:nvSpPr>
          <p:spPr>
            <a:xfrm rot="1860000">
              <a:off x="7307058" y="2481310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0" name="矩形 629">
              <a:extLst>
                <a:ext uri="{FF2B5EF4-FFF2-40B4-BE49-F238E27FC236}">
                  <a16:creationId xmlns:a16="http://schemas.microsoft.com/office/drawing/2014/main" id="{7EBDCD3F-0962-3E4C-8BB8-7E8B7AA7B258}"/>
                </a:ext>
              </a:extLst>
            </p:cNvPr>
            <p:cNvSpPr/>
            <p:nvPr/>
          </p:nvSpPr>
          <p:spPr>
            <a:xfrm rot="1020000">
              <a:off x="5900095" y="199883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1" name="矩形 630">
              <a:extLst>
                <a:ext uri="{FF2B5EF4-FFF2-40B4-BE49-F238E27FC236}">
                  <a16:creationId xmlns:a16="http://schemas.microsoft.com/office/drawing/2014/main" id="{0BCA00B7-3969-D94E-AE49-ED61342BEDE7}"/>
                </a:ext>
              </a:extLst>
            </p:cNvPr>
            <p:cNvSpPr/>
            <p:nvPr/>
          </p:nvSpPr>
          <p:spPr>
            <a:xfrm rot="480000">
              <a:off x="6413105" y="208583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2" name="矩形 631">
              <a:extLst>
                <a:ext uri="{FF2B5EF4-FFF2-40B4-BE49-F238E27FC236}">
                  <a16:creationId xmlns:a16="http://schemas.microsoft.com/office/drawing/2014/main" id="{8766E824-C7CE-D54C-A2AB-4541F739840B}"/>
                </a:ext>
              </a:extLst>
            </p:cNvPr>
            <p:cNvSpPr/>
            <p:nvPr/>
          </p:nvSpPr>
          <p:spPr>
            <a:xfrm rot="960000">
              <a:off x="5537008" y="2369667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3" name="矩形 632">
              <a:extLst>
                <a:ext uri="{FF2B5EF4-FFF2-40B4-BE49-F238E27FC236}">
                  <a16:creationId xmlns:a16="http://schemas.microsoft.com/office/drawing/2014/main" id="{F2A64B49-9487-1442-9292-BFA16C9C5887}"/>
                </a:ext>
              </a:extLst>
            </p:cNvPr>
            <p:cNvSpPr/>
            <p:nvPr/>
          </p:nvSpPr>
          <p:spPr>
            <a:xfrm>
              <a:off x="6911633" y="2080783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4" name="矩形 633">
              <a:extLst>
                <a:ext uri="{FF2B5EF4-FFF2-40B4-BE49-F238E27FC236}">
                  <a16:creationId xmlns:a16="http://schemas.microsoft.com/office/drawing/2014/main" id="{527182B3-7787-3A49-A189-326BA0E6D71A}"/>
                </a:ext>
              </a:extLst>
            </p:cNvPr>
            <p:cNvSpPr/>
            <p:nvPr/>
          </p:nvSpPr>
          <p:spPr>
            <a:xfrm>
              <a:off x="6691674" y="2594912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5" name="矩形 634">
              <a:extLst>
                <a:ext uri="{FF2B5EF4-FFF2-40B4-BE49-F238E27FC236}">
                  <a16:creationId xmlns:a16="http://schemas.microsoft.com/office/drawing/2014/main" id="{D40036C8-3587-6740-89D5-FC585A214576}"/>
                </a:ext>
              </a:extLst>
            </p:cNvPr>
            <p:cNvSpPr/>
            <p:nvPr/>
          </p:nvSpPr>
          <p:spPr>
            <a:xfrm rot="660000">
              <a:off x="6056962" y="2463887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6" name="矩形 635">
              <a:extLst>
                <a:ext uri="{FF2B5EF4-FFF2-40B4-BE49-F238E27FC236}">
                  <a16:creationId xmlns:a16="http://schemas.microsoft.com/office/drawing/2014/main" id="{27FD9DC9-3477-0E43-8FE0-F8F087854AB4}"/>
                </a:ext>
              </a:extLst>
            </p:cNvPr>
            <p:cNvSpPr/>
            <p:nvPr/>
          </p:nvSpPr>
          <p:spPr>
            <a:xfrm>
              <a:off x="5716465" y="2822539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7" name="矩形 636">
              <a:extLst>
                <a:ext uri="{FF2B5EF4-FFF2-40B4-BE49-F238E27FC236}">
                  <a16:creationId xmlns:a16="http://schemas.microsoft.com/office/drawing/2014/main" id="{12C71D30-F6BC-6241-A922-1872306345E4}"/>
                </a:ext>
              </a:extLst>
            </p:cNvPr>
            <p:cNvSpPr/>
            <p:nvPr/>
          </p:nvSpPr>
          <p:spPr>
            <a:xfrm rot="1320000">
              <a:off x="6216478" y="2938697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cxnSp>
          <p:nvCxnSpPr>
            <p:cNvPr id="638" name="直线连接符 637">
              <a:extLst>
                <a:ext uri="{FF2B5EF4-FFF2-40B4-BE49-F238E27FC236}">
                  <a16:creationId xmlns:a16="http://schemas.microsoft.com/office/drawing/2014/main" id="{98414827-6307-1742-B8D6-B8ED3F853F21}"/>
                </a:ext>
              </a:extLst>
            </p:cNvPr>
            <p:cNvCxnSpPr>
              <a:cxnSpLocks/>
              <a:stCxn id="588" idx="3"/>
              <a:endCxn id="589" idx="1"/>
            </p:cNvCxnSpPr>
            <p:nvPr/>
          </p:nvCxnSpPr>
          <p:spPr>
            <a:xfrm>
              <a:off x="5729041" y="72007"/>
              <a:ext cx="403626" cy="53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9" name="直线连接符 638">
              <a:extLst>
                <a:ext uri="{FF2B5EF4-FFF2-40B4-BE49-F238E27FC236}">
                  <a16:creationId xmlns:a16="http://schemas.microsoft.com/office/drawing/2014/main" id="{4CC621B5-1BBD-5B48-97FC-4C20D5FBC344}"/>
                </a:ext>
              </a:extLst>
            </p:cNvPr>
            <p:cNvCxnSpPr>
              <a:cxnSpLocks/>
              <a:stCxn id="590" idx="3"/>
              <a:endCxn id="591" idx="1"/>
            </p:cNvCxnSpPr>
            <p:nvPr/>
          </p:nvCxnSpPr>
          <p:spPr>
            <a:xfrm>
              <a:off x="6924927" y="322673"/>
              <a:ext cx="360475" cy="177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0" name="直线连接符 639">
              <a:extLst>
                <a:ext uri="{FF2B5EF4-FFF2-40B4-BE49-F238E27FC236}">
                  <a16:creationId xmlns:a16="http://schemas.microsoft.com/office/drawing/2014/main" id="{597EFBC5-1DAE-6642-BA65-CA9AD5E490A2}"/>
                </a:ext>
              </a:extLst>
            </p:cNvPr>
            <p:cNvCxnSpPr>
              <a:cxnSpLocks/>
              <a:stCxn id="589" idx="3"/>
              <a:endCxn id="590" idx="1"/>
            </p:cNvCxnSpPr>
            <p:nvPr/>
          </p:nvCxnSpPr>
          <p:spPr>
            <a:xfrm>
              <a:off x="6343947" y="122296"/>
              <a:ext cx="380708" cy="1194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" name="直线连接符 640">
              <a:extLst>
                <a:ext uri="{FF2B5EF4-FFF2-40B4-BE49-F238E27FC236}">
                  <a16:creationId xmlns:a16="http://schemas.microsoft.com/office/drawing/2014/main" id="{BFA32EE3-3DF4-D04B-8143-C6C55F834C9F}"/>
                </a:ext>
              </a:extLst>
            </p:cNvPr>
            <p:cNvCxnSpPr>
              <a:cxnSpLocks/>
              <a:stCxn id="591" idx="3"/>
              <a:endCxn id="592" idx="1"/>
            </p:cNvCxnSpPr>
            <p:nvPr/>
          </p:nvCxnSpPr>
          <p:spPr>
            <a:xfrm>
              <a:off x="7453265" y="636568"/>
              <a:ext cx="276672" cy="2341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直线连接符 641">
              <a:extLst>
                <a:ext uri="{FF2B5EF4-FFF2-40B4-BE49-F238E27FC236}">
                  <a16:creationId xmlns:a16="http://schemas.microsoft.com/office/drawing/2014/main" id="{729A985D-06A5-1047-8EF6-4B6CBA6C02CE}"/>
                </a:ext>
              </a:extLst>
            </p:cNvPr>
            <p:cNvCxnSpPr>
              <a:cxnSpLocks/>
              <a:stCxn id="592" idx="3"/>
              <a:endCxn id="600" idx="1"/>
            </p:cNvCxnSpPr>
            <p:nvPr/>
          </p:nvCxnSpPr>
          <p:spPr>
            <a:xfrm>
              <a:off x="7895402" y="1009562"/>
              <a:ext cx="257074" cy="3501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直线连接符 642">
              <a:extLst>
                <a:ext uri="{FF2B5EF4-FFF2-40B4-BE49-F238E27FC236}">
                  <a16:creationId xmlns:a16="http://schemas.microsoft.com/office/drawing/2014/main" id="{9A257F95-CA55-9240-BA31-4F41B51DD4B5}"/>
                </a:ext>
              </a:extLst>
            </p:cNvPr>
            <p:cNvCxnSpPr>
              <a:cxnSpLocks/>
              <a:stCxn id="600" idx="3"/>
              <a:endCxn id="601" idx="1"/>
            </p:cNvCxnSpPr>
            <p:nvPr/>
          </p:nvCxnSpPr>
          <p:spPr>
            <a:xfrm>
              <a:off x="8257204" y="1548682"/>
              <a:ext cx="140238" cy="296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直线连接符 643">
              <a:extLst>
                <a:ext uri="{FF2B5EF4-FFF2-40B4-BE49-F238E27FC236}">
                  <a16:creationId xmlns:a16="http://schemas.microsoft.com/office/drawing/2014/main" id="{75AF796C-FC1A-1845-9E64-0B38027ACFB7}"/>
                </a:ext>
              </a:extLst>
            </p:cNvPr>
            <p:cNvCxnSpPr>
              <a:cxnSpLocks/>
              <a:stCxn id="587" idx="3"/>
              <a:endCxn id="588" idx="1"/>
            </p:cNvCxnSpPr>
            <p:nvPr/>
          </p:nvCxnSpPr>
          <p:spPr>
            <a:xfrm flipV="1">
              <a:off x="5118796" y="72007"/>
              <a:ext cx="394245" cy="623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直线连接符 644">
              <a:extLst>
                <a:ext uri="{FF2B5EF4-FFF2-40B4-BE49-F238E27FC236}">
                  <a16:creationId xmlns:a16="http://schemas.microsoft.com/office/drawing/2014/main" id="{54D1AD69-E382-2B40-BC68-7F9CA992166B}"/>
                </a:ext>
              </a:extLst>
            </p:cNvPr>
            <p:cNvCxnSpPr>
              <a:cxnSpLocks/>
              <a:stCxn id="588" idx="2"/>
              <a:endCxn id="595" idx="0"/>
            </p:cNvCxnSpPr>
            <p:nvPr/>
          </p:nvCxnSpPr>
          <p:spPr>
            <a:xfrm flipH="1">
              <a:off x="5330627" y="144013"/>
              <a:ext cx="290414" cy="2879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直线连接符 645">
              <a:extLst>
                <a:ext uri="{FF2B5EF4-FFF2-40B4-BE49-F238E27FC236}">
                  <a16:creationId xmlns:a16="http://schemas.microsoft.com/office/drawing/2014/main" id="{71DC9913-0BDF-B146-8E56-0711D4508B5E}"/>
                </a:ext>
              </a:extLst>
            </p:cNvPr>
            <p:cNvCxnSpPr>
              <a:cxnSpLocks/>
              <a:stCxn id="585" idx="3"/>
              <a:endCxn id="584" idx="1"/>
            </p:cNvCxnSpPr>
            <p:nvPr/>
          </p:nvCxnSpPr>
          <p:spPr>
            <a:xfrm flipV="1">
              <a:off x="4045109" y="445699"/>
              <a:ext cx="313980" cy="2209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直线连接符 646">
              <a:extLst>
                <a:ext uri="{FF2B5EF4-FFF2-40B4-BE49-F238E27FC236}">
                  <a16:creationId xmlns:a16="http://schemas.microsoft.com/office/drawing/2014/main" id="{026E9C32-A8F0-9B4D-9A12-8ECF1F9EA1B0}"/>
                </a:ext>
              </a:extLst>
            </p:cNvPr>
            <p:cNvCxnSpPr>
              <a:cxnSpLocks/>
              <a:stCxn id="584" idx="3"/>
              <a:endCxn id="587" idx="1"/>
            </p:cNvCxnSpPr>
            <p:nvPr/>
          </p:nvCxnSpPr>
          <p:spPr>
            <a:xfrm flipV="1">
              <a:off x="4553229" y="201094"/>
              <a:ext cx="360139" cy="1499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直线连接符 647">
              <a:extLst>
                <a:ext uri="{FF2B5EF4-FFF2-40B4-BE49-F238E27FC236}">
                  <a16:creationId xmlns:a16="http://schemas.microsoft.com/office/drawing/2014/main" id="{A735085A-4B55-2945-9C8F-E2DD3172E4C7}"/>
                </a:ext>
              </a:extLst>
            </p:cNvPr>
            <p:cNvCxnSpPr>
              <a:cxnSpLocks/>
              <a:stCxn id="586" idx="3"/>
              <a:endCxn id="585" idx="1"/>
            </p:cNvCxnSpPr>
            <p:nvPr/>
          </p:nvCxnSpPr>
          <p:spPr>
            <a:xfrm flipV="1">
              <a:off x="3611727" y="796601"/>
              <a:ext cx="260877" cy="27458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直线连接符 648">
              <a:extLst>
                <a:ext uri="{FF2B5EF4-FFF2-40B4-BE49-F238E27FC236}">
                  <a16:creationId xmlns:a16="http://schemas.microsoft.com/office/drawing/2014/main" id="{BABE5B13-DB6F-7246-91D5-354D82F7C4FB}"/>
                </a:ext>
              </a:extLst>
            </p:cNvPr>
            <p:cNvCxnSpPr>
              <a:cxnSpLocks/>
              <a:stCxn id="587" idx="2"/>
              <a:endCxn id="595" idx="0"/>
            </p:cNvCxnSpPr>
            <p:nvPr/>
          </p:nvCxnSpPr>
          <p:spPr>
            <a:xfrm>
              <a:off x="5038333" y="236202"/>
              <a:ext cx="292294" cy="19571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直线连接符 649">
              <a:extLst>
                <a:ext uri="{FF2B5EF4-FFF2-40B4-BE49-F238E27FC236}">
                  <a16:creationId xmlns:a16="http://schemas.microsoft.com/office/drawing/2014/main" id="{19ACBC5E-CB1C-F241-A218-6E910CFFB6A2}"/>
                </a:ext>
              </a:extLst>
            </p:cNvPr>
            <p:cNvCxnSpPr>
              <a:cxnSpLocks/>
              <a:stCxn id="587" idx="2"/>
              <a:endCxn id="594" idx="0"/>
            </p:cNvCxnSpPr>
            <p:nvPr/>
          </p:nvCxnSpPr>
          <p:spPr>
            <a:xfrm flipH="1">
              <a:off x="4908545" y="236202"/>
              <a:ext cx="129788" cy="354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直线连接符 650">
              <a:extLst>
                <a:ext uri="{FF2B5EF4-FFF2-40B4-BE49-F238E27FC236}">
                  <a16:creationId xmlns:a16="http://schemas.microsoft.com/office/drawing/2014/main" id="{2D0D5410-D503-6A47-BBB3-A81BE66CAFDA}"/>
                </a:ext>
              </a:extLst>
            </p:cNvPr>
            <p:cNvCxnSpPr>
              <a:cxnSpLocks/>
              <a:stCxn id="588" idx="2"/>
              <a:endCxn id="596" idx="0"/>
            </p:cNvCxnSpPr>
            <p:nvPr/>
          </p:nvCxnSpPr>
          <p:spPr>
            <a:xfrm>
              <a:off x="5621041" y="144013"/>
              <a:ext cx="154792" cy="3896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直线连接符 651">
              <a:extLst>
                <a:ext uri="{FF2B5EF4-FFF2-40B4-BE49-F238E27FC236}">
                  <a16:creationId xmlns:a16="http://schemas.microsoft.com/office/drawing/2014/main" id="{485E2DF7-136D-1048-8EC4-D2ECD2F06DC3}"/>
                </a:ext>
              </a:extLst>
            </p:cNvPr>
            <p:cNvCxnSpPr>
              <a:cxnSpLocks/>
              <a:stCxn id="589" idx="2"/>
              <a:endCxn id="596" idx="0"/>
            </p:cNvCxnSpPr>
            <p:nvPr/>
          </p:nvCxnSpPr>
          <p:spPr>
            <a:xfrm flipH="1">
              <a:off x="5775833" y="170274"/>
              <a:ext cx="447503" cy="3633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3" name="直线连接符 652">
              <a:extLst>
                <a:ext uri="{FF2B5EF4-FFF2-40B4-BE49-F238E27FC236}">
                  <a16:creationId xmlns:a16="http://schemas.microsoft.com/office/drawing/2014/main" id="{39DF3FE6-4824-CE45-A165-E16F6AED1F03}"/>
                </a:ext>
              </a:extLst>
            </p:cNvPr>
            <p:cNvCxnSpPr>
              <a:cxnSpLocks/>
              <a:stCxn id="589" idx="2"/>
              <a:endCxn id="597" idx="0"/>
            </p:cNvCxnSpPr>
            <p:nvPr/>
          </p:nvCxnSpPr>
          <p:spPr>
            <a:xfrm>
              <a:off x="6223336" y="170274"/>
              <a:ext cx="218054" cy="4818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4" name="直线连接符 653">
              <a:extLst>
                <a:ext uri="{FF2B5EF4-FFF2-40B4-BE49-F238E27FC236}">
                  <a16:creationId xmlns:a16="http://schemas.microsoft.com/office/drawing/2014/main" id="{9F1ACDF6-DFF5-8E43-8B4E-AE8ADD917FB9}"/>
                </a:ext>
              </a:extLst>
            </p:cNvPr>
            <p:cNvCxnSpPr>
              <a:cxnSpLocks/>
              <a:stCxn id="590" idx="2"/>
              <a:endCxn id="597" idx="0"/>
            </p:cNvCxnSpPr>
            <p:nvPr/>
          </p:nvCxnSpPr>
          <p:spPr>
            <a:xfrm flipH="1">
              <a:off x="6441390" y="348979"/>
              <a:ext cx="356427" cy="303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5" name="直线连接符 654">
              <a:extLst>
                <a:ext uri="{FF2B5EF4-FFF2-40B4-BE49-F238E27FC236}">
                  <a16:creationId xmlns:a16="http://schemas.microsoft.com/office/drawing/2014/main" id="{A2A3A505-3281-3D4E-BC52-7E18F5B12FAB}"/>
                </a:ext>
              </a:extLst>
            </p:cNvPr>
            <p:cNvCxnSpPr>
              <a:cxnSpLocks/>
              <a:stCxn id="590" idx="2"/>
              <a:endCxn id="598" idx="0"/>
            </p:cNvCxnSpPr>
            <p:nvPr/>
          </p:nvCxnSpPr>
          <p:spPr>
            <a:xfrm>
              <a:off x="6797817" y="348979"/>
              <a:ext cx="154082" cy="2831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6" name="直线连接符 655">
              <a:extLst>
                <a:ext uri="{FF2B5EF4-FFF2-40B4-BE49-F238E27FC236}">
                  <a16:creationId xmlns:a16="http://schemas.microsoft.com/office/drawing/2014/main" id="{310554D1-C0C1-D84D-AE93-07B921ACD9DD}"/>
                </a:ext>
              </a:extLst>
            </p:cNvPr>
            <p:cNvCxnSpPr>
              <a:cxnSpLocks/>
              <a:stCxn id="591" idx="2"/>
              <a:endCxn id="598" idx="3"/>
            </p:cNvCxnSpPr>
            <p:nvPr/>
          </p:nvCxnSpPr>
          <p:spPr>
            <a:xfrm flipH="1">
              <a:off x="7059899" y="624561"/>
              <a:ext cx="264120" cy="795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7" name="直线连接符 656">
              <a:extLst>
                <a:ext uri="{FF2B5EF4-FFF2-40B4-BE49-F238E27FC236}">
                  <a16:creationId xmlns:a16="http://schemas.microsoft.com/office/drawing/2014/main" id="{1B99E574-D25E-7647-B747-174571235038}"/>
                </a:ext>
              </a:extLst>
            </p:cNvPr>
            <p:cNvCxnSpPr>
              <a:cxnSpLocks/>
              <a:endCxn id="599" idx="0"/>
            </p:cNvCxnSpPr>
            <p:nvPr/>
          </p:nvCxnSpPr>
          <p:spPr>
            <a:xfrm>
              <a:off x="7337196" y="648256"/>
              <a:ext cx="1587" cy="346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直线连接符 657">
              <a:extLst>
                <a:ext uri="{FF2B5EF4-FFF2-40B4-BE49-F238E27FC236}">
                  <a16:creationId xmlns:a16="http://schemas.microsoft.com/office/drawing/2014/main" id="{0C1147DB-668D-0F41-839F-CD7510472D2E}"/>
                </a:ext>
              </a:extLst>
            </p:cNvPr>
            <p:cNvCxnSpPr>
              <a:cxnSpLocks/>
              <a:stCxn id="592" idx="2"/>
            </p:cNvCxnSpPr>
            <p:nvPr/>
          </p:nvCxnSpPr>
          <p:spPr>
            <a:xfrm flipH="1">
              <a:off x="7445195" y="995301"/>
              <a:ext cx="321190" cy="621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9" name="直线连接符 658">
              <a:extLst>
                <a:ext uri="{FF2B5EF4-FFF2-40B4-BE49-F238E27FC236}">
                  <a16:creationId xmlns:a16="http://schemas.microsoft.com/office/drawing/2014/main" id="{ECC944B2-A2D2-BD4A-95DB-217FBD70A4CE}"/>
                </a:ext>
              </a:extLst>
            </p:cNvPr>
            <p:cNvCxnSpPr>
              <a:cxnSpLocks/>
              <a:stCxn id="592" idx="2"/>
              <a:endCxn id="612" idx="0"/>
            </p:cNvCxnSpPr>
            <p:nvPr/>
          </p:nvCxnSpPr>
          <p:spPr>
            <a:xfrm flipH="1">
              <a:off x="7754818" y="995301"/>
              <a:ext cx="11567" cy="2950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0" name="直线连接符 659">
              <a:extLst>
                <a:ext uri="{FF2B5EF4-FFF2-40B4-BE49-F238E27FC236}">
                  <a16:creationId xmlns:a16="http://schemas.microsoft.com/office/drawing/2014/main" id="{D958D962-DFF5-4741-B047-D2DADA88D199}"/>
                </a:ext>
              </a:extLst>
            </p:cNvPr>
            <p:cNvCxnSpPr>
              <a:cxnSpLocks/>
              <a:stCxn id="600" idx="2"/>
              <a:endCxn id="612" idx="3"/>
            </p:cNvCxnSpPr>
            <p:nvPr/>
          </p:nvCxnSpPr>
          <p:spPr>
            <a:xfrm flipH="1" flipV="1">
              <a:off x="7862818" y="1362350"/>
              <a:ext cx="279049" cy="1267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1" name="直线连接符 660">
              <a:extLst>
                <a:ext uri="{FF2B5EF4-FFF2-40B4-BE49-F238E27FC236}">
                  <a16:creationId xmlns:a16="http://schemas.microsoft.com/office/drawing/2014/main" id="{CF3E5C2B-9951-F842-A3E5-A3C27FEFF9B5}"/>
                </a:ext>
              </a:extLst>
            </p:cNvPr>
            <p:cNvCxnSpPr>
              <a:cxnSpLocks/>
              <a:stCxn id="600" idx="2"/>
            </p:cNvCxnSpPr>
            <p:nvPr/>
          </p:nvCxnSpPr>
          <p:spPr>
            <a:xfrm flipH="1">
              <a:off x="7780417" y="1489120"/>
              <a:ext cx="361450" cy="272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2" name="直线连接符 661">
              <a:extLst>
                <a:ext uri="{FF2B5EF4-FFF2-40B4-BE49-F238E27FC236}">
                  <a16:creationId xmlns:a16="http://schemas.microsoft.com/office/drawing/2014/main" id="{5853FE2A-1C94-9145-8616-6D4161FB6ABD}"/>
                </a:ext>
              </a:extLst>
            </p:cNvPr>
            <p:cNvCxnSpPr>
              <a:cxnSpLocks/>
              <a:stCxn id="601" idx="2"/>
              <a:endCxn id="613" idx="3"/>
            </p:cNvCxnSpPr>
            <p:nvPr/>
          </p:nvCxnSpPr>
          <p:spPr>
            <a:xfrm flipH="1" flipV="1">
              <a:off x="7897047" y="1833745"/>
              <a:ext cx="474099" cy="138386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3" name="直线连接符 662">
              <a:extLst>
                <a:ext uri="{FF2B5EF4-FFF2-40B4-BE49-F238E27FC236}">
                  <a16:creationId xmlns:a16="http://schemas.microsoft.com/office/drawing/2014/main" id="{FE94C962-13AD-774D-806D-FD38FA49F152}"/>
                </a:ext>
              </a:extLst>
            </p:cNvPr>
            <p:cNvCxnSpPr>
              <a:cxnSpLocks/>
              <a:stCxn id="601" idx="2"/>
              <a:endCxn id="614" idx="0"/>
            </p:cNvCxnSpPr>
            <p:nvPr/>
          </p:nvCxnSpPr>
          <p:spPr>
            <a:xfrm flipH="1">
              <a:off x="7894777" y="1972131"/>
              <a:ext cx="476369" cy="279259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4" name="直线连接符 663">
              <a:extLst>
                <a:ext uri="{FF2B5EF4-FFF2-40B4-BE49-F238E27FC236}">
                  <a16:creationId xmlns:a16="http://schemas.microsoft.com/office/drawing/2014/main" id="{E8923CD9-1EAA-B443-811E-31B4A571D17D}"/>
                </a:ext>
              </a:extLst>
            </p:cNvPr>
            <p:cNvCxnSpPr>
              <a:cxnSpLocks/>
              <a:stCxn id="602" idx="0"/>
              <a:endCxn id="585" idx="2"/>
            </p:cNvCxnSpPr>
            <p:nvPr/>
          </p:nvCxnSpPr>
          <p:spPr>
            <a:xfrm flipH="1" flipV="1">
              <a:off x="4002191" y="789111"/>
              <a:ext cx="203968" cy="3506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直线连接符 664">
              <a:extLst>
                <a:ext uri="{FF2B5EF4-FFF2-40B4-BE49-F238E27FC236}">
                  <a16:creationId xmlns:a16="http://schemas.microsoft.com/office/drawing/2014/main" id="{1C60DC58-3B00-E94D-93BB-EE4AA1CB716E}"/>
                </a:ext>
              </a:extLst>
            </p:cNvPr>
            <p:cNvCxnSpPr>
              <a:cxnSpLocks/>
              <a:stCxn id="593" idx="1"/>
              <a:endCxn id="585" idx="2"/>
            </p:cNvCxnSpPr>
            <p:nvPr/>
          </p:nvCxnSpPr>
          <p:spPr>
            <a:xfrm flipH="1" flipV="1">
              <a:off x="4002191" y="789111"/>
              <a:ext cx="345969" cy="226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6" name="直线连接符 665">
              <a:extLst>
                <a:ext uri="{FF2B5EF4-FFF2-40B4-BE49-F238E27FC236}">
                  <a16:creationId xmlns:a16="http://schemas.microsoft.com/office/drawing/2014/main" id="{2A628700-4F21-674E-A438-527F5876A896}"/>
                </a:ext>
              </a:extLst>
            </p:cNvPr>
            <p:cNvCxnSpPr>
              <a:cxnSpLocks/>
              <a:stCxn id="594" idx="0"/>
              <a:endCxn id="584" idx="2"/>
            </p:cNvCxnSpPr>
            <p:nvPr/>
          </p:nvCxnSpPr>
          <p:spPr>
            <a:xfrm flipH="1" flipV="1">
              <a:off x="4487725" y="463074"/>
              <a:ext cx="420820" cy="1274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直线连接符 666">
              <a:extLst>
                <a:ext uri="{FF2B5EF4-FFF2-40B4-BE49-F238E27FC236}">
                  <a16:creationId xmlns:a16="http://schemas.microsoft.com/office/drawing/2014/main" id="{56505C55-DA9F-2D46-9D98-B2E5C49CE89D}"/>
                </a:ext>
              </a:extLst>
            </p:cNvPr>
            <p:cNvCxnSpPr>
              <a:cxnSpLocks/>
              <a:stCxn id="593" idx="0"/>
              <a:endCxn id="584" idx="2"/>
            </p:cNvCxnSpPr>
            <p:nvPr/>
          </p:nvCxnSpPr>
          <p:spPr>
            <a:xfrm flipV="1">
              <a:off x="4456160" y="463074"/>
              <a:ext cx="31565" cy="27668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直线连接符 667">
              <a:extLst>
                <a:ext uri="{FF2B5EF4-FFF2-40B4-BE49-F238E27FC236}">
                  <a16:creationId xmlns:a16="http://schemas.microsoft.com/office/drawing/2014/main" id="{3D1E0014-ABE1-D54F-BB36-920C0C1E6A50}"/>
                </a:ext>
              </a:extLst>
            </p:cNvPr>
            <p:cNvCxnSpPr>
              <a:cxnSpLocks/>
              <a:stCxn id="602" idx="1"/>
              <a:endCxn id="586" idx="2"/>
            </p:cNvCxnSpPr>
            <p:nvPr/>
          </p:nvCxnSpPr>
          <p:spPr>
            <a:xfrm flipH="1" flipV="1">
              <a:off x="3597455" y="1200202"/>
              <a:ext cx="500704" cy="115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9" name="直线连接符 668">
              <a:extLst>
                <a:ext uri="{FF2B5EF4-FFF2-40B4-BE49-F238E27FC236}">
                  <a16:creationId xmlns:a16="http://schemas.microsoft.com/office/drawing/2014/main" id="{82EAD88A-CE8D-6B42-8D9A-F3AD1AE160D5}"/>
                </a:ext>
              </a:extLst>
            </p:cNvPr>
            <p:cNvCxnSpPr>
              <a:cxnSpLocks/>
              <a:stCxn id="603" idx="0"/>
              <a:endCxn id="586" idx="2"/>
            </p:cNvCxnSpPr>
            <p:nvPr/>
          </p:nvCxnSpPr>
          <p:spPr>
            <a:xfrm flipH="1" flipV="1">
              <a:off x="3597455" y="1200202"/>
              <a:ext cx="224495" cy="459330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0" name="直线连接符 669">
              <a:extLst>
                <a:ext uri="{FF2B5EF4-FFF2-40B4-BE49-F238E27FC236}">
                  <a16:creationId xmlns:a16="http://schemas.microsoft.com/office/drawing/2014/main" id="{9468B7DB-C11F-554F-AC08-C36892767F41}"/>
                </a:ext>
              </a:extLst>
            </p:cNvPr>
            <p:cNvCxnSpPr>
              <a:cxnSpLocks/>
              <a:stCxn id="594" idx="1"/>
              <a:endCxn id="593" idx="3"/>
            </p:cNvCxnSpPr>
            <p:nvPr/>
          </p:nvCxnSpPr>
          <p:spPr>
            <a:xfrm flipH="1">
              <a:off x="4564160" y="662541"/>
              <a:ext cx="236385" cy="1492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直线连接符 670">
              <a:extLst>
                <a:ext uri="{FF2B5EF4-FFF2-40B4-BE49-F238E27FC236}">
                  <a16:creationId xmlns:a16="http://schemas.microsoft.com/office/drawing/2014/main" id="{8DBA73E3-C6E0-A244-835D-6E8AC4A43160}"/>
                </a:ext>
              </a:extLst>
            </p:cNvPr>
            <p:cNvCxnSpPr>
              <a:cxnSpLocks/>
              <a:stCxn id="595" idx="1"/>
              <a:endCxn id="594" idx="3"/>
            </p:cNvCxnSpPr>
            <p:nvPr/>
          </p:nvCxnSpPr>
          <p:spPr>
            <a:xfrm flipH="1">
              <a:off x="5016545" y="503922"/>
              <a:ext cx="206082" cy="1586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2" name="直线连接符 671">
              <a:extLst>
                <a:ext uri="{FF2B5EF4-FFF2-40B4-BE49-F238E27FC236}">
                  <a16:creationId xmlns:a16="http://schemas.microsoft.com/office/drawing/2014/main" id="{35E162F7-0181-1A46-9595-3FB2643F473B}"/>
                </a:ext>
              </a:extLst>
            </p:cNvPr>
            <p:cNvCxnSpPr>
              <a:cxnSpLocks/>
              <a:stCxn id="596" idx="1"/>
              <a:endCxn id="595" idx="3"/>
            </p:cNvCxnSpPr>
            <p:nvPr/>
          </p:nvCxnSpPr>
          <p:spPr>
            <a:xfrm flipH="1" flipV="1">
              <a:off x="5438627" y="503922"/>
              <a:ext cx="229206" cy="1017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3" name="直线连接符 672">
              <a:extLst>
                <a:ext uri="{FF2B5EF4-FFF2-40B4-BE49-F238E27FC236}">
                  <a16:creationId xmlns:a16="http://schemas.microsoft.com/office/drawing/2014/main" id="{AA4658F3-EFDB-164D-8C65-D88ED3788E7A}"/>
                </a:ext>
              </a:extLst>
            </p:cNvPr>
            <p:cNvCxnSpPr>
              <a:cxnSpLocks/>
              <a:stCxn id="597" idx="1"/>
              <a:endCxn id="596" idx="3"/>
            </p:cNvCxnSpPr>
            <p:nvPr/>
          </p:nvCxnSpPr>
          <p:spPr>
            <a:xfrm flipH="1" flipV="1">
              <a:off x="5883833" y="605625"/>
              <a:ext cx="449557" cy="1185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4" name="直线连接符 673">
              <a:extLst>
                <a:ext uri="{FF2B5EF4-FFF2-40B4-BE49-F238E27FC236}">
                  <a16:creationId xmlns:a16="http://schemas.microsoft.com/office/drawing/2014/main" id="{77A9D2D3-1CEB-4C4D-93BC-D970C11E1490}"/>
                </a:ext>
              </a:extLst>
            </p:cNvPr>
            <p:cNvCxnSpPr>
              <a:cxnSpLocks/>
              <a:stCxn id="598" idx="1"/>
              <a:endCxn id="597" idx="3"/>
            </p:cNvCxnSpPr>
            <p:nvPr/>
          </p:nvCxnSpPr>
          <p:spPr>
            <a:xfrm flipH="1">
              <a:off x="6549390" y="704142"/>
              <a:ext cx="294509" cy="199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直线连接符 674">
              <a:extLst>
                <a:ext uri="{FF2B5EF4-FFF2-40B4-BE49-F238E27FC236}">
                  <a16:creationId xmlns:a16="http://schemas.microsoft.com/office/drawing/2014/main" id="{A02FC472-EF49-634B-AC95-225D134382F9}"/>
                </a:ext>
              </a:extLst>
            </p:cNvPr>
            <p:cNvCxnSpPr>
              <a:cxnSpLocks/>
              <a:stCxn id="599" idx="1"/>
              <a:endCxn id="598" idx="2"/>
            </p:cNvCxnSpPr>
            <p:nvPr/>
          </p:nvCxnSpPr>
          <p:spPr>
            <a:xfrm flipH="1" flipV="1">
              <a:off x="6951899" y="776148"/>
              <a:ext cx="278884" cy="290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6" name="直线连接符 675">
              <a:extLst>
                <a:ext uri="{FF2B5EF4-FFF2-40B4-BE49-F238E27FC236}">
                  <a16:creationId xmlns:a16="http://schemas.microsoft.com/office/drawing/2014/main" id="{F40AD265-F58D-664F-AB8B-EDC50EFE505E}"/>
                </a:ext>
              </a:extLst>
            </p:cNvPr>
            <p:cNvCxnSpPr>
              <a:cxnSpLocks/>
              <a:stCxn id="602" idx="2"/>
              <a:endCxn id="603" idx="0"/>
            </p:cNvCxnSpPr>
            <p:nvPr/>
          </p:nvCxnSpPr>
          <p:spPr>
            <a:xfrm flipH="1">
              <a:off x="3821950" y="1283732"/>
              <a:ext cx="384209" cy="3758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7" name="直线连接符 676">
              <a:extLst>
                <a:ext uri="{FF2B5EF4-FFF2-40B4-BE49-F238E27FC236}">
                  <a16:creationId xmlns:a16="http://schemas.microsoft.com/office/drawing/2014/main" id="{C37914A0-10AE-4A4F-B11F-F8A089F1C4B0}"/>
                </a:ext>
              </a:extLst>
            </p:cNvPr>
            <p:cNvCxnSpPr>
              <a:cxnSpLocks/>
              <a:stCxn id="599" idx="3"/>
              <a:endCxn id="612" idx="0"/>
            </p:cNvCxnSpPr>
            <p:nvPr/>
          </p:nvCxnSpPr>
          <p:spPr>
            <a:xfrm>
              <a:off x="7446783" y="1066896"/>
              <a:ext cx="308035" cy="2234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直线连接符 677">
              <a:extLst>
                <a:ext uri="{FF2B5EF4-FFF2-40B4-BE49-F238E27FC236}">
                  <a16:creationId xmlns:a16="http://schemas.microsoft.com/office/drawing/2014/main" id="{62C03B2D-D311-8B46-9EBA-8939D02D0443}"/>
                </a:ext>
              </a:extLst>
            </p:cNvPr>
            <p:cNvCxnSpPr>
              <a:cxnSpLocks/>
              <a:endCxn id="613" idx="0"/>
            </p:cNvCxnSpPr>
            <p:nvPr/>
          </p:nvCxnSpPr>
          <p:spPr>
            <a:xfrm>
              <a:off x="7754615" y="1483855"/>
              <a:ext cx="34432" cy="277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9" name="直线连接符 678">
              <a:extLst>
                <a:ext uri="{FF2B5EF4-FFF2-40B4-BE49-F238E27FC236}">
                  <a16:creationId xmlns:a16="http://schemas.microsoft.com/office/drawing/2014/main" id="{E6BCD10D-118A-AA49-9DEB-4305E7298606}"/>
                </a:ext>
              </a:extLst>
            </p:cNvPr>
            <p:cNvCxnSpPr>
              <a:cxnSpLocks/>
              <a:stCxn id="613" idx="2"/>
              <a:endCxn id="614" idx="0"/>
            </p:cNvCxnSpPr>
            <p:nvPr/>
          </p:nvCxnSpPr>
          <p:spPr>
            <a:xfrm>
              <a:off x="7789047" y="1905751"/>
              <a:ext cx="105730" cy="34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0" name="直线连接符 679">
              <a:extLst>
                <a:ext uri="{FF2B5EF4-FFF2-40B4-BE49-F238E27FC236}">
                  <a16:creationId xmlns:a16="http://schemas.microsoft.com/office/drawing/2014/main" id="{DD0AAF18-6D59-C649-BC30-C96B49565B18}"/>
                </a:ext>
              </a:extLst>
            </p:cNvPr>
            <p:cNvCxnSpPr>
              <a:cxnSpLocks/>
              <a:stCxn id="602" idx="0"/>
              <a:endCxn id="593" idx="2"/>
            </p:cNvCxnSpPr>
            <p:nvPr/>
          </p:nvCxnSpPr>
          <p:spPr>
            <a:xfrm flipV="1">
              <a:off x="4206159" y="883775"/>
              <a:ext cx="250001" cy="2559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直线连接符 680">
              <a:extLst>
                <a:ext uri="{FF2B5EF4-FFF2-40B4-BE49-F238E27FC236}">
                  <a16:creationId xmlns:a16="http://schemas.microsoft.com/office/drawing/2014/main" id="{9D7DC078-04EF-074D-AB7A-0F49B8BCA55C}"/>
                </a:ext>
              </a:extLst>
            </p:cNvPr>
            <p:cNvCxnSpPr>
              <a:cxnSpLocks/>
              <a:stCxn id="604" idx="0"/>
              <a:endCxn id="594" idx="2"/>
            </p:cNvCxnSpPr>
            <p:nvPr/>
          </p:nvCxnSpPr>
          <p:spPr>
            <a:xfrm flipV="1">
              <a:off x="4695598" y="734547"/>
              <a:ext cx="212947" cy="2581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2" name="直线连接符 681">
              <a:extLst>
                <a:ext uri="{FF2B5EF4-FFF2-40B4-BE49-F238E27FC236}">
                  <a16:creationId xmlns:a16="http://schemas.microsoft.com/office/drawing/2014/main" id="{65E98D3B-4A83-0C4C-B6A9-EB6417B2B966}"/>
                </a:ext>
              </a:extLst>
            </p:cNvPr>
            <p:cNvCxnSpPr>
              <a:cxnSpLocks/>
              <a:stCxn id="604" idx="0"/>
              <a:endCxn id="593" idx="2"/>
            </p:cNvCxnSpPr>
            <p:nvPr/>
          </p:nvCxnSpPr>
          <p:spPr>
            <a:xfrm flipH="1" flipV="1">
              <a:off x="4456160" y="883775"/>
              <a:ext cx="239438" cy="1089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直线连接符 682">
              <a:extLst>
                <a:ext uri="{FF2B5EF4-FFF2-40B4-BE49-F238E27FC236}">
                  <a16:creationId xmlns:a16="http://schemas.microsoft.com/office/drawing/2014/main" id="{BD5E44E5-49AC-CC4F-B788-538B6ED46AD7}"/>
                </a:ext>
              </a:extLst>
            </p:cNvPr>
            <p:cNvCxnSpPr>
              <a:cxnSpLocks/>
              <a:stCxn id="606" idx="0"/>
              <a:endCxn id="594" idx="2"/>
            </p:cNvCxnSpPr>
            <p:nvPr/>
          </p:nvCxnSpPr>
          <p:spPr>
            <a:xfrm flipH="1" flipV="1">
              <a:off x="4908545" y="734547"/>
              <a:ext cx="160243" cy="3202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直线连接符 683">
              <a:extLst>
                <a:ext uri="{FF2B5EF4-FFF2-40B4-BE49-F238E27FC236}">
                  <a16:creationId xmlns:a16="http://schemas.microsoft.com/office/drawing/2014/main" id="{A53DDF45-5441-EF48-A020-9E5355C436D9}"/>
                </a:ext>
              </a:extLst>
            </p:cNvPr>
            <p:cNvCxnSpPr>
              <a:cxnSpLocks/>
              <a:stCxn id="605" idx="1"/>
              <a:endCxn id="594" idx="2"/>
            </p:cNvCxnSpPr>
            <p:nvPr/>
          </p:nvCxnSpPr>
          <p:spPr>
            <a:xfrm flipH="1" flipV="1">
              <a:off x="4908545" y="734547"/>
              <a:ext cx="376243" cy="93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5" name="直线连接符 684">
              <a:extLst>
                <a:ext uri="{FF2B5EF4-FFF2-40B4-BE49-F238E27FC236}">
                  <a16:creationId xmlns:a16="http://schemas.microsoft.com/office/drawing/2014/main" id="{3C495878-C463-B346-A638-79C273BE29FD}"/>
                </a:ext>
              </a:extLst>
            </p:cNvPr>
            <p:cNvCxnSpPr>
              <a:cxnSpLocks/>
              <a:stCxn id="605" idx="0"/>
            </p:cNvCxnSpPr>
            <p:nvPr/>
          </p:nvCxnSpPr>
          <p:spPr>
            <a:xfrm flipH="1" flipV="1">
              <a:off x="5316550" y="572667"/>
              <a:ext cx="76238" cy="1836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直线连接符 685">
              <a:extLst>
                <a:ext uri="{FF2B5EF4-FFF2-40B4-BE49-F238E27FC236}">
                  <a16:creationId xmlns:a16="http://schemas.microsoft.com/office/drawing/2014/main" id="{4D2A21F9-EDC9-B749-86B5-48FCA56D3839}"/>
                </a:ext>
              </a:extLst>
            </p:cNvPr>
            <p:cNvCxnSpPr>
              <a:cxnSpLocks/>
              <a:stCxn id="605" idx="0"/>
              <a:endCxn id="596" idx="1"/>
            </p:cNvCxnSpPr>
            <p:nvPr/>
          </p:nvCxnSpPr>
          <p:spPr>
            <a:xfrm flipV="1">
              <a:off x="5392788" y="605625"/>
              <a:ext cx="275045" cy="150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7" name="直线连接符 686">
              <a:extLst>
                <a:ext uri="{FF2B5EF4-FFF2-40B4-BE49-F238E27FC236}">
                  <a16:creationId xmlns:a16="http://schemas.microsoft.com/office/drawing/2014/main" id="{B8D131A1-4932-1F44-A7D3-BBEC4D71E304}"/>
                </a:ext>
              </a:extLst>
            </p:cNvPr>
            <p:cNvCxnSpPr>
              <a:cxnSpLocks/>
              <a:stCxn id="608" idx="0"/>
              <a:endCxn id="596" idx="2"/>
            </p:cNvCxnSpPr>
            <p:nvPr/>
          </p:nvCxnSpPr>
          <p:spPr>
            <a:xfrm flipV="1">
              <a:off x="5567954" y="677631"/>
              <a:ext cx="207879" cy="3543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8" name="直线连接符 687">
              <a:extLst>
                <a:ext uri="{FF2B5EF4-FFF2-40B4-BE49-F238E27FC236}">
                  <a16:creationId xmlns:a16="http://schemas.microsoft.com/office/drawing/2014/main" id="{95F9D5D8-5BB6-D44E-91FB-F3E6E6F13CC0}"/>
                </a:ext>
              </a:extLst>
            </p:cNvPr>
            <p:cNvCxnSpPr>
              <a:cxnSpLocks/>
              <a:stCxn id="607" idx="0"/>
              <a:endCxn id="596" idx="2"/>
            </p:cNvCxnSpPr>
            <p:nvPr/>
          </p:nvCxnSpPr>
          <p:spPr>
            <a:xfrm flipH="1" flipV="1">
              <a:off x="5775833" y="677631"/>
              <a:ext cx="240341" cy="3165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直线连接符 688">
              <a:extLst>
                <a:ext uri="{FF2B5EF4-FFF2-40B4-BE49-F238E27FC236}">
                  <a16:creationId xmlns:a16="http://schemas.microsoft.com/office/drawing/2014/main" id="{7E9FDBB4-3393-DB40-9C4F-7B5E341B9BC2}"/>
                </a:ext>
              </a:extLst>
            </p:cNvPr>
            <p:cNvCxnSpPr>
              <a:cxnSpLocks/>
              <a:stCxn id="607" idx="0"/>
              <a:endCxn id="597" idx="1"/>
            </p:cNvCxnSpPr>
            <p:nvPr/>
          </p:nvCxnSpPr>
          <p:spPr>
            <a:xfrm flipV="1">
              <a:off x="6016174" y="724128"/>
              <a:ext cx="317216" cy="2700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0" name="直线连接符 689">
              <a:extLst>
                <a:ext uri="{FF2B5EF4-FFF2-40B4-BE49-F238E27FC236}">
                  <a16:creationId xmlns:a16="http://schemas.microsoft.com/office/drawing/2014/main" id="{2C0841F8-5732-B740-99E2-E8510D64046E}"/>
                </a:ext>
              </a:extLst>
            </p:cNvPr>
            <p:cNvCxnSpPr>
              <a:cxnSpLocks/>
              <a:stCxn id="607" idx="2"/>
              <a:endCxn id="617" idx="0"/>
            </p:cNvCxnSpPr>
            <p:nvPr/>
          </p:nvCxnSpPr>
          <p:spPr>
            <a:xfrm flipH="1">
              <a:off x="5835694" y="1128650"/>
              <a:ext cx="128870" cy="308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直线连接符 690">
              <a:extLst>
                <a:ext uri="{FF2B5EF4-FFF2-40B4-BE49-F238E27FC236}">
                  <a16:creationId xmlns:a16="http://schemas.microsoft.com/office/drawing/2014/main" id="{FE2AAB81-D7F2-CA4E-868B-781E990C42D9}"/>
                </a:ext>
              </a:extLst>
            </p:cNvPr>
            <p:cNvCxnSpPr>
              <a:cxnSpLocks/>
              <a:stCxn id="617" idx="2"/>
              <a:endCxn id="626" idx="0"/>
            </p:cNvCxnSpPr>
            <p:nvPr/>
          </p:nvCxnSpPr>
          <p:spPr>
            <a:xfrm flipH="1">
              <a:off x="5528908" y="1581113"/>
              <a:ext cx="306786" cy="2835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直线连接符 691">
              <a:extLst>
                <a:ext uri="{FF2B5EF4-FFF2-40B4-BE49-F238E27FC236}">
                  <a16:creationId xmlns:a16="http://schemas.microsoft.com/office/drawing/2014/main" id="{7B2F3D59-2130-424A-9B85-30D83AB53472}"/>
                </a:ext>
              </a:extLst>
            </p:cNvPr>
            <p:cNvCxnSpPr>
              <a:cxnSpLocks/>
              <a:stCxn id="626" idx="2"/>
              <a:endCxn id="632" idx="0"/>
            </p:cNvCxnSpPr>
            <p:nvPr/>
          </p:nvCxnSpPr>
          <p:spPr>
            <a:xfrm>
              <a:off x="5479652" y="1999959"/>
              <a:ext cx="185204" cy="372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3" name="直线连接符 692">
              <a:extLst>
                <a:ext uri="{FF2B5EF4-FFF2-40B4-BE49-F238E27FC236}">
                  <a16:creationId xmlns:a16="http://schemas.microsoft.com/office/drawing/2014/main" id="{34D53B62-C36C-534A-BB2C-033308D1ACA2}"/>
                </a:ext>
              </a:extLst>
            </p:cNvPr>
            <p:cNvCxnSpPr>
              <a:cxnSpLocks/>
              <a:stCxn id="632" idx="2"/>
              <a:endCxn id="636" idx="0"/>
            </p:cNvCxnSpPr>
            <p:nvPr/>
          </p:nvCxnSpPr>
          <p:spPr>
            <a:xfrm>
              <a:off x="5625160" y="2510891"/>
              <a:ext cx="199305" cy="3116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4" name="直线连接符 693">
              <a:extLst>
                <a:ext uri="{FF2B5EF4-FFF2-40B4-BE49-F238E27FC236}">
                  <a16:creationId xmlns:a16="http://schemas.microsoft.com/office/drawing/2014/main" id="{503E90E4-AC36-264E-8CEC-D897CE8C4E14}"/>
                </a:ext>
              </a:extLst>
            </p:cNvPr>
            <p:cNvCxnSpPr>
              <a:cxnSpLocks/>
              <a:stCxn id="607" idx="1"/>
              <a:endCxn id="608" idx="3"/>
            </p:cNvCxnSpPr>
            <p:nvPr/>
          </p:nvCxnSpPr>
          <p:spPr>
            <a:xfrm flipH="1">
              <a:off x="5675954" y="1022723"/>
              <a:ext cx="213588" cy="812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直线连接符 694">
              <a:extLst>
                <a:ext uri="{FF2B5EF4-FFF2-40B4-BE49-F238E27FC236}">
                  <a16:creationId xmlns:a16="http://schemas.microsoft.com/office/drawing/2014/main" id="{F4C191E9-1B47-7A4F-9246-E71E6A2021CE}"/>
                </a:ext>
              </a:extLst>
            </p:cNvPr>
            <p:cNvCxnSpPr>
              <a:cxnSpLocks/>
              <a:stCxn id="605" idx="2"/>
              <a:endCxn id="608" idx="0"/>
            </p:cNvCxnSpPr>
            <p:nvPr/>
          </p:nvCxnSpPr>
          <p:spPr>
            <a:xfrm>
              <a:off x="5392788" y="900337"/>
              <a:ext cx="175166" cy="13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6" name="直线连接符 695">
              <a:extLst>
                <a:ext uri="{FF2B5EF4-FFF2-40B4-BE49-F238E27FC236}">
                  <a16:creationId xmlns:a16="http://schemas.microsoft.com/office/drawing/2014/main" id="{A2AD0004-AC78-5B41-B579-2D466B620574}"/>
                </a:ext>
              </a:extLst>
            </p:cNvPr>
            <p:cNvCxnSpPr>
              <a:cxnSpLocks/>
              <a:stCxn id="606" idx="3"/>
              <a:endCxn id="608" idx="1"/>
            </p:cNvCxnSpPr>
            <p:nvPr/>
          </p:nvCxnSpPr>
          <p:spPr>
            <a:xfrm flipV="1">
              <a:off x="5176788" y="1103966"/>
              <a:ext cx="283166" cy="22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7" name="直线连接符 696">
              <a:extLst>
                <a:ext uri="{FF2B5EF4-FFF2-40B4-BE49-F238E27FC236}">
                  <a16:creationId xmlns:a16="http://schemas.microsoft.com/office/drawing/2014/main" id="{A402A1FF-FEBB-B447-9240-118045E89FDD}"/>
                </a:ext>
              </a:extLst>
            </p:cNvPr>
            <p:cNvCxnSpPr>
              <a:cxnSpLocks/>
              <a:stCxn id="606" idx="0"/>
              <a:endCxn id="605" idx="1"/>
            </p:cNvCxnSpPr>
            <p:nvPr/>
          </p:nvCxnSpPr>
          <p:spPr>
            <a:xfrm flipV="1">
              <a:off x="5068788" y="828331"/>
              <a:ext cx="216000" cy="2265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直线连接符 697">
              <a:extLst>
                <a:ext uri="{FF2B5EF4-FFF2-40B4-BE49-F238E27FC236}">
                  <a16:creationId xmlns:a16="http://schemas.microsoft.com/office/drawing/2014/main" id="{9E53DAFA-9F11-EC49-98FB-6D8461398CB5}"/>
                </a:ext>
              </a:extLst>
            </p:cNvPr>
            <p:cNvCxnSpPr>
              <a:cxnSpLocks/>
              <a:stCxn id="606" idx="1"/>
              <a:endCxn id="604" idx="3"/>
            </p:cNvCxnSpPr>
            <p:nvPr/>
          </p:nvCxnSpPr>
          <p:spPr>
            <a:xfrm flipH="1" flipV="1">
              <a:off x="4803598" y="1064729"/>
              <a:ext cx="157190" cy="62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9" name="直线连接符 698">
              <a:extLst>
                <a:ext uri="{FF2B5EF4-FFF2-40B4-BE49-F238E27FC236}">
                  <a16:creationId xmlns:a16="http://schemas.microsoft.com/office/drawing/2014/main" id="{358D6E85-A2E9-ED43-9FC6-6B3AA3DB86F9}"/>
                </a:ext>
              </a:extLst>
            </p:cNvPr>
            <p:cNvCxnSpPr>
              <a:cxnSpLocks/>
              <a:stCxn id="604" idx="1"/>
              <a:endCxn id="602" idx="3"/>
            </p:cNvCxnSpPr>
            <p:nvPr/>
          </p:nvCxnSpPr>
          <p:spPr>
            <a:xfrm flipH="1">
              <a:off x="4314159" y="1064729"/>
              <a:ext cx="273439" cy="146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0" name="直线连接符 699">
              <a:extLst>
                <a:ext uri="{FF2B5EF4-FFF2-40B4-BE49-F238E27FC236}">
                  <a16:creationId xmlns:a16="http://schemas.microsoft.com/office/drawing/2014/main" id="{FDDCCDE7-C4B9-A040-A469-06A3FF297CA7}"/>
                </a:ext>
              </a:extLst>
            </p:cNvPr>
            <p:cNvCxnSpPr>
              <a:cxnSpLocks/>
              <a:stCxn id="609" idx="1"/>
              <a:endCxn id="602" idx="3"/>
            </p:cNvCxnSpPr>
            <p:nvPr/>
          </p:nvCxnSpPr>
          <p:spPr>
            <a:xfrm flipH="1" flipV="1">
              <a:off x="4314159" y="1211726"/>
              <a:ext cx="342733" cy="22259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直线连接符 700">
              <a:extLst>
                <a:ext uri="{FF2B5EF4-FFF2-40B4-BE49-F238E27FC236}">
                  <a16:creationId xmlns:a16="http://schemas.microsoft.com/office/drawing/2014/main" id="{134550EA-18E6-9D44-B6E9-FDD6AA4754F7}"/>
                </a:ext>
              </a:extLst>
            </p:cNvPr>
            <p:cNvCxnSpPr>
              <a:cxnSpLocks/>
              <a:stCxn id="610" idx="0"/>
              <a:endCxn id="602" idx="2"/>
            </p:cNvCxnSpPr>
            <p:nvPr/>
          </p:nvCxnSpPr>
          <p:spPr>
            <a:xfrm flipH="1" flipV="1">
              <a:off x="4206159" y="1283732"/>
              <a:ext cx="211821" cy="4231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2" name="直线连接符 701">
              <a:extLst>
                <a:ext uri="{FF2B5EF4-FFF2-40B4-BE49-F238E27FC236}">
                  <a16:creationId xmlns:a16="http://schemas.microsoft.com/office/drawing/2014/main" id="{A74ADB62-9107-B242-BAFD-C5BF22B2A37B}"/>
                </a:ext>
              </a:extLst>
            </p:cNvPr>
            <p:cNvCxnSpPr>
              <a:cxnSpLocks/>
              <a:stCxn id="610" idx="1"/>
              <a:endCxn id="603" idx="3"/>
            </p:cNvCxnSpPr>
            <p:nvPr/>
          </p:nvCxnSpPr>
          <p:spPr>
            <a:xfrm flipH="1" flipV="1">
              <a:off x="3929950" y="1731539"/>
              <a:ext cx="380030" cy="47318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3" name="直线连接符 702">
              <a:extLst>
                <a:ext uri="{FF2B5EF4-FFF2-40B4-BE49-F238E27FC236}">
                  <a16:creationId xmlns:a16="http://schemas.microsoft.com/office/drawing/2014/main" id="{DED34CE0-8CDB-E342-A712-963CEF636038}"/>
                </a:ext>
              </a:extLst>
            </p:cNvPr>
            <p:cNvCxnSpPr>
              <a:cxnSpLocks/>
              <a:stCxn id="609" idx="0"/>
              <a:endCxn id="604" idx="2"/>
            </p:cNvCxnSpPr>
            <p:nvPr/>
          </p:nvCxnSpPr>
          <p:spPr>
            <a:xfrm flipH="1" flipV="1">
              <a:off x="4695598" y="1136735"/>
              <a:ext cx="69294" cy="2255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直线连接符 703">
              <a:extLst>
                <a:ext uri="{FF2B5EF4-FFF2-40B4-BE49-F238E27FC236}">
                  <a16:creationId xmlns:a16="http://schemas.microsoft.com/office/drawing/2014/main" id="{D47BF62C-8D79-774C-8925-21998728C9E8}"/>
                </a:ext>
              </a:extLst>
            </p:cNvPr>
            <p:cNvCxnSpPr>
              <a:cxnSpLocks/>
              <a:stCxn id="609" idx="0"/>
              <a:endCxn id="606" idx="2"/>
            </p:cNvCxnSpPr>
            <p:nvPr/>
          </p:nvCxnSpPr>
          <p:spPr>
            <a:xfrm flipV="1">
              <a:off x="4764892" y="1198855"/>
              <a:ext cx="303896" cy="1634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5" name="直线连接符 704">
              <a:extLst>
                <a:ext uri="{FF2B5EF4-FFF2-40B4-BE49-F238E27FC236}">
                  <a16:creationId xmlns:a16="http://schemas.microsoft.com/office/drawing/2014/main" id="{8C2544B9-A332-5A41-9BB9-15D86EE5BDCB}"/>
                </a:ext>
              </a:extLst>
            </p:cNvPr>
            <p:cNvCxnSpPr>
              <a:cxnSpLocks/>
              <a:stCxn id="611" idx="0"/>
              <a:endCxn id="597" idx="3"/>
            </p:cNvCxnSpPr>
            <p:nvPr/>
          </p:nvCxnSpPr>
          <p:spPr>
            <a:xfrm flipH="1" flipV="1">
              <a:off x="6549390" y="724128"/>
              <a:ext cx="226970" cy="2791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6" name="直线连接符 705">
              <a:extLst>
                <a:ext uri="{FF2B5EF4-FFF2-40B4-BE49-F238E27FC236}">
                  <a16:creationId xmlns:a16="http://schemas.microsoft.com/office/drawing/2014/main" id="{BF76E478-68BE-8F49-BCE9-B2D915A84CD1}"/>
                </a:ext>
              </a:extLst>
            </p:cNvPr>
            <p:cNvCxnSpPr>
              <a:cxnSpLocks/>
              <a:stCxn id="611" idx="0"/>
              <a:endCxn id="598" idx="2"/>
            </p:cNvCxnSpPr>
            <p:nvPr/>
          </p:nvCxnSpPr>
          <p:spPr>
            <a:xfrm flipV="1">
              <a:off x="6776360" y="776148"/>
              <a:ext cx="175539" cy="227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直线连接符 706">
              <a:extLst>
                <a:ext uri="{FF2B5EF4-FFF2-40B4-BE49-F238E27FC236}">
                  <a16:creationId xmlns:a16="http://schemas.microsoft.com/office/drawing/2014/main" id="{387523F2-A909-F94D-AC6B-6E517B8F99E8}"/>
                </a:ext>
              </a:extLst>
            </p:cNvPr>
            <p:cNvCxnSpPr>
              <a:cxnSpLocks/>
              <a:stCxn id="611" idx="3"/>
              <a:endCxn id="599" idx="1"/>
            </p:cNvCxnSpPr>
            <p:nvPr/>
          </p:nvCxnSpPr>
          <p:spPr>
            <a:xfrm flipV="1">
              <a:off x="6884360" y="1066896"/>
              <a:ext cx="346423" cy="83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8" name="直线连接符 707">
              <a:extLst>
                <a:ext uri="{FF2B5EF4-FFF2-40B4-BE49-F238E27FC236}">
                  <a16:creationId xmlns:a16="http://schemas.microsoft.com/office/drawing/2014/main" id="{78A009F8-7D98-C447-B749-D0F3E77ED597}"/>
                </a:ext>
              </a:extLst>
            </p:cNvPr>
            <p:cNvCxnSpPr>
              <a:cxnSpLocks/>
              <a:stCxn id="611" idx="3"/>
              <a:endCxn id="618" idx="0"/>
            </p:cNvCxnSpPr>
            <p:nvPr/>
          </p:nvCxnSpPr>
          <p:spPr>
            <a:xfrm>
              <a:off x="6884360" y="1075275"/>
              <a:ext cx="98336" cy="2640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9" name="直线连接符 708">
              <a:extLst>
                <a:ext uri="{FF2B5EF4-FFF2-40B4-BE49-F238E27FC236}">
                  <a16:creationId xmlns:a16="http://schemas.microsoft.com/office/drawing/2014/main" id="{DC2C89E0-273C-934E-A3CC-7903479EC541}"/>
                </a:ext>
              </a:extLst>
            </p:cNvPr>
            <p:cNvCxnSpPr>
              <a:cxnSpLocks/>
              <a:stCxn id="599" idx="2"/>
              <a:endCxn id="618" idx="0"/>
            </p:cNvCxnSpPr>
            <p:nvPr/>
          </p:nvCxnSpPr>
          <p:spPr>
            <a:xfrm flipH="1">
              <a:off x="6982696" y="1138902"/>
              <a:ext cx="356087" cy="2004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直线连接符 709">
              <a:extLst>
                <a:ext uri="{FF2B5EF4-FFF2-40B4-BE49-F238E27FC236}">
                  <a16:creationId xmlns:a16="http://schemas.microsoft.com/office/drawing/2014/main" id="{E865442C-9907-CA43-BF57-EEEA49C7C9E8}"/>
                </a:ext>
              </a:extLst>
            </p:cNvPr>
            <p:cNvCxnSpPr>
              <a:cxnSpLocks/>
              <a:stCxn id="599" idx="2"/>
              <a:endCxn id="619" idx="0"/>
            </p:cNvCxnSpPr>
            <p:nvPr/>
          </p:nvCxnSpPr>
          <p:spPr>
            <a:xfrm>
              <a:off x="7338783" y="1138902"/>
              <a:ext cx="83776" cy="2969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1" name="直线连接符 710">
              <a:extLst>
                <a:ext uri="{FF2B5EF4-FFF2-40B4-BE49-F238E27FC236}">
                  <a16:creationId xmlns:a16="http://schemas.microsoft.com/office/drawing/2014/main" id="{DAA5D307-8F70-C248-9BC7-7773291095CD}"/>
                </a:ext>
              </a:extLst>
            </p:cNvPr>
            <p:cNvCxnSpPr>
              <a:cxnSpLocks/>
              <a:stCxn id="612" idx="1"/>
              <a:endCxn id="619" idx="3"/>
            </p:cNvCxnSpPr>
            <p:nvPr/>
          </p:nvCxnSpPr>
          <p:spPr>
            <a:xfrm flipH="1">
              <a:off x="7530559" y="1362350"/>
              <a:ext cx="116259" cy="1455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2" name="直线连接符 711">
              <a:extLst>
                <a:ext uri="{FF2B5EF4-FFF2-40B4-BE49-F238E27FC236}">
                  <a16:creationId xmlns:a16="http://schemas.microsoft.com/office/drawing/2014/main" id="{9001CD92-13AA-2348-8B16-F1A4A32E5A90}"/>
                </a:ext>
              </a:extLst>
            </p:cNvPr>
            <p:cNvCxnSpPr>
              <a:cxnSpLocks/>
              <a:stCxn id="616" idx="0"/>
              <a:endCxn id="597" idx="2"/>
            </p:cNvCxnSpPr>
            <p:nvPr/>
          </p:nvCxnSpPr>
          <p:spPr>
            <a:xfrm flipH="1" flipV="1">
              <a:off x="6441390" y="796134"/>
              <a:ext cx="7294" cy="4415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直线连接符 712">
              <a:extLst>
                <a:ext uri="{FF2B5EF4-FFF2-40B4-BE49-F238E27FC236}">
                  <a16:creationId xmlns:a16="http://schemas.microsoft.com/office/drawing/2014/main" id="{CD7092A5-AE28-6F49-B386-58087CA3BA67}"/>
                </a:ext>
              </a:extLst>
            </p:cNvPr>
            <p:cNvCxnSpPr>
              <a:cxnSpLocks/>
              <a:stCxn id="616" idx="0"/>
              <a:endCxn id="607" idx="3"/>
            </p:cNvCxnSpPr>
            <p:nvPr/>
          </p:nvCxnSpPr>
          <p:spPr>
            <a:xfrm flipH="1" flipV="1">
              <a:off x="6091196" y="1100131"/>
              <a:ext cx="357488" cy="1375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直线连接符 713">
              <a:extLst>
                <a:ext uri="{FF2B5EF4-FFF2-40B4-BE49-F238E27FC236}">
                  <a16:creationId xmlns:a16="http://schemas.microsoft.com/office/drawing/2014/main" id="{BE3ACFAE-FBD4-D046-BE13-9AD485D952A4}"/>
                </a:ext>
              </a:extLst>
            </p:cNvPr>
            <p:cNvCxnSpPr>
              <a:cxnSpLocks/>
              <a:stCxn id="616" idx="1"/>
              <a:endCxn id="617" idx="3"/>
            </p:cNvCxnSpPr>
            <p:nvPr/>
          </p:nvCxnSpPr>
          <p:spPr>
            <a:xfrm flipH="1">
              <a:off x="5943694" y="1309684"/>
              <a:ext cx="396990" cy="199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5" name="直线连接符 714">
              <a:extLst>
                <a:ext uri="{FF2B5EF4-FFF2-40B4-BE49-F238E27FC236}">
                  <a16:creationId xmlns:a16="http://schemas.microsoft.com/office/drawing/2014/main" id="{075C3980-6661-354A-9F36-0AE5EFEEF3C5}"/>
                </a:ext>
              </a:extLst>
            </p:cNvPr>
            <p:cNvCxnSpPr>
              <a:cxnSpLocks/>
              <a:stCxn id="616" idx="2"/>
              <a:endCxn id="622" idx="0"/>
            </p:cNvCxnSpPr>
            <p:nvPr/>
          </p:nvCxnSpPr>
          <p:spPr>
            <a:xfrm flipH="1">
              <a:off x="6308063" y="1381690"/>
              <a:ext cx="140621" cy="3139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直线连接符 715">
              <a:extLst>
                <a:ext uri="{FF2B5EF4-FFF2-40B4-BE49-F238E27FC236}">
                  <a16:creationId xmlns:a16="http://schemas.microsoft.com/office/drawing/2014/main" id="{5F5ADF30-DB34-9A45-94FE-19FEE9669CFE}"/>
                </a:ext>
              </a:extLst>
            </p:cNvPr>
            <p:cNvCxnSpPr>
              <a:cxnSpLocks/>
              <a:stCxn id="616" idx="2"/>
              <a:endCxn id="621" idx="0"/>
            </p:cNvCxnSpPr>
            <p:nvPr/>
          </p:nvCxnSpPr>
          <p:spPr>
            <a:xfrm>
              <a:off x="6448684" y="1381690"/>
              <a:ext cx="336818" cy="3390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" name="直线连接符 716">
              <a:extLst>
                <a:ext uri="{FF2B5EF4-FFF2-40B4-BE49-F238E27FC236}">
                  <a16:creationId xmlns:a16="http://schemas.microsoft.com/office/drawing/2014/main" id="{A7BF6A83-3B22-5C41-8298-D696738E5794}"/>
                </a:ext>
              </a:extLst>
            </p:cNvPr>
            <p:cNvCxnSpPr>
              <a:cxnSpLocks/>
              <a:stCxn id="616" idx="3"/>
              <a:endCxn id="618" idx="1"/>
            </p:cNvCxnSpPr>
            <p:nvPr/>
          </p:nvCxnSpPr>
          <p:spPr>
            <a:xfrm>
              <a:off x="6556684" y="1309684"/>
              <a:ext cx="318012" cy="1016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" name="直线连接符 717">
              <a:extLst>
                <a:ext uri="{FF2B5EF4-FFF2-40B4-BE49-F238E27FC236}">
                  <a16:creationId xmlns:a16="http://schemas.microsoft.com/office/drawing/2014/main" id="{E4D16E41-76FF-1B40-9185-ADD9E7A1E645}"/>
                </a:ext>
              </a:extLst>
            </p:cNvPr>
            <p:cNvCxnSpPr>
              <a:cxnSpLocks/>
              <a:stCxn id="621" idx="0"/>
              <a:endCxn id="618" idx="2"/>
            </p:cNvCxnSpPr>
            <p:nvPr/>
          </p:nvCxnSpPr>
          <p:spPr>
            <a:xfrm flipV="1">
              <a:off x="6785502" y="1483335"/>
              <a:ext cx="197194" cy="2373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直线连接符 718">
              <a:extLst>
                <a:ext uri="{FF2B5EF4-FFF2-40B4-BE49-F238E27FC236}">
                  <a16:creationId xmlns:a16="http://schemas.microsoft.com/office/drawing/2014/main" id="{3A72E7BF-94A8-6746-ABC7-A3799C211403}"/>
                </a:ext>
              </a:extLst>
            </p:cNvPr>
            <p:cNvCxnSpPr>
              <a:cxnSpLocks/>
              <a:stCxn id="620" idx="0"/>
              <a:endCxn id="618" idx="2"/>
            </p:cNvCxnSpPr>
            <p:nvPr/>
          </p:nvCxnSpPr>
          <p:spPr>
            <a:xfrm flipH="1" flipV="1">
              <a:off x="6982696" y="1483335"/>
              <a:ext cx="260029" cy="259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" name="直线连接符 719">
              <a:extLst>
                <a:ext uri="{FF2B5EF4-FFF2-40B4-BE49-F238E27FC236}">
                  <a16:creationId xmlns:a16="http://schemas.microsoft.com/office/drawing/2014/main" id="{A6C6E99A-4E2D-1445-94FA-6E029B641A46}"/>
                </a:ext>
              </a:extLst>
            </p:cNvPr>
            <p:cNvCxnSpPr>
              <a:cxnSpLocks/>
              <a:stCxn id="619" idx="1"/>
              <a:endCxn id="618" idx="3"/>
            </p:cNvCxnSpPr>
            <p:nvPr/>
          </p:nvCxnSpPr>
          <p:spPr>
            <a:xfrm flipH="1" flipV="1">
              <a:off x="7090696" y="1411329"/>
              <a:ext cx="223863" cy="965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" name="直线连接符 720">
              <a:extLst>
                <a:ext uri="{FF2B5EF4-FFF2-40B4-BE49-F238E27FC236}">
                  <a16:creationId xmlns:a16="http://schemas.microsoft.com/office/drawing/2014/main" id="{F7927F34-C531-1049-AB75-F98F73502FA8}"/>
                </a:ext>
              </a:extLst>
            </p:cNvPr>
            <p:cNvCxnSpPr>
              <a:cxnSpLocks/>
              <a:stCxn id="613" idx="0"/>
              <a:endCxn id="619" idx="3"/>
            </p:cNvCxnSpPr>
            <p:nvPr/>
          </p:nvCxnSpPr>
          <p:spPr>
            <a:xfrm flipH="1" flipV="1">
              <a:off x="7530559" y="1507885"/>
              <a:ext cx="258488" cy="2538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" name="直线连接符 721">
              <a:extLst>
                <a:ext uri="{FF2B5EF4-FFF2-40B4-BE49-F238E27FC236}">
                  <a16:creationId xmlns:a16="http://schemas.microsoft.com/office/drawing/2014/main" id="{5F42D19D-20F1-8A4B-B388-CE3079728E0B}"/>
                </a:ext>
              </a:extLst>
            </p:cNvPr>
            <p:cNvCxnSpPr>
              <a:cxnSpLocks/>
              <a:stCxn id="620" idx="0"/>
              <a:endCxn id="619" idx="2"/>
            </p:cNvCxnSpPr>
            <p:nvPr/>
          </p:nvCxnSpPr>
          <p:spPr>
            <a:xfrm flipV="1">
              <a:off x="7242725" y="1579891"/>
              <a:ext cx="179834" cy="1629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" name="直线连接符 722">
              <a:extLst>
                <a:ext uri="{FF2B5EF4-FFF2-40B4-BE49-F238E27FC236}">
                  <a16:creationId xmlns:a16="http://schemas.microsoft.com/office/drawing/2014/main" id="{8EDE08FE-1C2E-834D-9F6C-16B33B40A069}"/>
                </a:ext>
              </a:extLst>
            </p:cNvPr>
            <p:cNvCxnSpPr>
              <a:cxnSpLocks/>
              <a:stCxn id="620" idx="3"/>
              <a:endCxn id="613" idx="1"/>
            </p:cNvCxnSpPr>
            <p:nvPr/>
          </p:nvCxnSpPr>
          <p:spPr>
            <a:xfrm>
              <a:off x="7350725" y="1814839"/>
              <a:ext cx="330322" cy="189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4" name="直线连接符 723">
              <a:extLst>
                <a:ext uri="{FF2B5EF4-FFF2-40B4-BE49-F238E27FC236}">
                  <a16:creationId xmlns:a16="http://schemas.microsoft.com/office/drawing/2014/main" id="{5609BCB9-0BBB-7549-842D-104FB5222EFD}"/>
                </a:ext>
              </a:extLst>
            </p:cNvPr>
            <p:cNvCxnSpPr>
              <a:cxnSpLocks/>
              <a:stCxn id="620" idx="2"/>
              <a:endCxn id="628" idx="0"/>
            </p:cNvCxnSpPr>
            <p:nvPr/>
          </p:nvCxnSpPr>
          <p:spPr>
            <a:xfrm>
              <a:off x="7242725" y="1886845"/>
              <a:ext cx="240876" cy="165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5" name="直线连接符 724">
              <a:extLst>
                <a:ext uri="{FF2B5EF4-FFF2-40B4-BE49-F238E27FC236}">
                  <a16:creationId xmlns:a16="http://schemas.microsoft.com/office/drawing/2014/main" id="{6CAA4B24-DF2A-DF4D-8640-FD2295233CCB}"/>
                </a:ext>
              </a:extLst>
            </p:cNvPr>
            <p:cNvCxnSpPr>
              <a:cxnSpLocks/>
              <a:stCxn id="613" idx="1"/>
              <a:endCxn id="628" idx="0"/>
            </p:cNvCxnSpPr>
            <p:nvPr/>
          </p:nvCxnSpPr>
          <p:spPr>
            <a:xfrm flipH="1">
              <a:off x="7483601" y="1833745"/>
              <a:ext cx="197446" cy="2186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6" name="直线连接符 725">
              <a:extLst>
                <a:ext uri="{FF2B5EF4-FFF2-40B4-BE49-F238E27FC236}">
                  <a16:creationId xmlns:a16="http://schemas.microsoft.com/office/drawing/2014/main" id="{F3352875-314C-BB4B-9E57-39F04F22C5FE}"/>
                </a:ext>
              </a:extLst>
            </p:cNvPr>
            <p:cNvCxnSpPr>
              <a:cxnSpLocks/>
              <a:stCxn id="614" idx="0"/>
              <a:endCxn id="628" idx="3"/>
            </p:cNvCxnSpPr>
            <p:nvPr/>
          </p:nvCxnSpPr>
          <p:spPr>
            <a:xfrm flipH="1" flipV="1">
              <a:off x="7591601" y="2124411"/>
              <a:ext cx="303176" cy="1269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7" name="直线连接符 726">
              <a:extLst>
                <a:ext uri="{FF2B5EF4-FFF2-40B4-BE49-F238E27FC236}">
                  <a16:creationId xmlns:a16="http://schemas.microsoft.com/office/drawing/2014/main" id="{F2DC9F57-CC18-B44B-A088-E10AE54FA533}"/>
                </a:ext>
              </a:extLst>
            </p:cNvPr>
            <p:cNvCxnSpPr>
              <a:cxnSpLocks/>
              <a:stCxn id="629" idx="0"/>
              <a:endCxn id="628" idx="2"/>
            </p:cNvCxnSpPr>
            <p:nvPr/>
          </p:nvCxnSpPr>
          <p:spPr>
            <a:xfrm flipV="1">
              <a:off x="7452144" y="2196417"/>
              <a:ext cx="31457" cy="2951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8" name="直线连接符 727">
              <a:extLst>
                <a:ext uri="{FF2B5EF4-FFF2-40B4-BE49-F238E27FC236}">
                  <a16:creationId xmlns:a16="http://schemas.microsoft.com/office/drawing/2014/main" id="{397B6F34-6CA4-ED47-9E52-29ACA03999F7}"/>
                </a:ext>
              </a:extLst>
            </p:cNvPr>
            <p:cNvCxnSpPr>
              <a:cxnSpLocks/>
              <a:stCxn id="629" idx="0"/>
              <a:endCxn id="614" idx="1"/>
            </p:cNvCxnSpPr>
            <p:nvPr/>
          </p:nvCxnSpPr>
          <p:spPr>
            <a:xfrm flipV="1">
              <a:off x="7452144" y="2323397"/>
              <a:ext cx="334633" cy="168198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9" name="直线连接符 728">
              <a:extLst>
                <a:ext uri="{FF2B5EF4-FFF2-40B4-BE49-F238E27FC236}">
                  <a16:creationId xmlns:a16="http://schemas.microsoft.com/office/drawing/2014/main" id="{627D542C-751D-CC46-A098-6B60F6A38D73}"/>
                </a:ext>
              </a:extLst>
            </p:cNvPr>
            <p:cNvCxnSpPr>
              <a:cxnSpLocks/>
              <a:stCxn id="617" idx="3"/>
              <a:endCxn id="622" idx="1"/>
            </p:cNvCxnSpPr>
            <p:nvPr/>
          </p:nvCxnSpPr>
          <p:spPr>
            <a:xfrm>
              <a:off x="5943694" y="1509107"/>
              <a:ext cx="256369" cy="258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0" name="直线连接符 729">
              <a:extLst>
                <a:ext uri="{FF2B5EF4-FFF2-40B4-BE49-F238E27FC236}">
                  <a16:creationId xmlns:a16="http://schemas.microsoft.com/office/drawing/2014/main" id="{764E1827-ECC9-FC4C-8264-8755683060CA}"/>
                </a:ext>
              </a:extLst>
            </p:cNvPr>
            <p:cNvCxnSpPr>
              <a:cxnSpLocks/>
              <a:stCxn id="617" idx="2"/>
              <a:endCxn id="630" idx="0"/>
            </p:cNvCxnSpPr>
            <p:nvPr/>
          </p:nvCxnSpPr>
          <p:spPr>
            <a:xfrm>
              <a:off x="5835694" y="1581113"/>
              <a:ext cx="193454" cy="4208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1" name="直线连接符 730">
              <a:extLst>
                <a:ext uri="{FF2B5EF4-FFF2-40B4-BE49-F238E27FC236}">
                  <a16:creationId xmlns:a16="http://schemas.microsoft.com/office/drawing/2014/main" id="{5E1C085A-9819-7244-B780-C4A1905C7DD5}"/>
                </a:ext>
              </a:extLst>
            </p:cNvPr>
            <p:cNvCxnSpPr>
              <a:cxnSpLocks/>
              <a:stCxn id="626" idx="3"/>
              <a:endCxn id="630" idx="1"/>
            </p:cNvCxnSpPr>
            <p:nvPr/>
          </p:nvCxnSpPr>
          <p:spPr>
            <a:xfrm>
              <a:off x="5605767" y="1969234"/>
              <a:ext cx="299047" cy="700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2" name="直线连接符 731">
              <a:extLst>
                <a:ext uri="{FF2B5EF4-FFF2-40B4-BE49-F238E27FC236}">
                  <a16:creationId xmlns:a16="http://schemas.microsoft.com/office/drawing/2014/main" id="{708607F2-BC28-F249-A01E-116344E44B01}"/>
                </a:ext>
              </a:extLst>
            </p:cNvPr>
            <p:cNvCxnSpPr>
              <a:cxnSpLocks/>
              <a:stCxn id="632" idx="0"/>
              <a:endCxn id="630" idx="2"/>
            </p:cNvCxnSpPr>
            <p:nvPr/>
          </p:nvCxnSpPr>
          <p:spPr>
            <a:xfrm flipV="1">
              <a:off x="5664856" y="2139702"/>
              <a:ext cx="322186" cy="2327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3" name="直线连接符 732">
              <a:extLst>
                <a:ext uri="{FF2B5EF4-FFF2-40B4-BE49-F238E27FC236}">
                  <a16:creationId xmlns:a16="http://schemas.microsoft.com/office/drawing/2014/main" id="{8E6AE105-0464-C546-ABA9-C8D89941C1F1}"/>
                </a:ext>
              </a:extLst>
            </p:cNvPr>
            <p:cNvCxnSpPr>
              <a:cxnSpLocks/>
              <a:stCxn id="635" idx="0"/>
              <a:endCxn id="630" idx="2"/>
            </p:cNvCxnSpPr>
            <p:nvPr/>
          </p:nvCxnSpPr>
          <p:spPr>
            <a:xfrm flipH="1" flipV="1">
              <a:off x="5987042" y="2139702"/>
              <a:ext cx="191659" cy="325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4" name="直线连接符 733">
              <a:extLst>
                <a:ext uri="{FF2B5EF4-FFF2-40B4-BE49-F238E27FC236}">
                  <a16:creationId xmlns:a16="http://schemas.microsoft.com/office/drawing/2014/main" id="{696F91C5-67E0-0747-842A-B7AA82FA112E}"/>
                </a:ext>
              </a:extLst>
            </p:cNvPr>
            <p:cNvCxnSpPr>
              <a:cxnSpLocks/>
              <a:stCxn id="630" idx="0"/>
              <a:endCxn id="622" idx="1"/>
            </p:cNvCxnSpPr>
            <p:nvPr/>
          </p:nvCxnSpPr>
          <p:spPr>
            <a:xfrm flipV="1">
              <a:off x="6029148" y="1767666"/>
              <a:ext cx="170915" cy="234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5" name="直线连接符 734">
              <a:extLst>
                <a:ext uri="{FF2B5EF4-FFF2-40B4-BE49-F238E27FC236}">
                  <a16:creationId xmlns:a16="http://schemas.microsoft.com/office/drawing/2014/main" id="{B059ADBA-8B22-3145-BCBE-EC767E6E415B}"/>
                </a:ext>
              </a:extLst>
            </p:cNvPr>
            <p:cNvCxnSpPr>
              <a:cxnSpLocks/>
              <a:stCxn id="631" idx="0"/>
              <a:endCxn id="622" idx="2"/>
            </p:cNvCxnSpPr>
            <p:nvPr/>
          </p:nvCxnSpPr>
          <p:spPr>
            <a:xfrm flipH="1" flipV="1">
              <a:off x="6308063" y="1839672"/>
              <a:ext cx="223063" cy="2468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6" name="直线连接符 735">
              <a:extLst>
                <a:ext uri="{FF2B5EF4-FFF2-40B4-BE49-F238E27FC236}">
                  <a16:creationId xmlns:a16="http://schemas.microsoft.com/office/drawing/2014/main" id="{6B670F0F-C84A-C145-B9E2-3B411310EFDF}"/>
                </a:ext>
              </a:extLst>
            </p:cNvPr>
            <p:cNvCxnSpPr>
              <a:cxnSpLocks/>
              <a:stCxn id="621" idx="1"/>
              <a:endCxn id="622" idx="3"/>
            </p:cNvCxnSpPr>
            <p:nvPr/>
          </p:nvCxnSpPr>
          <p:spPr>
            <a:xfrm flipH="1" flipV="1">
              <a:off x="6416063" y="1767666"/>
              <a:ext cx="261439" cy="250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7" name="直线连接符 736">
              <a:extLst>
                <a:ext uri="{FF2B5EF4-FFF2-40B4-BE49-F238E27FC236}">
                  <a16:creationId xmlns:a16="http://schemas.microsoft.com/office/drawing/2014/main" id="{BDB206F2-3F7C-DD44-8C86-0953A709EC25}"/>
                </a:ext>
              </a:extLst>
            </p:cNvPr>
            <p:cNvCxnSpPr>
              <a:cxnSpLocks/>
              <a:stCxn id="620" idx="1"/>
              <a:endCxn id="621" idx="3"/>
            </p:cNvCxnSpPr>
            <p:nvPr/>
          </p:nvCxnSpPr>
          <p:spPr>
            <a:xfrm flipH="1" flipV="1">
              <a:off x="6893502" y="1792711"/>
              <a:ext cx="241223" cy="22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8" name="直线连接符 737">
              <a:extLst>
                <a:ext uri="{FF2B5EF4-FFF2-40B4-BE49-F238E27FC236}">
                  <a16:creationId xmlns:a16="http://schemas.microsoft.com/office/drawing/2014/main" id="{9DDF33C0-8F75-E942-9D03-5407C2AB6DC1}"/>
                </a:ext>
              </a:extLst>
            </p:cNvPr>
            <p:cNvCxnSpPr>
              <a:cxnSpLocks/>
              <a:stCxn id="633" idx="0"/>
              <a:endCxn id="621" idx="2"/>
            </p:cNvCxnSpPr>
            <p:nvPr/>
          </p:nvCxnSpPr>
          <p:spPr>
            <a:xfrm flipH="1" flipV="1">
              <a:off x="6785502" y="1864717"/>
              <a:ext cx="234131" cy="21606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9" name="直线连接符 738">
              <a:extLst>
                <a:ext uri="{FF2B5EF4-FFF2-40B4-BE49-F238E27FC236}">
                  <a16:creationId xmlns:a16="http://schemas.microsoft.com/office/drawing/2014/main" id="{AFBDA127-C4B6-2442-8D7E-8E3877767BF9}"/>
                </a:ext>
              </a:extLst>
            </p:cNvPr>
            <p:cNvCxnSpPr>
              <a:cxnSpLocks/>
              <a:stCxn id="631" idx="0"/>
              <a:endCxn id="621" idx="1"/>
            </p:cNvCxnSpPr>
            <p:nvPr/>
          </p:nvCxnSpPr>
          <p:spPr>
            <a:xfrm flipV="1">
              <a:off x="6531126" y="1792711"/>
              <a:ext cx="146376" cy="2938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0" name="直线连接符 739">
              <a:extLst>
                <a:ext uri="{FF2B5EF4-FFF2-40B4-BE49-F238E27FC236}">
                  <a16:creationId xmlns:a16="http://schemas.microsoft.com/office/drawing/2014/main" id="{B6CD6718-BCED-1C45-B899-95038F2BB764}"/>
                </a:ext>
              </a:extLst>
            </p:cNvPr>
            <p:cNvCxnSpPr>
              <a:cxnSpLocks/>
              <a:stCxn id="631" idx="3"/>
              <a:endCxn id="633" idx="1"/>
            </p:cNvCxnSpPr>
            <p:nvPr/>
          </p:nvCxnSpPr>
          <p:spPr>
            <a:xfrm flipV="1">
              <a:off x="6628054" y="2152789"/>
              <a:ext cx="283579" cy="200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" name="直线连接符 740">
              <a:extLst>
                <a:ext uri="{FF2B5EF4-FFF2-40B4-BE49-F238E27FC236}">
                  <a16:creationId xmlns:a16="http://schemas.microsoft.com/office/drawing/2014/main" id="{20EAB6A5-961A-FE4A-8BBA-145BB191D0A6}"/>
                </a:ext>
              </a:extLst>
            </p:cNvPr>
            <p:cNvCxnSpPr>
              <a:cxnSpLocks/>
              <a:stCxn id="633" idx="0"/>
              <a:endCxn id="620" idx="2"/>
            </p:cNvCxnSpPr>
            <p:nvPr/>
          </p:nvCxnSpPr>
          <p:spPr>
            <a:xfrm flipV="1">
              <a:off x="7019633" y="1886845"/>
              <a:ext cx="223092" cy="1939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2" name="直线连接符 741">
              <a:extLst>
                <a:ext uri="{FF2B5EF4-FFF2-40B4-BE49-F238E27FC236}">
                  <a16:creationId xmlns:a16="http://schemas.microsoft.com/office/drawing/2014/main" id="{C404C94D-E01E-1247-9BE4-009375BD66CC}"/>
                </a:ext>
              </a:extLst>
            </p:cNvPr>
            <p:cNvCxnSpPr>
              <a:cxnSpLocks/>
              <a:stCxn id="633" idx="3"/>
              <a:endCxn id="628" idx="1"/>
            </p:cNvCxnSpPr>
            <p:nvPr/>
          </p:nvCxnSpPr>
          <p:spPr>
            <a:xfrm flipV="1">
              <a:off x="7127633" y="2124411"/>
              <a:ext cx="247968" cy="283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3" name="直线连接符 742">
              <a:extLst>
                <a:ext uri="{FF2B5EF4-FFF2-40B4-BE49-F238E27FC236}">
                  <a16:creationId xmlns:a16="http://schemas.microsoft.com/office/drawing/2014/main" id="{DB4D41D1-E4B5-3746-A9C4-484CA408DE0D}"/>
                </a:ext>
              </a:extLst>
            </p:cNvPr>
            <p:cNvCxnSpPr>
              <a:cxnSpLocks/>
              <a:stCxn id="633" idx="2"/>
              <a:endCxn id="629" idx="1"/>
            </p:cNvCxnSpPr>
            <p:nvPr/>
          </p:nvCxnSpPr>
          <p:spPr>
            <a:xfrm>
              <a:off x="7019633" y="2224795"/>
              <a:ext cx="302851" cy="27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直线连接符 743">
              <a:extLst>
                <a:ext uri="{FF2B5EF4-FFF2-40B4-BE49-F238E27FC236}">
                  <a16:creationId xmlns:a16="http://schemas.microsoft.com/office/drawing/2014/main" id="{134AC9DB-BEBA-954E-A1ED-C785F5378553}"/>
                </a:ext>
              </a:extLst>
            </p:cNvPr>
            <p:cNvCxnSpPr>
              <a:cxnSpLocks/>
              <a:stCxn id="633" idx="2"/>
              <a:endCxn id="634" idx="0"/>
            </p:cNvCxnSpPr>
            <p:nvPr/>
          </p:nvCxnSpPr>
          <p:spPr>
            <a:xfrm flipH="1">
              <a:off x="6799674" y="2224795"/>
              <a:ext cx="219959" cy="3701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5" name="直线连接符 744">
              <a:extLst>
                <a:ext uri="{FF2B5EF4-FFF2-40B4-BE49-F238E27FC236}">
                  <a16:creationId xmlns:a16="http://schemas.microsoft.com/office/drawing/2014/main" id="{A5C3B3F1-66D5-F144-8002-36DE28C90245}"/>
                </a:ext>
              </a:extLst>
            </p:cNvPr>
            <p:cNvCxnSpPr>
              <a:cxnSpLocks/>
              <a:stCxn id="631" idx="2"/>
              <a:endCxn id="634" idx="0"/>
            </p:cNvCxnSpPr>
            <p:nvPr/>
          </p:nvCxnSpPr>
          <p:spPr>
            <a:xfrm>
              <a:off x="6511084" y="2229147"/>
              <a:ext cx="288590" cy="365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6" name="直线连接符 745">
              <a:extLst>
                <a:ext uri="{FF2B5EF4-FFF2-40B4-BE49-F238E27FC236}">
                  <a16:creationId xmlns:a16="http://schemas.microsoft.com/office/drawing/2014/main" id="{FDC73EA2-B0A7-7B42-9A71-4E5CAE203360}"/>
                </a:ext>
              </a:extLst>
            </p:cNvPr>
            <p:cNvCxnSpPr>
              <a:cxnSpLocks/>
              <a:stCxn id="631" idx="2"/>
              <a:endCxn id="635" idx="0"/>
            </p:cNvCxnSpPr>
            <p:nvPr/>
          </p:nvCxnSpPr>
          <p:spPr>
            <a:xfrm flipH="1">
              <a:off x="6178701" y="2229147"/>
              <a:ext cx="332383" cy="2360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直线连接符 746">
              <a:extLst>
                <a:ext uri="{FF2B5EF4-FFF2-40B4-BE49-F238E27FC236}">
                  <a16:creationId xmlns:a16="http://schemas.microsoft.com/office/drawing/2014/main" id="{5B0F82D5-58BC-944F-96A7-BC6E23C46CCD}"/>
                </a:ext>
              </a:extLst>
            </p:cNvPr>
            <p:cNvCxnSpPr>
              <a:cxnSpLocks/>
              <a:stCxn id="634" idx="1"/>
              <a:endCxn id="635" idx="3"/>
            </p:cNvCxnSpPr>
            <p:nvPr/>
          </p:nvCxnSpPr>
          <p:spPr>
            <a:xfrm flipH="1" flipV="1">
              <a:off x="6270978" y="2556500"/>
              <a:ext cx="420696" cy="1104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8" name="直线连接符 747">
              <a:extLst>
                <a:ext uri="{FF2B5EF4-FFF2-40B4-BE49-F238E27FC236}">
                  <a16:creationId xmlns:a16="http://schemas.microsoft.com/office/drawing/2014/main" id="{4AF875E2-8F50-4446-8410-DD88D0887D78}"/>
                </a:ext>
              </a:extLst>
            </p:cNvPr>
            <p:cNvCxnSpPr>
              <a:cxnSpLocks/>
              <a:stCxn id="629" idx="1"/>
              <a:endCxn id="634" idx="3"/>
            </p:cNvCxnSpPr>
            <p:nvPr/>
          </p:nvCxnSpPr>
          <p:spPr>
            <a:xfrm flipH="1">
              <a:off x="6907674" y="2497693"/>
              <a:ext cx="414810" cy="169225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9" name="直线连接符 748">
              <a:extLst>
                <a:ext uri="{FF2B5EF4-FFF2-40B4-BE49-F238E27FC236}">
                  <a16:creationId xmlns:a16="http://schemas.microsoft.com/office/drawing/2014/main" id="{D03AF34E-A878-F641-87CE-F93E68ED93C4}"/>
                </a:ext>
              </a:extLst>
            </p:cNvPr>
            <p:cNvCxnSpPr>
              <a:cxnSpLocks/>
              <a:stCxn id="632" idx="3"/>
              <a:endCxn id="635" idx="1"/>
            </p:cNvCxnSpPr>
            <p:nvPr/>
          </p:nvCxnSpPr>
          <p:spPr>
            <a:xfrm>
              <a:off x="5748824" y="2471443"/>
              <a:ext cx="310122" cy="438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0" name="直线连接符 749">
              <a:extLst>
                <a:ext uri="{FF2B5EF4-FFF2-40B4-BE49-F238E27FC236}">
                  <a16:creationId xmlns:a16="http://schemas.microsoft.com/office/drawing/2014/main" id="{BBD3CBAF-FE48-5C45-8EE9-841DB9C96AE9}"/>
                </a:ext>
              </a:extLst>
            </p:cNvPr>
            <p:cNvCxnSpPr>
              <a:cxnSpLocks/>
              <a:stCxn id="636" idx="0"/>
              <a:endCxn id="635" idx="2"/>
            </p:cNvCxnSpPr>
            <p:nvPr/>
          </p:nvCxnSpPr>
          <p:spPr>
            <a:xfrm flipV="1">
              <a:off x="5824465" y="2606576"/>
              <a:ext cx="326758" cy="215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1" name="直线连接符 750">
              <a:extLst>
                <a:ext uri="{FF2B5EF4-FFF2-40B4-BE49-F238E27FC236}">
                  <a16:creationId xmlns:a16="http://schemas.microsoft.com/office/drawing/2014/main" id="{57BF4A9F-86D3-0943-8799-F84582C98534}"/>
                </a:ext>
              </a:extLst>
            </p:cNvPr>
            <p:cNvCxnSpPr>
              <a:cxnSpLocks/>
              <a:stCxn id="631" idx="1"/>
              <a:endCxn id="630" idx="3"/>
            </p:cNvCxnSpPr>
            <p:nvPr/>
          </p:nvCxnSpPr>
          <p:spPr>
            <a:xfrm flipH="1" flipV="1">
              <a:off x="6111376" y="2102418"/>
              <a:ext cx="302780" cy="403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2" name="直线连接符 751">
              <a:extLst>
                <a:ext uri="{FF2B5EF4-FFF2-40B4-BE49-F238E27FC236}">
                  <a16:creationId xmlns:a16="http://schemas.microsoft.com/office/drawing/2014/main" id="{C41E2CC6-E1CE-A549-84EE-B407FA00269A}"/>
                </a:ext>
              </a:extLst>
            </p:cNvPr>
            <p:cNvCxnSpPr>
              <a:cxnSpLocks/>
              <a:stCxn id="637" idx="0"/>
              <a:endCxn id="635" idx="2"/>
            </p:cNvCxnSpPr>
            <p:nvPr/>
          </p:nvCxnSpPr>
          <p:spPr>
            <a:xfrm flipH="1" flipV="1">
              <a:off x="6151223" y="2606576"/>
              <a:ext cx="200229" cy="3373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3" name="直线连接符 752">
              <a:extLst>
                <a:ext uri="{FF2B5EF4-FFF2-40B4-BE49-F238E27FC236}">
                  <a16:creationId xmlns:a16="http://schemas.microsoft.com/office/drawing/2014/main" id="{86190BCE-323E-7148-9945-3FEE2CB97A5F}"/>
                </a:ext>
              </a:extLst>
            </p:cNvPr>
            <p:cNvCxnSpPr>
              <a:cxnSpLocks/>
              <a:stCxn id="637" idx="0"/>
              <a:endCxn id="634" idx="1"/>
            </p:cNvCxnSpPr>
            <p:nvPr/>
          </p:nvCxnSpPr>
          <p:spPr>
            <a:xfrm flipV="1">
              <a:off x="6351452" y="2666918"/>
              <a:ext cx="340222" cy="277021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4" name="直线连接符 753">
              <a:extLst>
                <a:ext uri="{FF2B5EF4-FFF2-40B4-BE49-F238E27FC236}">
                  <a16:creationId xmlns:a16="http://schemas.microsoft.com/office/drawing/2014/main" id="{E67A54DE-45CD-7F45-8B49-5ED5E4CB04A0}"/>
                </a:ext>
              </a:extLst>
            </p:cNvPr>
            <p:cNvCxnSpPr>
              <a:cxnSpLocks/>
              <a:stCxn id="637" idx="1"/>
              <a:endCxn id="636" idx="3"/>
            </p:cNvCxnSpPr>
            <p:nvPr/>
          </p:nvCxnSpPr>
          <p:spPr>
            <a:xfrm flipH="1" flipV="1">
              <a:off x="5932465" y="2894546"/>
              <a:ext cx="291877" cy="75699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5" name="直线连接符 754">
              <a:extLst>
                <a:ext uri="{FF2B5EF4-FFF2-40B4-BE49-F238E27FC236}">
                  <a16:creationId xmlns:a16="http://schemas.microsoft.com/office/drawing/2014/main" id="{E5BB7B99-3745-1541-B4D5-7CA035506771}"/>
                </a:ext>
              </a:extLst>
            </p:cNvPr>
            <p:cNvCxnSpPr>
              <a:cxnSpLocks/>
              <a:stCxn id="608" idx="2"/>
              <a:endCxn id="617" idx="0"/>
            </p:cNvCxnSpPr>
            <p:nvPr/>
          </p:nvCxnSpPr>
          <p:spPr>
            <a:xfrm>
              <a:off x="5567954" y="1175972"/>
              <a:ext cx="267740" cy="261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6" name="直线连接符 755">
              <a:extLst>
                <a:ext uri="{FF2B5EF4-FFF2-40B4-BE49-F238E27FC236}">
                  <a16:creationId xmlns:a16="http://schemas.microsoft.com/office/drawing/2014/main" id="{1EC1A631-F3A8-9B41-BB00-2C5E60F0C1D5}"/>
                </a:ext>
              </a:extLst>
            </p:cNvPr>
            <p:cNvCxnSpPr>
              <a:cxnSpLocks/>
              <a:stCxn id="606" idx="2"/>
              <a:endCxn id="615" idx="0"/>
            </p:cNvCxnSpPr>
            <p:nvPr/>
          </p:nvCxnSpPr>
          <p:spPr>
            <a:xfrm>
              <a:off x="5068788" y="1198855"/>
              <a:ext cx="207958" cy="2500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7" name="直线连接符 756">
              <a:extLst>
                <a:ext uri="{FF2B5EF4-FFF2-40B4-BE49-F238E27FC236}">
                  <a16:creationId xmlns:a16="http://schemas.microsoft.com/office/drawing/2014/main" id="{20412DD0-86AE-224C-B687-79DA7310524D}"/>
                </a:ext>
              </a:extLst>
            </p:cNvPr>
            <p:cNvCxnSpPr>
              <a:cxnSpLocks/>
              <a:stCxn id="608" idx="1"/>
              <a:endCxn id="615" idx="0"/>
            </p:cNvCxnSpPr>
            <p:nvPr/>
          </p:nvCxnSpPr>
          <p:spPr>
            <a:xfrm flipH="1">
              <a:off x="5276746" y="1103966"/>
              <a:ext cx="183208" cy="3449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8" name="直线连接符 757">
              <a:extLst>
                <a:ext uri="{FF2B5EF4-FFF2-40B4-BE49-F238E27FC236}">
                  <a16:creationId xmlns:a16="http://schemas.microsoft.com/office/drawing/2014/main" id="{BC27E479-7EC2-134E-9E1D-6A7177D63EDA}"/>
                </a:ext>
              </a:extLst>
            </p:cNvPr>
            <p:cNvCxnSpPr>
              <a:cxnSpLocks/>
              <a:stCxn id="617" idx="1"/>
              <a:endCxn id="615" idx="3"/>
            </p:cNvCxnSpPr>
            <p:nvPr/>
          </p:nvCxnSpPr>
          <p:spPr>
            <a:xfrm flipH="1">
              <a:off x="5384746" y="1509107"/>
              <a:ext cx="342948" cy="118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9" name="直线连接符 758">
              <a:extLst>
                <a:ext uri="{FF2B5EF4-FFF2-40B4-BE49-F238E27FC236}">
                  <a16:creationId xmlns:a16="http://schemas.microsoft.com/office/drawing/2014/main" id="{E9FB726F-A6A6-DB47-9596-10B5D5B7DF95}"/>
                </a:ext>
              </a:extLst>
            </p:cNvPr>
            <p:cNvCxnSpPr>
              <a:cxnSpLocks/>
              <a:stCxn id="626" idx="0"/>
              <a:endCxn id="615" idx="2"/>
            </p:cNvCxnSpPr>
            <p:nvPr/>
          </p:nvCxnSpPr>
          <p:spPr>
            <a:xfrm flipH="1" flipV="1">
              <a:off x="5276746" y="1592918"/>
              <a:ext cx="252162" cy="2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0" name="直线连接符 759">
              <a:extLst>
                <a:ext uri="{FF2B5EF4-FFF2-40B4-BE49-F238E27FC236}">
                  <a16:creationId xmlns:a16="http://schemas.microsoft.com/office/drawing/2014/main" id="{846D907D-2A8B-1640-92F3-92578E90BBB6}"/>
                </a:ext>
              </a:extLst>
            </p:cNvPr>
            <p:cNvCxnSpPr>
              <a:cxnSpLocks/>
              <a:stCxn id="615" idx="1"/>
              <a:endCxn id="609" idx="3"/>
            </p:cNvCxnSpPr>
            <p:nvPr/>
          </p:nvCxnSpPr>
          <p:spPr>
            <a:xfrm flipH="1" flipV="1">
              <a:off x="4872892" y="1434318"/>
              <a:ext cx="295854" cy="86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1" name="直线连接符 760">
              <a:extLst>
                <a:ext uri="{FF2B5EF4-FFF2-40B4-BE49-F238E27FC236}">
                  <a16:creationId xmlns:a16="http://schemas.microsoft.com/office/drawing/2014/main" id="{80D2330F-FB8F-CF4A-9D25-EA6CEE3518AF}"/>
                </a:ext>
              </a:extLst>
            </p:cNvPr>
            <p:cNvCxnSpPr>
              <a:cxnSpLocks/>
              <a:stCxn id="623" idx="0"/>
              <a:endCxn id="609" idx="2"/>
            </p:cNvCxnSpPr>
            <p:nvPr/>
          </p:nvCxnSpPr>
          <p:spPr>
            <a:xfrm flipH="1" flipV="1">
              <a:off x="4764892" y="1506324"/>
              <a:ext cx="200184" cy="3076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2" name="直线连接符 761">
              <a:extLst>
                <a:ext uri="{FF2B5EF4-FFF2-40B4-BE49-F238E27FC236}">
                  <a16:creationId xmlns:a16="http://schemas.microsoft.com/office/drawing/2014/main" id="{53559DDA-4ABC-3542-BFA3-47556D6234F8}"/>
                </a:ext>
              </a:extLst>
            </p:cNvPr>
            <p:cNvCxnSpPr>
              <a:cxnSpLocks/>
              <a:stCxn id="623" idx="0"/>
              <a:endCxn id="615" idx="2"/>
            </p:cNvCxnSpPr>
            <p:nvPr/>
          </p:nvCxnSpPr>
          <p:spPr>
            <a:xfrm flipV="1">
              <a:off x="4965076" y="1592918"/>
              <a:ext cx="311670" cy="2211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3" name="直线连接符 762">
              <a:extLst>
                <a:ext uri="{FF2B5EF4-FFF2-40B4-BE49-F238E27FC236}">
                  <a16:creationId xmlns:a16="http://schemas.microsoft.com/office/drawing/2014/main" id="{1CE75E80-C9BA-E04D-A1C4-6871866D0732}"/>
                </a:ext>
              </a:extLst>
            </p:cNvPr>
            <p:cNvCxnSpPr>
              <a:cxnSpLocks/>
              <a:stCxn id="623" idx="1"/>
              <a:endCxn id="610" idx="3"/>
            </p:cNvCxnSpPr>
            <p:nvPr/>
          </p:nvCxnSpPr>
          <p:spPr>
            <a:xfrm flipH="1" flipV="1">
              <a:off x="4525980" y="1778857"/>
              <a:ext cx="331096" cy="1071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4" name="直线连接符 763">
              <a:extLst>
                <a:ext uri="{FF2B5EF4-FFF2-40B4-BE49-F238E27FC236}">
                  <a16:creationId xmlns:a16="http://schemas.microsoft.com/office/drawing/2014/main" id="{A2F3146F-7F17-7744-8872-42871B507270}"/>
                </a:ext>
              </a:extLst>
            </p:cNvPr>
            <p:cNvCxnSpPr>
              <a:cxnSpLocks/>
              <a:stCxn id="624" idx="1"/>
              <a:endCxn id="610" idx="2"/>
            </p:cNvCxnSpPr>
            <p:nvPr/>
          </p:nvCxnSpPr>
          <p:spPr>
            <a:xfrm flipH="1" flipV="1">
              <a:off x="4417980" y="1850863"/>
              <a:ext cx="99189" cy="336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5" name="直线连接符 764">
              <a:extLst>
                <a:ext uri="{FF2B5EF4-FFF2-40B4-BE49-F238E27FC236}">
                  <a16:creationId xmlns:a16="http://schemas.microsoft.com/office/drawing/2014/main" id="{64D0272E-68D1-2340-98A1-7FFF17FC8F9C}"/>
                </a:ext>
              </a:extLst>
            </p:cNvPr>
            <p:cNvCxnSpPr>
              <a:cxnSpLocks/>
              <a:stCxn id="624" idx="0"/>
              <a:endCxn id="623" idx="1"/>
            </p:cNvCxnSpPr>
            <p:nvPr/>
          </p:nvCxnSpPr>
          <p:spPr>
            <a:xfrm flipV="1">
              <a:off x="4642728" y="1886028"/>
              <a:ext cx="214348" cy="2686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6" name="直线连接符 765">
              <a:extLst>
                <a:ext uri="{FF2B5EF4-FFF2-40B4-BE49-F238E27FC236}">
                  <a16:creationId xmlns:a16="http://schemas.microsoft.com/office/drawing/2014/main" id="{01A5836A-B561-A445-BF5A-E87BC281FE18}"/>
                </a:ext>
              </a:extLst>
            </p:cNvPr>
            <p:cNvCxnSpPr>
              <a:cxnSpLocks/>
              <a:stCxn id="623" idx="3"/>
              <a:endCxn id="626" idx="1"/>
            </p:cNvCxnSpPr>
            <p:nvPr/>
          </p:nvCxnSpPr>
          <p:spPr>
            <a:xfrm>
              <a:off x="5073076" y="1886028"/>
              <a:ext cx="329717" cy="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7" name="直线连接符 766">
              <a:extLst>
                <a:ext uri="{FF2B5EF4-FFF2-40B4-BE49-F238E27FC236}">
                  <a16:creationId xmlns:a16="http://schemas.microsoft.com/office/drawing/2014/main" id="{79BC40DE-0D72-3448-B072-1F40A9E20E8B}"/>
                </a:ext>
              </a:extLst>
            </p:cNvPr>
            <p:cNvCxnSpPr>
              <a:cxnSpLocks/>
              <a:stCxn id="623" idx="2"/>
              <a:endCxn id="625" idx="0"/>
            </p:cNvCxnSpPr>
            <p:nvPr/>
          </p:nvCxnSpPr>
          <p:spPr>
            <a:xfrm>
              <a:off x="4965076" y="1958034"/>
              <a:ext cx="181757" cy="2711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8" name="直线连接符 767">
              <a:extLst>
                <a:ext uri="{FF2B5EF4-FFF2-40B4-BE49-F238E27FC236}">
                  <a16:creationId xmlns:a16="http://schemas.microsoft.com/office/drawing/2014/main" id="{4DEC23BF-2FA2-E740-8824-E046C162B2DB}"/>
                </a:ext>
              </a:extLst>
            </p:cNvPr>
            <p:cNvCxnSpPr>
              <a:cxnSpLocks/>
              <a:stCxn id="626" idx="2"/>
              <a:endCxn id="625" idx="0"/>
            </p:cNvCxnSpPr>
            <p:nvPr/>
          </p:nvCxnSpPr>
          <p:spPr>
            <a:xfrm flipH="1">
              <a:off x="5146833" y="1999959"/>
              <a:ext cx="332819" cy="2292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" name="直线连接符 768">
              <a:extLst>
                <a:ext uri="{FF2B5EF4-FFF2-40B4-BE49-F238E27FC236}">
                  <a16:creationId xmlns:a16="http://schemas.microsoft.com/office/drawing/2014/main" id="{6FD5BEF5-BC65-C84A-B3B1-8D1BECAA9248}"/>
                </a:ext>
              </a:extLst>
            </p:cNvPr>
            <p:cNvCxnSpPr>
              <a:cxnSpLocks/>
              <a:stCxn id="632" idx="1"/>
              <a:endCxn id="625" idx="3"/>
            </p:cNvCxnSpPr>
            <p:nvPr/>
          </p:nvCxnSpPr>
          <p:spPr>
            <a:xfrm flipH="1" flipV="1">
              <a:off x="5239110" y="2320519"/>
              <a:ext cx="302082" cy="913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0" name="直线连接符 769">
              <a:extLst>
                <a:ext uri="{FF2B5EF4-FFF2-40B4-BE49-F238E27FC236}">
                  <a16:creationId xmlns:a16="http://schemas.microsoft.com/office/drawing/2014/main" id="{1B6BC7DE-CF22-D14B-8874-4E83302E5EDF}"/>
                </a:ext>
              </a:extLst>
            </p:cNvPr>
            <p:cNvCxnSpPr>
              <a:cxnSpLocks/>
              <a:stCxn id="627" idx="0"/>
              <a:endCxn id="625" idx="2"/>
            </p:cNvCxnSpPr>
            <p:nvPr/>
          </p:nvCxnSpPr>
          <p:spPr>
            <a:xfrm flipH="1" flipV="1">
              <a:off x="5119355" y="2370595"/>
              <a:ext cx="210978" cy="3479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1" name="直线连接符 770">
              <a:extLst>
                <a:ext uri="{FF2B5EF4-FFF2-40B4-BE49-F238E27FC236}">
                  <a16:creationId xmlns:a16="http://schemas.microsoft.com/office/drawing/2014/main" id="{79A94931-EC6D-BD4A-ACEE-9201ADC2DD2C}"/>
                </a:ext>
              </a:extLst>
            </p:cNvPr>
            <p:cNvCxnSpPr>
              <a:cxnSpLocks/>
              <a:stCxn id="627" idx="0"/>
              <a:endCxn id="632" idx="2"/>
            </p:cNvCxnSpPr>
            <p:nvPr/>
          </p:nvCxnSpPr>
          <p:spPr>
            <a:xfrm flipV="1">
              <a:off x="5330333" y="2510891"/>
              <a:ext cx="294827" cy="2076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2" name="直线连接符 771">
              <a:extLst>
                <a:ext uri="{FF2B5EF4-FFF2-40B4-BE49-F238E27FC236}">
                  <a16:creationId xmlns:a16="http://schemas.microsoft.com/office/drawing/2014/main" id="{E2480E80-CE16-064C-B53B-0DC56EB7DEFD}"/>
                </a:ext>
              </a:extLst>
            </p:cNvPr>
            <p:cNvCxnSpPr>
              <a:cxnSpLocks/>
              <a:stCxn id="625" idx="1"/>
              <a:endCxn id="624" idx="3"/>
            </p:cNvCxnSpPr>
            <p:nvPr/>
          </p:nvCxnSpPr>
          <p:spPr>
            <a:xfrm flipH="1" flipV="1">
              <a:off x="4721401" y="2257949"/>
              <a:ext cx="305677" cy="213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3" name="直线连接符 772">
              <a:extLst>
                <a:ext uri="{FF2B5EF4-FFF2-40B4-BE49-F238E27FC236}">
                  <a16:creationId xmlns:a16="http://schemas.microsoft.com/office/drawing/2014/main" id="{CD1EA85D-4F06-B343-8EC3-5301D181AD74}"/>
                </a:ext>
              </a:extLst>
            </p:cNvPr>
            <p:cNvCxnSpPr>
              <a:cxnSpLocks/>
              <a:stCxn id="636" idx="1"/>
              <a:endCxn id="627" idx="3"/>
            </p:cNvCxnSpPr>
            <p:nvPr/>
          </p:nvCxnSpPr>
          <p:spPr>
            <a:xfrm flipH="1" flipV="1">
              <a:off x="5438333" y="2790530"/>
              <a:ext cx="278132" cy="104016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4" name="直线连接符 773">
              <a:extLst>
                <a:ext uri="{FF2B5EF4-FFF2-40B4-BE49-F238E27FC236}">
                  <a16:creationId xmlns:a16="http://schemas.microsoft.com/office/drawing/2014/main" id="{C20B2188-F0A3-6346-A47B-D73870279F96}"/>
                </a:ext>
              </a:extLst>
            </p:cNvPr>
            <p:cNvCxnSpPr>
              <a:cxnSpLocks/>
              <a:stCxn id="616" idx="0"/>
              <a:endCxn id="611" idx="1"/>
            </p:cNvCxnSpPr>
            <p:nvPr/>
          </p:nvCxnSpPr>
          <p:spPr>
            <a:xfrm flipV="1">
              <a:off x="6448684" y="1075275"/>
              <a:ext cx="219676" cy="1624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5" name="直线连接符 774">
              <a:extLst>
                <a:ext uri="{FF2B5EF4-FFF2-40B4-BE49-F238E27FC236}">
                  <a16:creationId xmlns:a16="http://schemas.microsoft.com/office/drawing/2014/main" id="{87EE33DB-0073-F143-8236-D529B16E7648}"/>
                </a:ext>
              </a:extLst>
            </p:cNvPr>
            <p:cNvCxnSpPr>
              <a:cxnSpLocks/>
              <a:stCxn id="610" idx="0"/>
              <a:endCxn id="609" idx="1"/>
            </p:cNvCxnSpPr>
            <p:nvPr/>
          </p:nvCxnSpPr>
          <p:spPr>
            <a:xfrm flipV="1">
              <a:off x="4417980" y="1434318"/>
              <a:ext cx="238912" cy="2725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3EBE17C-98D5-594B-AAE1-73A68D3FE317}"/>
              </a:ext>
            </a:extLst>
          </p:cNvPr>
          <p:cNvGrpSpPr/>
          <p:nvPr/>
        </p:nvGrpSpPr>
        <p:grpSpPr>
          <a:xfrm>
            <a:off x="8348728" y="2154205"/>
            <a:ext cx="3861184" cy="4366995"/>
            <a:chOff x="7807848" y="1540213"/>
            <a:chExt cx="3861184" cy="4366995"/>
          </a:xfrm>
        </p:grpSpPr>
        <p:sp>
          <p:nvSpPr>
            <p:cNvPr id="776" name="矩形 775">
              <a:extLst>
                <a:ext uri="{FF2B5EF4-FFF2-40B4-BE49-F238E27FC236}">
                  <a16:creationId xmlns:a16="http://schemas.microsoft.com/office/drawing/2014/main" id="{4C49656E-109F-B141-A3D2-197B2AABA256}"/>
                </a:ext>
              </a:extLst>
            </p:cNvPr>
            <p:cNvSpPr/>
            <p:nvPr/>
          </p:nvSpPr>
          <p:spPr>
            <a:xfrm rot="3660000">
              <a:off x="11116115" y="1576223"/>
              <a:ext cx="216020" cy="144000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7" name="矩形 776">
              <a:extLst>
                <a:ext uri="{FF2B5EF4-FFF2-40B4-BE49-F238E27FC236}">
                  <a16:creationId xmlns:a16="http://schemas.microsoft.com/office/drawing/2014/main" id="{1DB7E743-8BCE-D347-A4B3-5B0DF5196748}"/>
                </a:ext>
              </a:extLst>
            </p:cNvPr>
            <p:cNvSpPr/>
            <p:nvPr/>
          </p:nvSpPr>
          <p:spPr>
            <a:xfrm rot="4080000">
              <a:off x="11349178" y="2067167"/>
              <a:ext cx="216020" cy="144000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8" name="矩形 777">
              <a:extLst>
                <a:ext uri="{FF2B5EF4-FFF2-40B4-BE49-F238E27FC236}">
                  <a16:creationId xmlns:a16="http://schemas.microsoft.com/office/drawing/2014/main" id="{5F2412D5-0B69-0B48-AE90-6E45ED37372E}"/>
                </a:ext>
              </a:extLst>
            </p:cNvPr>
            <p:cNvSpPr/>
            <p:nvPr/>
          </p:nvSpPr>
          <p:spPr>
            <a:xfrm rot="4920000">
              <a:off x="11489022" y="2731575"/>
              <a:ext cx="216020" cy="144000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9" name="矩形 778">
              <a:extLst>
                <a:ext uri="{FF2B5EF4-FFF2-40B4-BE49-F238E27FC236}">
                  <a16:creationId xmlns:a16="http://schemas.microsoft.com/office/drawing/2014/main" id="{A1F15DE0-FEDE-FD4F-A295-CCF8015C354E}"/>
                </a:ext>
              </a:extLst>
            </p:cNvPr>
            <p:cNvSpPr/>
            <p:nvPr/>
          </p:nvSpPr>
          <p:spPr>
            <a:xfrm rot="6000000">
              <a:off x="11469506" y="3314623"/>
              <a:ext cx="216020" cy="144000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0" name="矩形 779">
              <a:extLst>
                <a:ext uri="{FF2B5EF4-FFF2-40B4-BE49-F238E27FC236}">
                  <a16:creationId xmlns:a16="http://schemas.microsoft.com/office/drawing/2014/main" id="{5A227268-9131-2A40-A7C4-85AEFBE0CEAB}"/>
                </a:ext>
              </a:extLst>
            </p:cNvPr>
            <p:cNvSpPr/>
            <p:nvPr/>
          </p:nvSpPr>
          <p:spPr>
            <a:xfrm rot="6480000">
              <a:off x="11330049" y="3929776"/>
              <a:ext cx="216020" cy="144000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1" name="矩形 780">
              <a:extLst>
                <a:ext uri="{FF2B5EF4-FFF2-40B4-BE49-F238E27FC236}">
                  <a16:creationId xmlns:a16="http://schemas.microsoft.com/office/drawing/2014/main" id="{E96931EE-ACEA-E34E-BEF2-A04AE1C9E1DE}"/>
                </a:ext>
              </a:extLst>
            </p:cNvPr>
            <p:cNvSpPr/>
            <p:nvPr/>
          </p:nvSpPr>
          <p:spPr>
            <a:xfrm rot="18180000">
              <a:off x="11098940" y="4424458"/>
              <a:ext cx="216020" cy="144000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2" name="矩形 781">
              <a:extLst>
                <a:ext uri="{FF2B5EF4-FFF2-40B4-BE49-F238E27FC236}">
                  <a16:creationId xmlns:a16="http://schemas.microsoft.com/office/drawing/2014/main" id="{DF998988-9D1E-3444-8AF5-F64681A048E1}"/>
                </a:ext>
              </a:extLst>
            </p:cNvPr>
            <p:cNvSpPr/>
            <p:nvPr/>
          </p:nvSpPr>
          <p:spPr>
            <a:xfrm rot="18780000">
              <a:off x="10726646" y="4913001"/>
              <a:ext cx="216020" cy="144000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3" name="矩形 782">
              <a:extLst>
                <a:ext uri="{FF2B5EF4-FFF2-40B4-BE49-F238E27FC236}">
                  <a16:creationId xmlns:a16="http://schemas.microsoft.com/office/drawing/2014/main" id="{409A58D1-2A2E-0543-A961-81ADEC7AFF3E}"/>
                </a:ext>
              </a:extLst>
            </p:cNvPr>
            <p:cNvSpPr/>
            <p:nvPr/>
          </p:nvSpPr>
          <p:spPr>
            <a:xfrm rot="19440000">
              <a:off x="10241062" y="5304100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4" name="矩形 783">
              <a:extLst>
                <a:ext uri="{FF2B5EF4-FFF2-40B4-BE49-F238E27FC236}">
                  <a16:creationId xmlns:a16="http://schemas.microsoft.com/office/drawing/2014/main" id="{1929D2FC-6265-2446-88CE-F6A06A6657D9}"/>
                </a:ext>
              </a:extLst>
            </p:cNvPr>
            <p:cNvSpPr/>
            <p:nvPr/>
          </p:nvSpPr>
          <p:spPr>
            <a:xfrm rot="20640000">
              <a:off x="9726622" y="5567069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5" name="矩形 784">
              <a:extLst>
                <a:ext uri="{FF2B5EF4-FFF2-40B4-BE49-F238E27FC236}">
                  <a16:creationId xmlns:a16="http://schemas.microsoft.com/office/drawing/2014/main" id="{677E5219-DB21-2F4C-9E12-F74813AD6FC5}"/>
                </a:ext>
              </a:extLst>
            </p:cNvPr>
            <p:cNvSpPr/>
            <p:nvPr/>
          </p:nvSpPr>
          <p:spPr>
            <a:xfrm rot="21360000">
              <a:off x="9123003" y="5734077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6" name="矩形 785">
              <a:extLst>
                <a:ext uri="{FF2B5EF4-FFF2-40B4-BE49-F238E27FC236}">
                  <a16:creationId xmlns:a16="http://schemas.microsoft.com/office/drawing/2014/main" id="{8A6DF3DE-0A47-2141-9B72-4F4E76C9C9FC}"/>
                </a:ext>
              </a:extLst>
            </p:cNvPr>
            <p:cNvSpPr/>
            <p:nvPr/>
          </p:nvSpPr>
          <p:spPr>
            <a:xfrm rot="780000">
              <a:off x="7942190" y="5668736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7" name="矩形 786">
              <a:extLst>
                <a:ext uri="{FF2B5EF4-FFF2-40B4-BE49-F238E27FC236}">
                  <a16:creationId xmlns:a16="http://schemas.microsoft.com/office/drawing/2014/main" id="{498E5B26-3215-2742-8BA8-2F65310497C9}"/>
                </a:ext>
              </a:extLst>
            </p:cNvPr>
            <p:cNvSpPr/>
            <p:nvPr/>
          </p:nvSpPr>
          <p:spPr>
            <a:xfrm>
              <a:off x="8535291" y="576319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8" name="矩形 787">
              <a:extLst>
                <a:ext uri="{FF2B5EF4-FFF2-40B4-BE49-F238E27FC236}">
                  <a16:creationId xmlns:a16="http://schemas.microsoft.com/office/drawing/2014/main" id="{F33A5A8D-5ABB-D64E-9B96-74987B496017}"/>
                </a:ext>
              </a:extLst>
            </p:cNvPr>
            <p:cNvSpPr/>
            <p:nvPr/>
          </p:nvSpPr>
          <p:spPr>
            <a:xfrm>
              <a:off x="10700332" y="1955747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9" name="矩形 788">
              <a:extLst>
                <a:ext uri="{FF2B5EF4-FFF2-40B4-BE49-F238E27FC236}">
                  <a16:creationId xmlns:a16="http://schemas.microsoft.com/office/drawing/2014/main" id="{CEE5E851-72BD-BB4C-A5E8-793BED1CF2AA}"/>
                </a:ext>
              </a:extLst>
            </p:cNvPr>
            <p:cNvSpPr/>
            <p:nvPr/>
          </p:nvSpPr>
          <p:spPr>
            <a:xfrm>
              <a:off x="10806062" y="2445398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0" name="矩形 789">
              <a:extLst>
                <a:ext uri="{FF2B5EF4-FFF2-40B4-BE49-F238E27FC236}">
                  <a16:creationId xmlns:a16="http://schemas.microsoft.com/office/drawing/2014/main" id="{E4A8853C-6FBE-D24A-94D8-D935D99972FD}"/>
                </a:ext>
              </a:extLst>
            </p:cNvPr>
            <p:cNvSpPr/>
            <p:nvPr/>
          </p:nvSpPr>
          <p:spPr>
            <a:xfrm>
              <a:off x="10694402" y="3732787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1" name="矩形 790">
              <a:extLst>
                <a:ext uri="{FF2B5EF4-FFF2-40B4-BE49-F238E27FC236}">
                  <a16:creationId xmlns:a16="http://schemas.microsoft.com/office/drawing/2014/main" id="{0E87CF6E-C77B-9E4B-82E9-1D1EB622BCE4}"/>
                </a:ext>
              </a:extLst>
            </p:cNvPr>
            <p:cNvSpPr/>
            <p:nvPr/>
          </p:nvSpPr>
          <p:spPr>
            <a:xfrm rot="900000">
              <a:off x="10820564" y="284639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2" name="矩形 791">
              <a:extLst>
                <a:ext uri="{FF2B5EF4-FFF2-40B4-BE49-F238E27FC236}">
                  <a16:creationId xmlns:a16="http://schemas.microsoft.com/office/drawing/2014/main" id="{F2224766-9E59-D240-9BA4-742B2FD64798}"/>
                </a:ext>
              </a:extLst>
            </p:cNvPr>
            <p:cNvSpPr/>
            <p:nvPr/>
          </p:nvSpPr>
          <p:spPr>
            <a:xfrm>
              <a:off x="10993930" y="3312406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3" name="矩形 792">
              <a:extLst>
                <a:ext uri="{FF2B5EF4-FFF2-40B4-BE49-F238E27FC236}">
                  <a16:creationId xmlns:a16="http://schemas.microsoft.com/office/drawing/2014/main" id="{8621930C-4961-C943-A473-781D829DC071}"/>
                </a:ext>
              </a:extLst>
            </p:cNvPr>
            <p:cNvSpPr/>
            <p:nvPr/>
          </p:nvSpPr>
          <p:spPr>
            <a:xfrm>
              <a:off x="10702941" y="4301270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4" name="矩形 793">
              <a:extLst>
                <a:ext uri="{FF2B5EF4-FFF2-40B4-BE49-F238E27FC236}">
                  <a16:creationId xmlns:a16="http://schemas.microsoft.com/office/drawing/2014/main" id="{1266447C-CC93-0345-9554-A01A2BF335EE}"/>
                </a:ext>
              </a:extLst>
            </p:cNvPr>
            <p:cNvSpPr/>
            <p:nvPr/>
          </p:nvSpPr>
          <p:spPr>
            <a:xfrm>
              <a:off x="10275845" y="457624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5" name="矩形 794">
              <a:extLst>
                <a:ext uri="{FF2B5EF4-FFF2-40B4-BE49-F238E27FC236}">
                  <a16:creationId xmlns:a16="http://schemas.microsoft.com/office/drawing/2014/main" id="{B174B886-4077-FA41-849E-9EE175065B69}"/>
                </a:ext>
              </a:extLst>
            </p:cNvPr>
            <p:cNvSpPr/>
            <p:nvPr/>
          </p:nvSpPr>
          <p:spPr>
            <a:xfrm>
              <a:off x="9819090" y="4768793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6" name="矩形 795">
              <a:extLst>
                <a:ext uri="{FF2B5EF4-FFF2-40B4-BE49-F238E27FC236}">
                  <a16:creationId xmlns:a16="http://schemas.microsoft.com/office/drawing/2014/main" id="{0FE62198-13AC-B847-ADED-CC6F25734D2C}"/>
                </a:ext>
              </a:extLst>
            </p:cNvPr>
            <p:cNvSpPr/>
            <p:nvPr/>
          </p:nvSpPr>
          <p:spPr>
            <a:xfrm>
              <a:off x="9527940" y="515250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7" name="矩形 796">
              <a:extLst>
                <a:ext uri="{FF2B5EF4-FFF2-40B4-BE49-F238E27FC236}">
                  <a16:creationId xmlns:a16="http://schemas.microsoft.com/office/drawing/2014/main" id="{2E13C690-570E-C446-858A-64D8F2BD4FC5}"/>
                </a:ext>
              </a:extLst>
            </p:cNvPr>
            <p:cNvSpPr/>
            <p:nvPr/>
          </p:nvSpPr>
          <p:spPr>
            <a:xfrm>
              <a:off x="9084254" y="5092977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8" name="矩形 797">
              <a:extLst>
                <a:ext uri="{FF2B5EF4-FFF2-40B4-BE49-F238E27FC236}">
                  <a16:creationId xmlns:a16="http://schemas.microsoft.com/office/drawing/2014/main" id="{D9B983E7-DFE8-BE4D-93A7-BA7731B43A88}"/>
                </a:ext>
              </a:extLst>
            </p:cNvPr>
            <p:cNvSpPr/>
            <p:nvPr/>
          </p:nvSpPr>
          <p:spPr>
            <a:xfrm rot="20520000">
              <a:off x="8647894" y="5187979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9" name="矩形 798">
              <a:extLst>
                <a:ext uri="{FF2B5EF4-FFF2-40B4-BE49-F238E27FC236}">
                  <a16:creationId xmlns:a16="http://schemas.microsoft.com/office/drawing/2014/main" id="{2D2343C0-E88C-D94F-8C7F-60967BA68214}"/>
                </a:ext>
              </a:extLst>
            </p:cNvPr>
            <p:cNvSpPr/>
            <p:nvPr/>
          </p:nvSpPr>
          <p:spPr>
            <a:xfrm rot="1080000">
              <a:off x="8104647" y="5182358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0" name="矩形 799">
              <a:extLst>
                <a:ext uri="{FF2B5EF4-FFF2-40B4-BE49-F238E27FC236}">
                  <a16:creationId xmlns:a16="http://schemas.microsoft.com/office/drawing/2014/main" id="{D05AB47C-A92A-BF4D-98B2-FC98691C957D}"/>
                </a:ext>
              </a:extLst>
            </p:cNvPr>
            <p:cNvSpPr/>
            <p:nvPr/>
          </p:nvSpPr>
          <p:spPr>
            <a:xfrm>
              <a:off x="7975064" y="4611411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1" name="矩形 800">
              <a:extLst>
                <a:ext uri="{FF2B5EF4-FFF2-40B4-BE49-F238E27FC236}">
                  <a16:creationId xmlns:a16="http://schemas.microsoft.com/office/drawing/2014/main" id="{CD3F467C-83CE-D143-825C-ADFF6D82FA08}"/>
                </a:ext>
              </a:extLst>
            </p:cNvPr>
            <p:cNvSpPr/>
            <p:nvPr/>
          </p:nvSpPr>
          <p:spPr>
            <a:xfrm>
              <a:off x="8364704" y="4784892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2" name="矩形 801">
              <a:extLst>
                <a:ext uri="{FF2B5EF4-FFF2-40B4-BE49-F238E27FC236}">
                  <a16:creationId xmlns:a16="http://schemas.microsoft.com/office/drawing/2014/main" id="{DF4E0746-FCEA-8342-B81D-374ED653FA4E}"/>
                </a:ext>
              </a:extLst>
            </p:cNvPr>
            <p:cNvSpPr/>
            <p:nvPr/>
          </p:nvSpPr>
          <p:spPr>
            <a:xfrm rot="20760000">
              <a:off x="8746728" y="467799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3" name="矩形 802">
              <a:extLst>
                <a:ext uri="{FF2B5EF4-FFF2-40B4-BE49-F238E27FC236}">
                  <a16:creationId xmlns:a16="http://schemas.microsoft.com/office/drawing/2014/main" id="{FC2966A3-C218-C849-929E-4FE8A778EF52}"/>
                </a:ext>
              </a:extLst>
            </p:cNvPr>
            <p:cNvSpPr/>
            <p:nvPr/>
          </p:nvSpPr>
          <p:spPr>
            <a:xfrm>
              <a:off x="9292428" y="4511232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4" name="矩形 803">
              <a:extLst>
                <a:ext uri="{FF2B5EF4-FFF2-40B4-BE49-F238E27FC236}">
                  <a16:creationId xmlns:a16="http://schemas.microsoft.com/office/drawing/2014/main" id="{09640878-2F6F-E44E-942E-82B82D19AE21}"/>
                </a:ext>
              </a:extLst>
            </p:cNvPr>
            <p:cNvSpPr/>
            <p:nvPr/>
          </p:nvSpPr>
          <p:spPr>
            <a:xfrm>
              <a:off x="9834623" y="429848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5" name="矩形 804">
              <a:extLst>
                <a:ext uri="{FF2B5EF4-FFF2-40B4-BE49-F238E27FC236}">
                  <a16:creationId xmlns:a16="http://schemas.microsoft.com/office/drawing/2014/main" id="{D31E0BC2-7863-6842-B466-19776975C993}"/>
                </a:ext>
              </a:extLst>
            </p:cNvPr>
            <p:cNvSpPr/>
            <p:nvPr/>
          </p:nvSpPr>
          <p:spPr>
            <a:xfrm>
              <a:off x="10280618" y="4063730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6" name="矩形 805">
              <a:extLst>
                <a:ext uri="{FF2B5EF4-FFF2-40B4-BE49-F238E27FC236}">
                  <a16:creationId xmlns:a16="http://schemas.microsoft.com/office/drawing/2014/main" id="{7625D84D-80CE-D246-84A4-56AB09A0128A}"/>
                </a:ext>
              </a:extLst>
            </p:cNvPr>
            <p:cNvSpPr/>
            <p:nvPr/>
          </p:nvSpPr>
          <p:spPr>
            <a:xfrm>
              <a:off x="10394886" y="2246412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7" name="矩形 806">
              <a:extLst>
                <a:ext uri="{FF2B5EF4-FFF2-40B4-BE49-F238E27FC236}">
                  <a16:creationId xmlns:a16="http://schemas.microsoft.com/office/drawing/2014/main" id="{49CC27F6-1A4E-A744-A4FD-438F56B8BBFD}"/>
                </a:ext>
              </a:extLst>
            </p:cNvPr>
            <p:cNvSpPr/>
            <p:nvPr/>
          </p:nvSpPr>
          <p:spPr>
            <a:xfrm rot="1860000">
              <a:off x="10326343" y="2675318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8" name="矩形 807">
              <a:extLst>
                <a:ext uri="{FF2B5EF4-FFF2-40B4-BE49-F238E27FC236}">
                  <a16:creationId xmlns:a16="http://schemas.microsoft.com/office/drawing/2014/main" id="{BB503942-90EB-E149-ACE4-3E5E4221982E}"/>
                </a:ext>
              </a:extLst>
            </p:cNvPr>
            <p:cNvSpPr/>
            <p:nvPr/>
          </p:nvSpPr>
          <p:spPr>
            <a:xfrm>
              <a:off x="10265438" y="3245681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9" name="矩形 808">
              <a:extLst>
                <a:ext uri="{FF2B5EF4-FFF2-40B4-BE49-F238E27FC236}">
                  <a16:creationId xmlns:a16="http://schemas.microsoft.com/office/drawing/2014/main" id="{D9869146-6FB0-8041-AAD5-506927B5576B}"/>
                </a:ext>
              </a:extLst>
            </p:cNvPr>
            <p:cNvSpPr/>
            <p:nvPr/>
          </p:nvSpPr>
          <p:spPr>
            <a:xfrm>
              <a:off x="10275845" y="3676149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0" name="矩形 809">
              <a:extLst>
                <a:ext uri="{FF2B5EF4-FFF2-40B4-BE49-F238E27FC236}">
                  <a16:creationId xmlns:a16="http://schemas.microsoft.com/office/drawing/2014/main" id="{4F55B74E-50FF-804D-9E00-4E224C1B5B00}"/>
                </a:ext>
              </a:extLst>
            </p:cNvPr>
            <p:cNvSpPr/>
            <p:nvPr/>
          </p:nvSpPr>
          <p:spPr>
            <a:xfrm>
              <a:off x="7807848" y="4146656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1" name="矩形 810">
              <a:extLst>
                <a:ext uri="{FF2B5EF4-FFF2-40B4-BE49-F238E27FC236}">
                  <a16:creationId xmlns:a16="http://schemas.microsoft.com/office/drawing/2014/main" id="{1379855E-0970-9B4A-9B5C-8494F4E4F03F}"/>
                </a:ext>
              </a:extLst>
            </p:cNvPr>
            <p:cNvSpPr/>
            <p:nvPr/>
          </p:nvSpPr>
          <p:spPr>
            <a:xfrm>
              <a:off x="8115307" y="3757836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2" name="矩形 811">
              <a:extLst>
                <a:ext uri="{FF2B5EF4-FFF2-40B4-BE49-F238E27FC236}">
                  <a16:creationId xmlns:a16="http://schemas.microsoft.com/office/drawing/2014/main" id="{B5F28481-D118-A84D-83DF-A15529DA741A}"/>
                </a:ext>
              </a:extLst>
            </p:cNvPr>
            <p:cNvSpPr/>
            <p:nvPr/>
          </p:nvSpPr>
          <p:spPr>
            <a:xfrm rot="480000">
              <a:off x="9432390" y="2279843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3" name="矩形 812">
              <a:extLst>
                <a:ext uri="{FF2B5EF4-FFF2-40B4-BE49-F238E27FC236}">
                  <a16:creationId xmlns:a16="http://schemas.microsoft.com/office/drawing/2014/main" id="{7D23705E-2ED5-4B4A-A8AB-D53596427B23}"/>
                </a:ext>
              </a:extLst>
            </p:cNvPr>
            <p:cNvSpPr/>
            <p:nvPr/>
          </p:nvSpPr>
          <p:spPr>
            <a:xfrm>
              <a:off x="9930918" y="2274791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4" name="矩形 813">
              <a:extLst>
                <a:ext uri="{FF2B5EF4-FFF2-40B4-BE49-F238E27FC236}">
                  <a16:creationId xmlns:a16="http://schemas.microsoft.com/office/drawing/2014/main" id="{0F633D20-AE3C-B846-A122-058EFDF7643C}"/>
                </a:ext>
              </a:extLst>
            </p:cNvPr>
            <p:cNvSpPr/>
            <p:nvPr/>
          </p:nvSpPr>
          <p:spPr>
            <a:xfrm>
              <a:off x="8333415" y="4290017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5" name="矩形 814">
              <a:extLst>
                <a:ext uri="{FF2B5EF4-FFF2-40B4-BE49-F238E27FC236}">
                  <a16:creationId xmlns:a16="http://schemas.microsoft.com/office/drawing/2014/main" id="{2B094696-2254-3F47-AA8A-CEC8ACED465A}"/>
                </a:ext>
              </a:extLst>
            </p:cNvPr>
            <p:cNvSpPr/>
            <p:nvPr/>
          </p:nvSpPr>
          <p:spPr>
            <a:xfrm>
              <a:off x="8827285" y="4274349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6" name="矩形 815">
              <a:extLst>
                <a:ext uri="{FF2B5EF4-FFF2-40B4-BE49-F238E27FC236}">
                  <a16:creationId xmlns:a16="http://schemas.microsoft.com/office/drawing/2014/main" id="{CD4A42CB-66DE-C245-BA18-EE0EEDAB2B8F}"/>
                </a:ext>
              </a:extLst>
            </p:cNvPr>
            <p:cNvSpPr/>
            <p:nvPr/>
          </p:nvSpPr>
          <p:spPr>
            <a:xfrm>
              <a:off x="8418009" y="3345304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7" name="矩形 816">
              <a:extLst>
                <a:ext uri="{FF2B5EF4-FFF2-40B4-BE49-F238E27FC236}">
                  <a16:creationId xmlns:a16="http://schemas.microsoft.com/office/drawing/2014/main" id="{FD71FA7C-ACFC-3744-8F58-E307318E1FB5}"/>
                </a:ext>
              </a:extLst>
            </p:cNvPr>
            <p:cNvSpPr/>
            <p:nvPr/>
          </p:nvSpPr>
          <p:spPr>
            <a:xfrm rot="840000">
              <a:off x="8594793" y="3820933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8" name="矩形 817">
              <a:extLst>
                <a:ext uri="{FF2B5EF4-FFF2-40B4-BE49-F238E27FC236}">
                  <a16:creationId xmlns:a16="http://schemas.microsoft.com/office/drawing/2014/main" id="{E49ACB2C-AAC2-004A-AB44-80FE0AB5F9BD}"/>
                </a:ext>
              </a:extLst>
            </p:cNvPr>
            <p:cNvSpPr/>
            <p:nvPr/>
          </p:nvSpPr>
          <p:spPr>
            <a:xfrm>
              <a:off x="9080342" y="3933168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9" name="矩形 818">
              <a:extLst>
                <a:ext uri="{FF2B5EF4-FFF2-40B4-BE49-F238E27FC236}">
                  <a16:creationId xmlns:a16="http://schemas.microsoft.com/office/drawing/2014/main" id="{1B0E6B31-571D-2D49-8AF2-D4EC138C2937}"/>
                </a:ext>
              </a:extLst>
            </p:cNvPr>
            <p:cNvSpPr/>
            <p:nvPr/>
          </p:nvSpPr>
          <p:spPr>
            <a:xfrm rot="420000">
              <a:off x="9515523" y="4012570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0" name="矩形 819">
              <a:extLst>
                <a:ext uri="{FF2B5EF4-FFF2-40B4-BE49-F238E27FC236}">
                  <a16:creationId xmlns:a16="http://schemas.microsoft.com/office/drawing/2014/main" id="{5FB2CA30-0212-424F-A813-31D860B168F8}"/>
                </a:ext>
              </a:extLst>
            </p:cNvPr>
            <p:cNvSpPr/>
            <p:nvPr/>
          </p:nvSpPr>
          <p:spPr>
            <a:xfrm>
              <a:off x="9822918" y="3772406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1" name="矩形 820">
              <a:extLst>
                <a:ext uri="{FF2B5EF4-FFF2-40B4-BE49-F238E27FC236}">
                  <a16:creationId xmlns:a16="http://schemas.microsoft.com/office/drawing/2014/main" id="{5B00C290-F3E3-DA4C-BD13-DD2FD5A69C71}"/>
                </a:ext>
              </a:extLst>
            </p:cNvPr>
            <p:cNvSpPr/>
            <p:nvPr/>
          </p:nvSpPr>
          <p:spPr>
            <a:xfrm>
              <a:off x="9682016" y="3298703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2" name="矩形 821">
              <a:extLst>
                <a:ext uri="{FF2B5EF4-FFF2-40B4-BE49-F238E27FC236}">
                  <a16:creationId xmlns:a16="http://schemas.microsoft.com/office/drawing/2014/main" id="{DC9DB934-AF3C-9F40-83DC-518F9D20461D}"/>
                </a:ext>
              </a:extLst>
            </p:cNvPr>
            <p:cNvSpPr/>
            <p:nvPr/>
          </p:nvSpPr>
          <p:spPr>
            <a:xfrm>
              <a:off x="9710959" y="2788920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3" name="矩形 822">
              <a:extLst>
                <a:ext uri="{FF2B5EF4-FFF2-40B4-BE49-F238E27FC236}">
                  <a16:creationId xmlns:a16="http://schemas.microsoft.com/office/drawing/2014/main" id="{1C344A46-04AC-BB48-BB07-49D85314A960}"/>
                </a:ext>
              </a:extLst>
            </p:cNvPr>
            <p:cNvSpPr/>
            <p:nvPr/>
          </p:nvSpPr>
          <p:spPr>
            <a:xfrm rot="660000">
              <a:off x="9076247" y="2657895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4" name="矩形 823">
              <a:extLst>
                <a:ext uri="{FF2B5EF4-FFF2-40B4-BE49-F238E27FC236}">
                  <a16:creationId xmlns:a16="http://schemas.microsoft.com/office/drawing/2014/main" id="{9C38B578-4054-A04F-B947-AE8F7E2990FA}"/>
                </a:ext>
              </a:extLst>
            </p:cNvPr>
            <p:cNvSpPr/>
            <p:nvPr/>
          </p:nvSpPr>
          <p:spPr>
            <a:xfrm>
              <a:off x="8735750" y="3016547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5" name="矩形 824">
              <a:extLst>
                <a:ext uri="{FF2B5EF4-FFF2-40B4-BE49-F238E27FC236}">
                  <a16:creationId xmlns:a16="http://schemas.microsoft.com/office/drawing/2014/main" id="{B4AE4502-36B6-FF4F-A188-EE17A0A98307}"/>
                </a:ext>
              </a:extLst>
            </p:cNvPr>
            <p:cNvSpPr/>
            <p:nvPr/>
          </p:nvSpPr>
          <p:spPr>
            <a:xfrm rot="1320000">
              <a:off x="9235763" y="313270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6" name="矩形 825">
              <a:extLst>
                <a:ext uri="{FF2B5EF4-FFF2-40B4-BE49-F238E27FC236}">
                  <a16:creationId xmlns:a16="http://schemas.microsoft.com/office/drawing/2014/main" id="{838F5F5C-B0D5-704F-B760-A15F6F967251}"/>
                </a:ext>
              </a:extLst>
            </p:cNvPr>
            <p:cNvSpPr/>
            <p:nvPr/>
          </p:nvSpPr>
          <p:spPr>
            <a:xfrm>
              <a:off x="8905480" y="3486261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7" name="矩形 826">
              <a:extLst>
                <a:ext uri="{FF2B5EF4-FFF2-40B4-BE49-F238E27FC236}">
                  <a16:creationId xmlns:a16="http://schemas.microsoft.com/office/drawing/2014/main" id="{0D2A3810-90F5-4847-AD1A-A1E50174AE05}"/>
                </a:ext>
              </a:extLst>
            </p:cNvPr>
            <p:cNvSpPr/>
            <p:nvPr/>
          </p:nvSpPr>
          <p:spPr>
            <a:xfrm>
              <a:off x="9368178" y="3600185"/>
              <a:ext cx="216000" cy="144013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cxnSp>
          <p:nvCxnSpPr>
            <p:cNvPr id="828" name="直线连接符 827">
              <a:extLst>
                <a:ext uri="{FF2B5EF4-FFF2-40B4-BE49-F238E27FC236}">
                  <a16:creationId xmlns:a16="http://schemas.microsoft.com/office/drawing/2014/main" id="{B45C2735-0B04-5349-92DF-41DEE9643F4E}"/>
                </a:ext>
              </a:extLst>
            </p:cNvPr>
            <p:cNvCxnSpPr>
              <a:cxnSpLocks/>
              <a:stCxn id="776" idx="3"/>
              <a:endCxn id="777" idx="1"/>
            </p:cNvCxnSpPr>
            <p:nvPr/>
          </p:nvCxnSpPr>
          <p:spPr>
            <a:xfrm>
              <a:off x="11276489" y="1742691"/>
              <a:ext cx="140238" cy="296331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9" name="直线连接符 828">
              <a:extLst>
                <a:ext uri="{FF2B5EF4-FFF2-40B4-BE49-F238E27FC236}">
                  <a16:creationId xmlns:a16="http://schemas.microsoft.com/office/drawing/2014/main" id="{DE956609-BEB2-9341-8B54-34E784F9657C}"/>
                </a:ext>
              </a:extLst>
            </p:cNvPr>
            <p:cNvCxnSpPr>
              <a:cxnSpLocks/>
              <a:stCxn id="777" idx="3"/>
              <a:endCxn id="778" idx="1"/>
            </p:cNvCxnSpPr>
            <p:nvPr/>
          </p:nvCxnSpPr>
          <p:spPr>
            <a:xfrm>
              <a:off x="11497649" y="2239312"/>
              <a:ext cx="84351" cy="4573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0" name="直线连接符 829">
              <a:extLst>
                <a:ext uri="{FF2B5EF4-FFF2-40B4-BE49-F238E27FC236}">
                  <a16:creationId xmlns:a16="http://schemas.microsoft.com/office/drawing/2014/main" id="{E7515E58-628E-F643-AACB-BB1E895AB4F6}"/>
                </a:ext>
              </a:extLst>
            </p:cNvPr>
            <p:cNvCxnSpPr>
              <a:cxnSpLocks/>
              <a:stCxn id="778" idx="3"/>
              <a:endCxn id="779" idx="1"/>
            </p:cNvCxnSpPr>
            <p:nvPr/>
          </p:nvCxnSpPr>
          <p:spPr>
            <a:xfrm flipH="1">
              <a:off x="11596272" y="2910534"/>
              <a:ext cx="15792" cy="3697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1" name="直线连接符 830">
              <a:extLst>
                <a:ext uri="{FF2B5EF4-FFF2-40B4-BE49-F238E27FC236}">
                  <a16:creationId xmlns:a16="http://schemas.microsoft.com/office/drawing/2014/main" id="{2E2FCF6D-CCE6-A04A-A3A1-6AA3AED753D7}"/>
                </a:ext>
              </a:extLst>
            </p:cNvPr>
            <p:cNvCxnSpPr>
              <a:cxnSpLocks/>
              <a:stCxn id="781" idx="1"/>
              <a:endCxn id="782" idx="3"/>
            </p:cNvCxnSpPr>
            <p:nvPr/>
          </p:nvCxnSpPr>
          <p:spPr>
            <a:xfrm flipH="1">
              <a:off x="10908319" y="4587043"/>
              <a:ext cx="239805" cy="3189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2" name="直线连接符 831">
              <a:extLst>
                <a:ext uri="{FF2B5EF4-FFF2-40B4-BE49-F238E27FC236}">
                  <a16:creationId xmlns:a16="http://schemas.microsoft.com/office/drawing/2014/main" id="{424CCCD5-AAC2-CA43-8904-515CE988DD34}"/>
                </a:ext>
              </a:extLst>
            </p:cNvPr>
            <p:cNvCxnSpPr>
              <a:cxnSpLocks/>
              <a:stCxn id="780" idx="3"/>
              <a:endCxn id="781" idx="3"/>
            </p:cNvCxnSpPr>
            <p:nvPr/>
          </p:nvCxnSpPr>
          <p:spPr>
            <a:xfrm flipH="1">
              <a:off x="11265776" y="4104500"/>
              <a:ext cx="138906" cy="3013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3" name="直线连接符 832">
              <a:extLst>
                <a:ext uri="{FF2B5EF4-FFF2-40B4-BE49-F238E27FC236}">
                  <a16:creationId xmlns:a16="http://schemas.microsoft.com/office/drawing/2014/main" id="{A9934B92-3945-0F46-8943-E728764F35F0}"/>
                </a:ext>
              </a:extLst>
            </p:cNvPr>
            <p:cNvCxnSpPr>
              <a:cxnSpLocks/>
              <a:stCxn id="779" idx="3"/>
              <a:endCxn id="780" idx="1"/>
            </p:cNvCxnSpPr>
            <p:nvPr/>
          </p:nvCxnSpPr>
          <p:spPr>
            <a:xfrm flipH="1">
              <a:off x="11471436" y="3492992"/>
              <a:ext cx="87324" cy="4060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4" name="直线连接符 833">
              <a:extLst>
                <a:ext uri="{FF2B5EF4-FFF2-40B4-BE49-F238E27FC236}">
                  <a16:creationId xmlns:a16="http://schemas.microsoft.com/office/drawing/2014/main" id="{CBE907F6-9AF0-1946-9D00-20651BD56DE7}"/>
                </a:ext>
              </a:extLst>
            </p:cNvPr>
            <p:cNvCxnSpPr>
              <a:cxnSpLocks/>
              <a:stCxn id="782" idx="1"/>
              <a:endCxn id="783" idx="3"/>
            </p:cNvCxnSpPr>
            <p:nvPr/>
          </p:nvCxnSpPr>
          <p:spPr>
            <a:xfrm flipH="1">
              <a:off x="10436436" y="5063995"/>
              <a:ext cx="324557" cy="2486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5" name="直线连接符 834">
              <a:extLst>
                <a:ext uri="{FF2B5EF4-FFF2-40B4-BE49-F238E27FC236}">
                  <a16:creationId xmlns:a16="http://schemas.microsoft.com/office/drawing/2014/main" id="{2DE4FEBB-5E1D-FF43-A004-7D3D1C45D91F}"/>
                </a:ext>
              </a:extLst>
            </p:cNvPr>
            <p:cNvCxnSpPr>
              <a:cxnSpLocks/>
              <a:stCxn id="786" idx="3"/>
              <a:endCxn id="787" idx="1"/>
            </p:cNvCxnSpPr>
            <p:nvPr/>
          </p:nvCxnSpPr>
          <p:spPr>
            <a:xfrm>
              <a:off x="8155422" y="5765038"/>
              <a:ext cx="379869" cy="70164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6" name="直线连接符 835">
              <a:extLst>
                <a:ext uri="{FF2B5EF4-FFF2-40B4-BE49-F238E27FC236}">
                  <a16:creationId xmlns:a16="http://schemas.microsoft.com/office/drawing/2014/main" id="{06818D98-E50F-FD4E-8946-B0014559B1FA}"/>
                </a:ext>
              </a:extLst>
            </p:cNvPr>
            <p:cNvCxnSpPr>
              <a:cxnSpLocks/>
              <a:stCxn id="784" idx="3"/>
              <a:endCxn id="783" idx="1"/>
            </p:cNvCxnSpPr>
            <p:nvPr/>
          </p:nvCxnSpPr>
          <p:spPr>
            <a:xfrm flipV="1">
              <a:off x="9938438" y="5439588"/>
              <a:ext cx="323250" cy="1697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7" name="直线连接符 836">
              <a:extLst>
                <a:ext uri="{FF2B5EF4-FFF2-40B4-BE49-F238E27FC236}">
                  <a16:creationId xmlns:a16="http://schemas.microsoft.com/office/drawing/2014/main" id="{2FD4EB64-C635-424C-939D-10C965AC68B9}"/>
                </a:ext>
              </a:extLst>
            </p:cNvPr>
            <p:cNvCxnSpPr>
              <a:cxnSpLocks/>
              <a:stCxn id="787" idx="3"/>
              <a:endCxn id="785" idx="1"/>
            </p:cNvCxnSpPr>
            <p:nvPr/>
          </p:nvCxnSpPr>
          <p:spPr>
            <a:xfrm flipV="1">
              <a:off x="8751291" y="5813618"/>
              <a:ext cx="371975" cy="215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8" name="直线连接符 837">
              <a:extLst>
                <a:ext uri="{FF2B5EF4-FFF2-40B4-BE49-F238E27FC236}">
                  <a16:creationId xmlns:a16="http://schemas.microsoft.com/office/drawing/2014/main" id="{A65B00A3-6E90-E542-93C9-FF64A02ED315}"/>
                </a:ext>
              </a:extLst>
            </p:cNvPr>
            <p:cNvCxnSpPr>
              <a:cxnSpLocks/>
              <a:stCxn id="785" idx="3"/>
              <a:endCxn id="784" idx="1"/>
            </p:cNvCxnSpPr>
            <p:nvPr/>
          </p:nvCxnSpPr>
          <p:spPr>
            <a:xfrm flipV="1">
              <a:off x="9338740" y="5668845"/>
              <a:ext cx="392066" cy="1297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9" name="直线连接符 838">
              <a:extLst>
                <a:ext uri="{FF2B5EF4-FFF2-40B4-BE49-F238E27FC236}">
                  <a16:creationId xmlns:a16="http://schemas.microsoft.com/office/drawing/2014/main" id="{000E1816-0C09-6E4D-BFFB-E749E1FE0376}"/>
                </a:ext>
              </a:extLst>
            </p:cNvPr>
            <p:cNvCxnSpPr>
              <a:cxnSpLocks/>
              <a:stCxn id="776" idx="2"/>
            </p:cNvCxnSpPr>
            <p:nvPr/>
          </p:nvCxnSpPr>
          <p:spPr>
            <a:xfrm flipH="1">
              <a:off x="10799702" y="1683128"/>
              <a:ext cx="361450" cy="272458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0" name="直线连接符 839">
              <a:extLst>
                <a:ext uri="{FF2B5EF4-FFF2-40B4-BE49-F238E27FC236}">
                  <a16:creationId xmlns:a16="http://schemas.microsoft.com/office/drawing/2014/main" id="{291B1F94-FAF2-E943-BA7C-E3A7D0B69E87}"/>
                </a:ext>
              </a:extLst>
            </p:cNvPr>
            <p:cNvCxnSpPr>
              <a:cxnSpLocks/>
              <a:stCxn id="777" idx="2"/>
              <a:endCxn id="788" idx="3"/>
            </p:cNvCxnSpPr>
            <p:nvPr/>
          </p:nvCxnSpPr>
          <p:spPr>
            <a:xfrm flipH="1" flipV="1">
              <a:off x="10916332" y="2027754"/>
              <a:ext cx="474099" cy="138385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1" name="直线连接符 840">
              <a:extLst>
                <a:ext uri="{FF2B5EF4-FFF2-40B4-BE49-F238E27FC236}">
                  <a16:creationId xmlns:a16="http://schemas.microsoft.com/office/drawing/2014/main" id="{CEC166E6-782B-DF4E-AF67-375C6A95CEB7}"/>
                </a:ext>
              </a:extLst>
            </p:cNvPr>
            <p:cNvCxnSpPr>
              <a:cxnSpLocks/>
              <a:stCxn id="777" idx="2"/>
              <a:endCxn id="789" idx="0"/>
            </p:cNvCxnSpPr>
            <p:nvPr/>
          </p:nvCxnSpPr>
          <p:spPr>
            <a:xfrm flipH="1">
              <a:off x="10914062" y="2166139"/>
              <a:ext cx="476369" cy="2792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2" name="直线连接符 841">
              <a:extLst>
                <a:ext uri="{FF2B5EF4-FFF2-40B4-BE49-F238E27FC236}">
                  <a16:creationId xmlns:a16="http://schemas.microsoft.com/office/drawing/2014/main" id="{24287F26-0309-B344-AC0F-78AD6649B682}"/>
                </a:ext>
              </a:extLst>
            </p:cNvPr>
            <p:cNvCxnSpPr>
              <a:cxnSpLocks/>
              <a:stCxn id="778" idx="2"/>
              <a:endCxn id="789" idx="3"/>
            </p:cNvCxnSpPr>
            <p:nvPr/>
          </p:nvCxnSpPr>
          <p:spPr>
            <a:xfrm flipH="1" flipV="1">
              <a:off x="11022062" y="2517405"/>
              <a:ext cx="503671" cy="2961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3" name="直线连接符 842">
              <a:extLst>
                <a:ext uri="{FF2B5EF4-FFF2-40B4-BE49-F238E27FC236}">
                  <a16:creationId xmlns:a16="http://schemas.microsoft.com/office/drawing/2014/main" id="{C2FFB7E8-3154-E244-8475-34AC0CEE70A4}"/>
                </a:ext>
              </a:extLst>
            </p:cNvPr>
            <p:cNvCxnSpPr>
              <a:cxnSpLocks/>
              <a:stCxn id="778" idx="2"/>
              <a:endCxn id="791" idx="3"/>
            </p:cNvCxnSpPr>
            <p:nvPr/>
          </p:nvCxnSpPr>
          <p:spPr>
            <a:xfrm flipH="1">
              <a:off x="11032884" y="2813595"/>
              <a:ext cx="492849" cy="1327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4" name="直线连接符 843">
              <a:extLst>
                <a:ext uri="{FF2B5EF4-FFF2-40B4-BE49-F238E27FC236}">
                  <a16:creationId xmlns:a16="http://schemas.microsoft.com/office/drawing/2014/main" id="{9D0A2301-16A9-8942-8EEA-A09981B718A5}"/>
                </a:ext>
              </a:extLst>
            </p:cNvPr>
            <p:cNvCxnSpPr>
              <a:cxnSpLocks/>
              <a:stCxn id="778" idx="2"/>
              <a:endCxn id="792" idx="0"/>
            </p:cNvCxnSpPr>
            <p:nvPr/>
          </p:nvCxnSpPr>
          <p:spPr>
            <a:xfrm flipH="1">
              <a:off x="11101930" y="2813595"/>
              <a:ext cx="423803" cy="4988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5" name="直线连接符 844">
              <a:extLst>
                <a:ext uri="{FF2B5EF4-FFF2-40B4-BE49-F238E27FC236}">
                  <a16:creationId xmlns:a16="http://schemas.microsoft.com/office/drawing/2014/main" id="{2B9C3263-5E50-1C4E-B144-C18B82E7AD6F}"/>
                </a:ext>
              </a:extLst>
            </p:cNvPr>
            <p:cNvCxnSpPr>
              <a:cxnSpLocks/>
              <a:stCxn id="779" idx="2"/>
              <a:endCxn id="792" idx="3"/>
            </p:cNvCxnSpPr>
            <p:nvPr/>
          </p:nvCxnSpPr>
          <p:spPr>
            <a:xfrm flipH="1">
              <a:off x="11209930" y="3374120"/>
              <a:ext cx="296680" cy="102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6" name="直线连接符 845">
              <a:extLst>
                <a:ext uri="{FF2B5EF4-FFF2-40B4-BE49-F238E27FC236}">
                  <a16:creationId xmlns:a16="http://schemas.microsoft.com/office/drawing/2014/main" id="{54DE804F-3357-D045-AF3C-84C7B8EE22B8}"/>
                </a:ext>
              </a:extLst>
            </p:cNvPr>
            <p:cNvCxnSpPr>
              <a:cxnSpLocks/>
              <a:stCxn id="780" idx="2"/>
              <a:endCxn id="792" idx="2"/>
            </p:cNvCxnSpPr>
            <p:nvPr/>
          </p:nvCxnSpPr>
          <p:spPr>
            <a:xfrm flipH="1" flipV="1">
              <a:off x="11101930" y="3456419"/>
              <a:ext cx="267653" cy="5231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7" name="直线连接符 846">
              <a:extLst>
                <a:ext uri="{FF2B5EF4-FFF2-40B4-BE49-F238E27FC236}">
                  <a16:creationId xmlns:a16="http://schemas.microsoft.com/office/drawing/2014/main" id="{81BAE40C-B759-6040-AA38-AAD7FA72EAA1}"/>
                </a:ext>
              </a:extLst>
            </p:cNvPr>
            <p:cNvCxnSpPr>
              <a:cxnSpLocks/>
              <a:stCxn id="780" idx="2"/>
              <a:endCxn id="790" idx="3"/>
            </p:cNvCxnSpPr>
            <p:nvPr/>
          </p:nvCxnSpPr>
          <p:spPr>
            <a:xfrm flipH="1" flipV="1">
              <a:off x="10910402" y="3804794"/>
              <a:ext cx="459181" cy="1747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8" name="直线连接符 847">
              <a:extLst>
                <a:ext uri="{FF2B5EF4-FFF2-40B4-BE49-F238E27FC236}">
                  <a16:creationId xmlns:a16="http://schemas.microsoft.com/office/drawing/2014/main" id="{D2C18F88-527C-C248-AA0D-DB6A066EC8A1}"/>
                </a:ext>
              </a:extLst>
            </p:cNvPr>
            <p:cNvCxnSpPr>
              <a:cxnSpLocks/>
              <a:stCxn id="780" idx="2"/>
              <a:endCxn id="793" idx="0"/>
            </p:cNvCxnSpPr>
            <p:nvPr/>
          </p:nvCxnSpPr>
          <p:spPr>
            <a:xfrm flipH="1">
              <a:off x="10810941" y="3979527"/>
              <a:ext cx="558642" cy="3217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9" name="直线连接符 848">
              <a:extLst>
                <a:ext uri="{FF2B5EF4-FFF2-40B4-BE49-F238E27FC236}">
                  <a16:creationId xmlns:a16="http://schemas.microsoft.com/office/drawing/2014/main" id="{C06CD0CD-C12E-6F4D-93E2-4FAC2DE0416D}"/>
                </a:ext>
              </a:extLst>
            </p:cNvPr>
            <p:cNvCxnSpPr>
              <a:cxnSpLocks/>
              <a:stCxn id="781" idx="0"/>
              <a:endCxn id="793" idx="3"/>
            </p:cNvCxnSpPr>
            <p:nvPr/>
          </p:nvCxnSpPr>
          <p:spPr>
            <a:xfrm flipH="1" flipV="1">
              <a:off x="10918941" y="4373277"/>
              <a:ext cx="227625" cy="839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0" name="直线连接符 849">
              <a:extLst>
                <a:ext uri="{FF2B5EF4-FFF2-40B4-BE49-F238E27FC236}">
                  <a16:creationId xmlns:a16="http://schemas.microsoft.com/office/drawing/2014/main" id="{A7100AF8-D71E-7F4C-936E-A8DE2983E172}"/>
                </a:ext>
              </a:extLst>
            </p:cNvPr>
            <p:cNvCxnSpPr>
              <a:cxnSpLocks/>
              <a:stCxn id="782" idx="0"/>
              <a:endCxn id="793" idx="2"/>
            </p:cNvCxnSpPr>
            <p:nvPr/>
          </p:nvCxnSpPr>
          <p:spPr>
            <a:xfrm flipV="1">
              <a:off x="10781999" y="4445283"/>
              <a:ext cx="28942" cy="4906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1" name="直线连接符 850">
              <a:extLst>
                <a:ext uri="{FF2B5EF4-FFF2-40B4-BE49-F238E27FC236}">
                  <a16:creationId xmlns:a16="http://schemas.microsoft.com/office/drawing/2014/main" id="{21F87E78-0A1A-1644-BCB7-70478D964EDA}"/>
                </a:ext>
              </a:extLst>
            </p:cNvPr>
            <p:cNvCxnSpPr>
              <a:cxnSpLocks/>
              <a:stCxn id="782" idx="0"/>
              <a:endCxn id="794" idx="2"/>
            </p:cNvCxnSpPr>
            <p:nvPr/>
          </p:nvCxnSpPr>
          <p:spPr>
            <a:xfrm flipH="1" flipV="1">
              <a:off x="10383845" y="4720258"/>
              <a:ext cx="398154" cy="21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2" name="直线连接符 851">
              <a:extLst>
                <a:ext uri="{FF2B5EF4-FFF2-40B4-BE49-F238E27FC236}">
                  <a16:creationId xmlns:a16="http://schemas.microsoft.com/office/drawing/2014/main" id="{62B11942-9093-A540-83D9-A2331C7D596B}"/>
                </a:ext>
              </a:extLst>
            </p:cNvPr>
            <p:cNvCxnSpPr>
              <a:cxnSpLocks/>
              <a:stCxn id="783" idx="0"/>
              <a:endCxn id="794" idx="2"/>
            </p:cNvCxnSpPr>
            <p:nvPr/>
          </p:nvCxnSpPr>
          <p:spPr>
            <a:xfrm flipV="1">
              <a:off x="10306738" y="4720258"/>
              <a:ext cx="77107" cy="597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3" name="直线连接符 852">
              <a:extLst>
                <a:ext uri="{FF2B5EF4-FFF2-40B4-BE49-F238E27FC236}">
                  <a16:creationId xmlns:a16="http://schemas.microsoft.com/office/drawing/2014/main" id="{6F715DD5-4AEC-D14B-A801-CAE70C53089B}"/>
                </a:ext>
              </a:extLst>
            </p:cNvPr>
            <p:cNvCxnSpPr>
              <a:cxnSpLocks/>
              <a:stCxn id="783" idx="0"/>
              <a:endCxn id="795" idx="2"/>
            </p:cNvCxnSpPr>
            <p:nvPr/>
          </p:nvCxnSpPr>
          <p:spPr>
            <a:xfrm flipH="1" flipV="1">
              <a:off x="9927090" y="4912806"/>
              <a:ext cx="379648" cy="4050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4" name="直线连接符 853">
              <a:extLst>
                <a:ext uri="{FF2B5EF4-FFF2-40B4-BE49-F238E27FC236}">
                  <a16:creationId xmlns:a16="http://schemas.microsoft.com/office/drawing/2014/main" id="{CE04F6AA-08EC-6949-825C-DA0DB9D95FD0}"/>
                </a:ext>
              </a:extLst>
            </p:cNvPr>
            <p:cNvCxnSpPr>
              <a:cxnSpLocks/>
              <a:stCxn id="783" idx="0"/>
              <a:endCxn id="796" idx="3"/>
            </p:cNvCxnSpPr>
            <p:nvPr/>
          </p:nvCxnSpPr>
          <p:spPr>
            <a:xfrm flipH="1" flipV="1">
              <a:off x="9743940" y="5224512"/>
              <a:ext cx="562798" cy="933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5" name="直线连接符 854">
              <a:extLst>
                <a:ext uri="{FF2B5EF4-FFF2-40B4-BE49-F238E27FC236}">
                  <a16:creationId xmlns:a16="http://schemas.microsoft.com/office/drawing/2014/main" id="{2E713652-CBD8-F649-9856-8B205D15A693}"/>
                </a:ext>
              </a:extLst>
            </p:cNvPr>
            <p:cNvCxnSpPr>
              <a:cxnSpLocks/>
              <a:stCxn id="784" idx="0"/>
              <a:endCxn id="796" idx="2"/>
            </p:cNvCxnSpPr>
            <p:nvPr/>
          </p:nvCxnSpPr>
          <p:spPr>
            <a:xfrm flipH="1" flipV="1">
              <a:off x="9635940" y="5296518"/>
              <a:ext cx="178834" cy="2733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6" name="直线连接符 855">
              <a:extLst>
                <a:ext uri="{FF2B5EF4-FFF2-40B4-BE49-F238E27FC236}">
                  <a16:creationId xmlns:a16="http://schemas.microsoft.com/office/drawing/2014/main" id="{09B12384-5C1A-D344-87E7-744F12384D47}"/>
                </a:ext>
              </a:extLst>
            </p:cNvPr>
            <p:cNvCxnSpPr>
              <a:cxnSpLocks/>
              <a:stCxn id="785" idx="0"/>
              <a:endCxn id="796" idx="2"/>
            </p:cNvCxnSpPr>
            <p:nvPr/>
          </p:nvCxnSpPr>
          <p:spPr>
            <a:xfrm flipV="1">
              <a:off x="9225980" y="5296518"/>
              <a:ext cx="409960" cy="4377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7" name="直线连接符 856">
              <a:extLst>
                <a:ext uri="{FF2B5EF4-FFF2-40B4-BE49-F238E27FC236}">
                  <a16:creationId xmlns:a16="http://schemas.microsoft.com/office/drawing/2014/main" id="{53650670-43EF-2A42-B2D3-098C22BAEF8C}"/>
                </a:ext>
              </a:extLst>
            </p:cNvPr>
            <p:cNvCxnSpPr>
              <a:cxnSpLocks/>
              <a:stCxn id="785" idx="0"/>
              <a:endCxn id="797" idx="2"/>
            </p:cNvCxnSpPr>
            <p:nvPr/>
          </p:nvCxnSpPr>
          <p:spPr>
            <a:xfrm flipH="1" flipV="1">
              <a:off x="9192254" y="5236990"/>
              <a:ext cx="33726" cy="4972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8" name="直线连接符 857">
              <a:extLst>
                <a:ext uri="{FF2B5EF4-FFF2-40B4-BE49-F238E27FC236}">
                  <a16:creationId xmlns:a16="http://schemas.microsoft.com/office/drawing/2014/main" id="{39DC1FB2-94C1-6E4E-A99C-F1AAB70EA231}"/>
                </a:ext>
              </a:extLst>
            </p:cNvPr>
            <p:cNvCxnSpPr>
              <a:cxnSpLocks/>
              <a:stCxn id="785" idx="0"/>
              <a:endCxn id="798" idx="2"/>
            </p:cNvCxnSpPr>
            <p:nvPr/>
          </p:nvCxnSpPr>
          <p:spPr>
            <a:xfrm flipH="1" flipV="1">
              <a:off x="8778145" y="5328468"/>
              <a:ext cx="447835" cy="405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9" name="直线连接符 858">
              <a:extLst>
                <a:ext uri="{FF2B5EF4-FFF2-40B4-BE49-F238E27FC236}">
                  <a16:creationId xmlns:a16="http://schemas.microsoft.com/office/drawing/2014/main" id="{890F7297-27E0-564F-ABE9-B6D63897D0BB}"/>
                </a:ext>
              </a:extLst>
            </p:cNvPr>
            <p:cNvCxnSpPr>
              <a:cxnSpLocks/>
              <a:stCxn id="787" idx="0"/>
              <a:endCxn id="799" idx="2"/>
            </p:cNvCxnSpPr>
            <p:nvPr/>
          </p:nvCxnSpPr>
          <p:spPr>
            <a:xfrm flipH="1" flipV="1">
              <a:off x="8190396" y="5322847"/>
              <a:ext cx="452895" cy="440348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0" name="直线连接符 859">
              <a:extLst>
                <a:ext uri="{FF2B5EF4-FFF2-40B4-BE49-F238E27FC236}">
                  <a16:creationId xmlns:a16="http://schemas.microsoft.com/office/drawing/2014/main" id="{D161C697-0D21-7642-8F69-9AC034A5E677}"/>
                </a:ext>
              </a:extLst>
            </p:cNvPr>
            <p:cNvCxnSpPr>
              <a:cxnSpLocks/>
              <a:stCxn id="787" idx="0"/>
              <a:endCxn id="798" idx="2"/>
            </p:cNvCxnSpPr>
            <p:nvPr/>
          </p:nvCxnSpPr>
          <p:spPr>
            <a:xfrm flipV="1">
              <a:off x="8643291" y="5328468"/>
              <a:ext cx="134854" cy="43472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1" name="直线连接符 860">
              <a:extLst>
                <a:ext uri="{FF2B5EF4-FFF2-40B4-BE49-F238E27FC236}">
                  <a16:creationId xmlns:a16="http://schemas.microsoft.com/office/drawing/2014/main" id="{2FF5EED2-C020-A945-A71F-0564BA340FAA}"/>
                </a:ext>
              </a:extLst>
            </p:cNvPr>
            <p:cNvCxnSpPr>
              <a:cxnSpLocks/>
              <a:stCxn id="786" idx="0"/>
              <a:endCxn id="799" idx="2"/>
            </p:cNvCxnSpPr>
            <p:nvPr/>
          </p:nvCxnSpPr>
          <p:spPr>
            <a:xfrm flipV="1">
              <a:off x="8066388" y="5322847"/>
              <a:ext cx="124008" cy="347735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2" name="直线连接符 861">
              <a:extLst>
                <a:ext uri="{FF2B5EF4-FFF2-40B4-BE49-F238E27FC236}">
                  <a16:creationId xmlns:a16="http://schemas.microsoft.com/office/drawing/2014/main" id="{FEDAAEE8-77A4-1041-8D77-D5BF84BE67B1}"/>
                </a:ext>
              </a:extLst>
            </p:cNvPr>
            <p:cNvCxnSpPr>
              <a:cxnSpLocks/>
              <a:stCxn id="788" idx="2"/>
              <a:endCxn id="789" idx="0"/>
            </p:cNvCxnSpPr>
            <p:nvPr/>
          </p:nvCxnSpPr>
          <p:spPr>
            <a:xfrm>
              <a:off x="10808332" y="2099760"/>
              <a:ext cx="105730" cy="345638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3" name="直线连接符 862">
              <a:extLst>
                <a:ext uri="{FF2B5EF4-FFF2-40B4-BE49-F238E27FC236}">
                  <a16:creationId xmlns:a16="http://schemas.microsoft.com/office/drawing/2014/main" id="{7B378BFA-EFE9-9846-9806-D1E01126D4A3}"/>
                </a:ext>
              </a:extLst>
            </p:cNvPr>
            <p:cNvCxnSpPr>
              <a:cxnSpLocks/>
              <a:stCxn id="789" idx="2"/>
              <a:endCxn id="791" idx="0"/>
            </p:cNvCxnSpPr>
            <p:nvPr/>
          </p:nvCxnSpPr>
          <p:spPr>
            <a:xfrm>
              <a:off x="10914062" y="2589411"/>
              <a:ext cx="33139" cy="2594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4" name="直线连接符 863">
              <a:extLst>
                <a:ext uri="{FF2B5EF4-FFF2-40B4-BE49-F238E27FC236}">
                  <a16:creationId xmlns:a16="http://schemas.microsoft.com/office/drawing/2014/main" id="{2824CB2C-EC32-C143-B6C4-7675A6F681E4}"/>
                </a:ext>
              </a:extLst>
            </p:cNvPr>
            <p:cNvCxnSpPr>
              <a:cxnSpLocks/>
              <a:stCxn id="791" idx="2"/>
              <a:endCxn id="792" idx="0"/>
            </p:cNvCxnSpPr>
            <p:nvPr/>
          </p:nvCxnSpPr>
          <p:spPr>
            <a:xfrm>
              <a:off x="10909927" y="2987954"/>
              <a:ext cx="192003" cy="3244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5" name="直线连接符 864">
              <a:extLst>
                <a:ext uri="{FF2B5EF4-FFF2-40B4-BE49-F238E27FC236}">
                  <a16:creationId xmlns:a16="http://schemas.microsoft.com/office/drawing/2014/main" id="{9F8E7696-9B8F-B94B-B285-1BD860C4EDDD}"/>
                </a:ext>
              </a:extLst>
            </p:cNvPr>
            <p:cNvCxnSpPr>
              <a:cxnSpLocks/>
              <a:stCxn id="792" idx="2"/>
              <a:endCxn id="790" idx="0"/>
            </p:cNvCxnSpPr>
            <p:nvPr/>
          </p:nvCxnSpPr>
          <p:spPr>
            <a:xfrm flipH="1">
              <a:off x="10802402" y="3456419"/>
              <a:ext cx="299528" cy="2763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6" name="直线连接符 865">
              <a:extLst>
                <a:ext uri="{FF2B5EF4-FFF2-40B4-BE49-F238E27FC236}">
                  <a16:creationId xmlns:a16="http://schemas.microsoft.com/office/drawing/2014/main" id="{9F87A47C-1D68-E34C-996C-E795033E2CB8}"/>
                </a:ext>
              </a:extLst>
            </p:cNvPr>
            <p:cNvCxnSpPr>
              <a:cxnSpLocks/>
              <a:stCxn id="790" idx="2"/>
              <a:endCxn id="793" idx="0"/>
            </p:cNvCxnSpPr>
            <p:nvPr/>
          </p:nvCxnSpPr>
          <p:spPr>
            <a:xfrm>
              <a:off x="10802402" y="3876800"/>
              <a:ext cx="8539" cy="4244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7" name="直线连接符 866">
              <a:extLst>
                <a:ext uri="{FF2B5EF4-FFF2-40B4-BE49-F238E27FC236}">
                  <a16:creationId xmlns:a16="http://schemas.microsoft.com/office/drawing/2014/main" id="{186DA891-04EE-D441-A211-F54304CB580B}"/>
                </a:ext>
              </a:extLst>
            </p:cNvPr>
            <p:cNvCxnSpPr>
              <a:cxnSpLocks/>
              <a:stCxn id="805" idx="3"/>
            </p:cNvCxnSpPr>
            <p:nvPr/>
          </p:nvCxnSpPr>
          <p:spPr>
            <a:xfrm>
              <a:off x="10496618" y="4135737"/>
              <a:ext cx="197784" cy="2102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8" name="直线连接符 867">
              <a:extLst>
                <a:ext uri="{FF2B5EF4-FFF2-40B4-BE49-F238E27FC236}">
                  <a16:creationId xmlns:a16="http://schemas.microsoft.com/office/drawing/2014/main" id="{1DB84928-5EF3-9A45-81CD-FFE339F999F2}"/>
                </a:ext>
              </a:extLst>
            </p:cNvPr>
            <p:cNvCxnSpPr>
              <a:cxnSpLocks/>
              <a:stCxn id="805" idx="2"/>
              <a:endCxn id="794" idx="0"/>
            </p:cNvCxnSpPr>
            <p:nvPr/>
          </p:nvCxnSpPr>
          <p:spPr>
            <a:xfrm flipH="1">
              <a:off x="10383845" y="4207743"/>
              <a:ext cx="4773" cy="368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9" name="直线连接符 868">
              <a:extLst>
                <a:ext uri="{FF2B5EF4-FFF2-40B4-BE49-F238E27FC236}">
                  <a16:creationId xmlns:a16="http://schemas.microsoft.com/office/drawing/2014/main" id="{09541677-9AB9-9542-B0C2-141C211C5264}"/>
                </a:ext>
              </a:extLst>
            </p:cNvPr>
            <p:cNvCxnSpPr>
              <a:cxnSpLocks/>
              <a:stCxn id="793" idx="2"/>
              <a:endCxn id="794" idx="0"/>
            </p:cNvCxnSpPr>
            <p:nvPr/>
          </p:nvCxnSpPr>
          <p:spPr>
            <a:xfrm flipH="1">
              <a:off x="10383845" y="4445283"/>
              <a:ext cx="427096" cy="130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0" name="直线连接符 869">
              <a:extLst>
                <a:ext uri="{FF2B5EF4-FFF2-40B4-BE49-F238E27FC236}">
                  <a16:creationId xmlns:a16="http://schemas.microsoft.com/office/drawing/2014/main" id="{FB29F254-6539-1E42-90AF-22E57A6CB67A}"/>
                </a:ext>
              </a:extLst>
            </p:cNvPr>
            <p:cNvCxnSpPr>
              <a:cxnSpLocks/>
              <a:stCxn id="824" idx="2"/>
              <a:endCxn id="826" idx="0"/>
            </p:cNvCxnSpPr>
            <p:nvPr/>
          </p:nvCxnSpPr>
          <p:spPr>
            <a:xfrm>
              <a:off x="8843750" y="3160560"/>
              <a:ext cx="169730" cy="325701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1" name="直线连接符 870">
              <a:extLst>
                <a:ext uri="{FF2B5EF4-FFF2-40B4-BE49-F238E27FC236}">
                  <a16:creationId xmlns:a16="http://schemas.microsoft.com/office/drawing/2014/main" id="{6A0C22A7-1F6F-7143-8B90-756FF2CD6606}"/>
                </a:ext>
              </a:extLst>
            </p:cNvPr>
            <p:cNvCxnSpPr>
              <a:cxnSpLocks/>
              <a:stCxn id="826" idx="2"/>
              <a:endCxn id="818" idx="0"/>
            </p:cNvCxnSpPr>
            <p:nvPr/>
          </p:nvCxnSpPr>
          <p:spPr>
            <a:xfrm>
              <a:off x="9013480" y="3630274"/>
              <a:ext cx="174862" cy="3028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2" name="直线连接符 871">
              <a:extLst>
                <a:ext uri="{FF2B5EF4-FFF2-40B4-BE49-F238E27FC236}">
                  <a16:creationId xmlns:a16="http://schemas.microsoft.com/office/drawing/2014/main" id="{8F347E2C-F4C6-E74F-8C96-2CCAAA12ED12}"/>
                </a:ext>
              </a:extLst>
            </p:cNvPr>
            <p:cNvCxnSpPr>
              <a:cxnSpLocks/>
              <a:stCxn id="818" idx="2"/>
              <a:endCxn id="803" idx="0"/>
            </p:cNvCxnSpPr>
            <p:nvPr/>
          </p:nvCxnSpPr>
          <p:spPr>
            <a:xfrm>
              <a:off x="9188342" y="4077181"/>
              <a:ext cx="212086" cy="4340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3" name="直线连接符 872">
              <a:extLst>
                <a:ext uri="{FF2B5EF4-FFF2-40B4-BE49-F238E27FC236}">
                  <a16:creationId xmlns:a16="http://schemas.microsoft.com/office/drawing/2014/main" id="{E4E391AB-513C-DE4E-9953-9B2BDCF3A8F5}"/>
                </a:ext>
              </a:extLst>
            </p:cNvPr>
            <p:cNvCxnSpPr>
              <a:cxnSpLocks/>
              <a:stCxn id="803" idx="2"/>
              <a:endCxn id="796" idx="0"/>
            </p:cNvCxnSpPr>
            <p:nvPr/>
          </p:nvCxnSpPr>
          <p:spPr>
            <a:xfrm>
              <a:off x="9400428" y="4655245"/>
              <a:ext cx="235512" cy="4972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4" name="直线连接符 873">
              <a:extLst>
                <a:ext uri="{FF2B5EF4-FFF2-40B4-BE49-F238E27FC236}">
                  <a16:creationId xmlns:a16="http://schemas.microsoft.com/office/drawing/2014/main" id="{4FBE130F-4A29-0D4D-9E83-389E278AAEAF}"/>
                </a:ext>
              </a:extLst>
            </p:cNvPr>
            <p:cNvCxnSpPr>
              <a:cxnSpLocks/>
              <a:stCxn id="808" idx="3"/>
              <a:endCxn id="792" idx="1"/>
            </p:cNvCxnSpPr>
            <p:nvPr/>
          </p:nvCxnSpPr>
          <p:spPr>
            <a:xfrm>
              <a:off x="10481438" y="3317688"/>
              <a:ext cx="512492" cy="667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5" name="直线连接符 874">
              <a:extLst>
                <a:ext uri="{FF2B5EF4-FFF2-40B4-BE49-F238E27FC236}">
                  <a16:creationId xmlns:a16="http://schemas.microsoft.com/office/drawing/2014/main" id="{9D6C02E5-E39D-A048-BF96-BB50545A63FB}"/>
                </a:ext>
              </a:extLst>
            </p:cNvPr>
            <p:cNvCxnSpPr>
              <a:cxnSpLocks/>
              <a:stCxn id="808" idx="2"/>
              <a:endCxn id="790" idx="0"/>
            </p:cNvCxnSpPr>
            <p:nvPr/>
          </p:nvCxnSpPr>
          <p:spPr>
            <a:xfrm>
              <a:off x="10373438" y="3389694"/>
              <a:ext cx="428964" cy="343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6" name="直线连接符 875">
              <a:extLst>
                <a:ext uri="{FF2B5EF4-FFF2-40B4-BE49-F238E27FC236}">
                  <a16:creationId xmlns:a16="http://schemas.microsoft.com/office/drawing/2014/main" id="{0A2D0267-A7AB-B840-B0EC-B29B7A159336}"/>
                </a:ext>
              </a:extLst>
            </p:cNvPr>
            <p:cNvCxnSpPr>
              <a:cxnSpLocks/>
              <a:stCxn id="808" idx="2"/>
              <a:endCxn id="809" idx="0"/>
            </p:cNvCxnSpPr>
            <p:nvPr/>
          </p:nvCxnSpPr>
          <p:spPr>
            <a:xfrm>
              <a:off x="10373438" y="3389694"/>
              <a:ext cx="10407" cy="2864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7" name="直线连接符 876">
              <a:extLst>
                <a:ext uri="{FF2B5EF4-FFF2-40B4-BE49-F238E27FC236}">
                  <a16:creationId xmlns:a16="http://schemas.microsoft.com/office/drawing/2014/main" id="{67C44C05-A667-6F47-9DA0-FD7BD59DF58D}"/>
                </a:ext>
              </a:extLst>
            </p:cNvPr>
            <p:cNvCxnSpPr>
              <a:cxnSpLocks/>
              <a:stCxn id="788" idx="1"/>
              <a:endCxn id="806" idx="0"/>
            </p:cNvCxnSpPr>
            <p:nvPr/>
          </p:nvCxnSpPr>
          <p:spPr>
            <a:xfrm flipH="1">
              <a:off x="10502886" y="2027754"/>
              <a:ext cx="197446" cy="218658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8" name="直线连接符 877">
              <a:extLst>
                <a:ext uri="{FF2B5EF4-FFF2-40B4-BE49-F238E27FC236}">
                  <a16:creationId xmlns:a16="http://schemas.microsoft.com/office/drawing/2014/main" id="{62231C8E-DE8E-2E4D-9724-56D99AD220D7}"/>
                </a:ext>
              </a:extLst>
            </p:cNvPr>
            <p:cNvCxnSpPr>
              <a:cxnSpLocks/>
              <a:stCxn id="789" idx="0"/>
              <a:endCxn id="806" idx="3"/>
            </p:cNvCxnSpPr>
            <p:nvPr/>
          </p:nvCxnSpPr>
          <p:spPr>
            <a:xfrm flipH="1" flipV="1">
              <a:off x="10610886" y="2318419"/>
              <a:ext cx="303176" cy="126979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9" name="直线连接符 878">
              <a:extLst>
                <a:ext uri="{FF2B5EF4-FFF2-40B4-BE49-F238E27FC236}">
                  <a16:creationId xmlns:a16="http://schemas.microsoft.com/office/drawing/2014/main" id="{23EF15D9-657D-9B40-8795-60B88CA08607}"/>
                </a:ext>
              </a:extLst>
            </p:cNvPr>
            <p:cNvCxnSpPr>
              <a:cxnSpLocks/>
              <a:stCxn id="807" idx="0"/>
              <a:endCxn id="806" idx="2"/>
            </p:cNvCxnSpPr>
            <p:nvPr/>
          </p:nvCxnSpPr>
          <p:spPr>
            <a:xfrm flipV="1">
              <a:off x="10471429" y="2390425"/>
              <a:ext cx="31457" cy="295178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0" name="直线连接符 879">
              <a:extLst>
                <a:ext uri="{FF2B5EF4-FFF2-40B4-BE49-F238E27FC236}">
                  <a16:creationId xmlns:a16="http://schemas.microsoft.com/office/drawing/2014/main" id="{DDFE4961-B246-7341-B74C-F2F152082612}"/>
                </a:ext>
              </a:extLst>
            </p:cNvPr>
            <p:cNvCxnSpPr>
              <a:cxnSpLocks/>
              <a:stCxn id="807" idx="0"/>
              <a:endCxn id="789" idx="1"/>
            </p:cNvCxnSpPr>
            <p:nvPr/>
          </p:nvCxnSpPr>
          <p:spPr>
            <a:xfrm flipV="1">
              <a:off x="10471429" y="2517405"/>
              <a:ext cx="334633" cy="1681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1" name="直线连接符 880">
              <a:extLst>
                <a:ext uri="{FF2B5EF4-FFF2-40B4-BE49-F238E27FC236}">
                  <a16:creationId xmlns:a16="http://schemas.microsoft.com/office/drawing/2014/main" id="{3B78B55F-2EB4-8A40-8BC8-966C27541734}"/>
                </a:ext>
              </a:extLst>
            </p:cNvPr>
            <p:cNvCxnSpPr>
              <a:cxnSpLocks/>
              <a:stCxn id="807" idx="3"/>
              <a:endCxn id="791" idx="1"/>
            </p:cNvCxnSpPr>
            <p:nvPr/>
          </p:nvCxnSpPr>
          <p:spPr>
            <a:xfrm>
              <a:off x="10526917" y="2802949"/>
              <a:ext cx="297327" cy="875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2" name="直线连接符 881">
              <a:extLst>
                <a:ext uri="{FF2B5EF4-FFF2-40B4-BE49-F238E27FC236}">
                  <a16:creationId xmlns:a16="http://schemas.microsoft.com/office/drawing/2014/main" id="{831376F5-E8BC-F54A-AB8C-CFA42EE7E5A7}"/>
                </a:ext>
              </a:extLst>
            </p:cNvPr>
            <p:cNvCxnSpPr>
              <a:cxnSpLocks/>
              <a:stCxn id="807" idx="2"/>
              <a:endCxn id="808" idx="0"/>
            </p:cNvCxnSpPr>
            <p:nvPr/>
          </p:nvCxnSpPr>
          <p:spPr>
            <a:xfrm flipH="1">
              <a:off x="10373438" y="2809046"/>
              <a:ext cx="23819" cy="4366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3" name="直线连接符 882">
              <a:extLst>
                <a:ext uri="{FF2B5EF4-FFF2-40B4-BE49-F238E27FC236}">
                  <a16:creationId xmlns:a16="http://schemas.microsoft.com/office/drawing/2014/main" id="{7463832F-E69F-374C-A671-BBAC38056B1E}"/>
                </a:ext>
              </a:extLst>
            </p:cNvPr>
            <p:cNvCxnSpPr>
              <a:cxnSpLocks/>
              <a:stCxn id="791" idx="2"/>
              <a:endCxn id="808" idx="3"/>
            </p:cNvCxnSpPr>
            <p:nvPr/>
          </p:nvCxnSpPr>
          <p:spPr>
            <a:xfrm flipH="1">
              <a:off x="10481438" y="2987954"/>
              <a:ext cx="428489" cy="3297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4" name="直线连接符 883">
              <a:extLst>
                <a:ext uri="{FF2B5EF4-FFF2-40B4-BE49-F238E27FC236}">
                  <a16:creationId xmlns:a16="http://schemas.microsoft.com/office/drawing/2014/main" id="{A4436D0C-587B-884E-B077-04F737B7E6A4}"/>
                </a:ext>
              </a:extLst>
            </p:cNvPr>
            <p:cNvCxnSpPr>
              <a:cxnSpLocks/>
              <a:stCxn id="812" idx="3"/>
              <a:endCxn id="813" idx="1"/>
            </p:cNvCxnSpPr>
            <p:nvPr/>
          </p:nvCxnSpPr>
          <p:spPr>
            <a:xfrm flipV="1">
              <a:off x="9647339" y="2346798"/>
              <a:ext cx="283579" cy="20083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5" name="直线连接符 884">
              <a:extLst>
                <a:ext uri="{FF2B5EF4-FFF2-40B4-BE49-F238E27FC236}">
                  <a16:creationId xmlns:a16="http://schemas.microsoft.com/office/drawing/2014/main" id="{5484443C-CA58-E94E-AC0F-9BFB763C8E53}"/>
                </a:ext>
              </a:extLst>
            </p:cNvPr>
            <p:cNvCxnSpPr>
              <a:cxnSpLocks/>
              <a:stCxn id="813" idx="3"/>
              <a:endCxn id="806" idx="1"/>
            </p:cNvCxnSpPr>
            <p:nvPr/>
          </p:nvCxnSpPr>
          <p:spPr>
            <a:xfrm flipV="1">
              <a:off x="10146918" y="2318419"/>
              <a:ext cx="247968" cy="28379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6" name="直线连接符 885">
              <a:extLst>
                <a:ext uri="{FF2B5EF4-FFF2-40B4-BE49-F238E27FC236}">
                  <a16:creationId xmlns:a16="http://schemas.microsoft.com/office/drawing/2014/main" id="{5C6B2DE5-4E75-7345-8550-7FBBEE489DD6}"/>
                </a:ext>
              </a:extLst>
            </p:cNvPr>
            <p:cNvCxnSpPr>
              <a:cxnSpLocks/>
              <a:stCxn id="813" idx="2"/>
              <a:endCxn id="807" idx="1"/>
            </p:cNvCxnSpPr>
            <p:nvPr/>
          </p:nvCxnSpPr>
          <p:spPr>
            <a:xfrm>
              <a:off x="10038918" y="2418804"/>
              <a:ext cx="302851" cy="272897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7" name="直线连接符 886">
              <a:extLst>
                <a:ext uri="{FF2B5EF4-FFF2-40B4-BE49-F238E27FC236}">
                  <a16:creationId xmlns:a16="http://schemas.microsoft.com/office/drawing/2014/main" id="{AF705023-DA82-8445-8863-395114FC41EE}"/>
                </a:ext>
              </a:extLst>
            </p:cNvPr>
            <p:cNvCxnSpPr>
              <a:cxnSpLocks/>
              <a:stCxn id="813" idx="2"/>
              <a:endCxn id="822" idx="0"/>
            </p:cNvCxnSpPr>
            <p:nvPr/>
          </p:nvCxnSpPr>
          <p:spPr>
            <a:xfrm flipH="1">
              <a:off x="9818959" y="2418804"/>
              <a:ext cx="219959" cy="370116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8" name="直线连接符 887">
              <a:extLst>
                <a:ext uri="{FF2B5EF4-FFF2-40B4-BE49-F238E27FC236}">
                  <a16:creationId xmlns:a16="http://schemas.microsoft.com/office/drawing/2014/main" id="{DE3E2159-0210-C946-AEB1-745AFDBED78C}"/>
                </a:ext>
              </a:extLst>
            </p:cNvPr>
            <p:cNvCxnSpPr>
              <a:cxnSpLocks/>
              <a:stCxn id="812" idx="2"/>
              <a:endCxn id="822" idx="0"/>
            </p:cNvCxnSpPr>
            <p:nvPr/>
          </p:nvCxnSpPr>
          <p:spPr>
            <a:xfrm>
              <a:off x="9530369" y="2423155"/>
              <a:ext cx="288590" cy="365765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9" name="直线连接符 888">
              <a:extLst>
                <a:ext uri="{FF2B5EF4-FFF2-40B4-BE49-F238E27FC236}">
                  <a16:creationId xmlns:a16="http://schemas.microsoft.com/office/drawing/2014/main" id="{5940B260-4A82-C54C-8614-B79E6A8F27DA}"/>
                </a:ext>
              </a:extLst>
            </p:cNvPr>
            <p:cNvCxnSpPr>
              <a:cxnSpLocks/>
              <a:stCxn id="812" idx="2"/>
              <a:endCxn id="823" idx="0"/>
            </p:cNvCxnSpPr>
            <p:nvPr/>
          </p:nvCxnSpPr>
          <p:spPr>
            <a:xfrm flipH="1">
              <a:off x="9197986" y="2423155"/>
              <a:ext cx="332383" cy="236063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0" name="直线连接符 889">
              <a:extLst>
                <a:ext uri="{FF2B5EF4-FFF2-40B4-BE49-F238E27FC236}">
                  <a16:creationId xmlns:a16="http://schemas.microsoft.com/office/drawing/2014/main" id="{D877007E-2504-644D-937B-2B7C759CA66A}"/>
                </a:ext>
              </a:extLst>
            </p:cNvPr>
            <p:cNvCxnSpPr>
              <a:cxnSpLocks/>
              <a:stCxn id="822" idx="1"/>
              <a:endCxn id="823" idx="3"/>
            </p:cNvCxnSpPr>
            <p:nvPr/>
          </p:nvCxnSpPr>
          <p:spPr>
            <a:xfrm flipH="1" flipV="1">
              <a:off x="9290263" y="2750509"/>
              <a:ext cx="420696" cy="110418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1" name="直线连接符 890">
              <a:extLst>
                <a:ext uri="{FF2B5EF4-FFF2-40B4-BE49-F238E27FC236}">
                  <a16:creationId xmlns:a16="http://schemas.microsoft.com/office/drawing/2014/main" id="{7C32E290-8010-8742-B1F0-817756D6A3C4}"/>
                </a:ext>
              </a:extLst>
            </p:cNvPr>
            <p:cNvCxnSpPr>
              <a:cxnSpLocks/>
              <a:stCxn id="807" idx="1"/>
              <a:endCxn id="822" idx="3"/>
            </p:cNvCxnSpPr>
            <p:nvPr/>
          </p:nvCxnSpPr>
          <p:spPr>
            <a:xfrm flipH="1">
              <a:off x="9926959" y="2691701"/>
              <a:ext cx="414810" cy="1692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2" name="直线连接符 891">
              <a:extLst>
                <a:ext uri="{FF2B5EF4-FFF2-40B4-BE49-F238E27FC236}">
                  <a16:creationId xmlns:a16="http://schemas.microsoft.com/office/drawing/2014/main" id="{982958EE-5216-DE45-A1F6-8278F9D1E504}"/>
                </a:ext>
              </a:extLst>
            </p:cNvPr>
            <p:cNvCxnSpPr>
              <a:cxnSpLocks/>
              <a:stCxn id="808" idx="1"/>
              <a:endCxn id="822" idx="2"/>
            </p:cNvCxnSpPr>
            <p:nvPr/>
          </p:nvCxnSpPr>
          <p:spPr>
            <a:xfrm flipH="1" flipV="1">
              <a:off x="9818959" y="2932933"/>
              <a:ext cx="446479" cy="384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3" name="直线连接符 892">
              <a:extLst>
                <a:ext uri="{FF2B5EF4-FFF2-40B4-BE49-F238E27FC236}">
                  <a16:creationId xmlns:a16="http://schemas.microsoft.com/office/drawing/2014/main" id="{6E369E7E-4516-9742-9EEB-CFB54C3DC5A1}"/>
                </a:ext>
              </a:extLst>
            </p:cNvPr>
            <p:cNvCxnSpPr>
              <a:cxnSpLocks/>
              <a:stCxn id="821" idx="0"/>
              <a:endCxn id="822" idx="2"/>
            </p:cNvCxnSpPr>
            <p:nvPr/>
          </p:nvCxnSpPr>
          <p:spPr>
            <a:xfrm flipV="1">
              <a:off x="9790016" y="2932933"/>
              <a:ext cx="28943" cy="3657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4" name="直线连接符 893">
              <a:extLst>
                <a:ext uri="{FF2B5EF4-FFF2-40B4-BE49-F238E27FC236}">
                  <a16:creationId xmlns:a16="http://schemas.microsoft.com/office/drawing/2014/main" id="{B29A99D5-AE44-0646-9C11-8F5FC0EDE914}"/>
                </a:ext>
              </a:extLst>
            </p:cNvPr>
            <p:cNvCxnSpPr>
              <a:cxnSpLocks/>
              <a:stCxn id="808" idx="1"/>
              <a:endCxn id="821" idx="3"/>
            </p:cNvCxnSpPr>
            <p:nvPr/>
          </p:nvCxnSpPr>
          <p:spPr>
            <a:xfrm flipH="1">
              <a:off x="9898016" y="3317688"/>
              <a:ext cx="367422" cy="530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5" name="直线连接符 894">
              <a:extLst>
                <a:ext uri="{FF2B5EF4-FFF2-40B4-BE49-F238E27FC236}">
                  <a16:creationId xmlns:a16="http://schemas.microsoft.com/office/drawing/2014/main" id="{B0CF41FF-72C7-0D46-8430-EF1CCE4DE652}"/>
                </a:ext>
              </a:extLst>
            </p:cNvPr>
            <p:cNvCxnSpPr>
              <a:cxnSpLocks/>
              <a:stCxn id="820" idx="0"/>
              <a:endCxn id="821" idx="2"/>
            </p:cNvCxnSpPr>
            <p:nvPr/>
          </p:nvCxnSpPr>
          <p:spPr>
            <a:xfrm flipH="1" flipV="1">
              <a:off x="9790016" y="3442716"/>
              <a:ext cx="140902" cy="3296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6" name="直线连接符 895">
              <a:extLst>
                <a:ext uri="{FF2B5EF4-FFF2-40B4-BE49-F238E27FC236}">
                  <a16:creationId xmlns:a16="http://schemas.microsoft.com/office/drawing/2014/main" id="{E9A695CA-8E62-4647-8931-A82D5BFB0B65}"/>
                </a:ext>
              </a:extLst>
            </p:cNvPr>
            <p:cNvCxnSpPr>
              <a:cxnSpLocks/>
              <a:stCxn id="820" idx="0"/>
              <a:endCxn id="808" idx="2"/>
            </p:cNvCxnSpPr>
            <p:nvPr/>
          </p:nvCxnSpPr>
          <p:spPr>
            <a:xfrm flipV="1">
              <a:off x="9930918" y="3389694"/>
              <a:ext cx="442520" cy="382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7" name="直线连接符 896">
              <a:extLst>
                <a:ext uri="{FF2B5EF4-FFF2-40B4-BE49-F238E27FC236}">
                  <a16:creationId xmlns:a16="http://schemas.microsoft.com/office/drawing/2014/main" id="{30B270C7-63B6-F243-9E6B-C6C417C195F2}"/>
                </a:ext>
              </a:extLst>
            </p:cNvPr>
            <p:cNvCxnSpPr>
              <a:cxnSpLocks/>
              <a:stCxn id="820" idx="3"/>
              <a:endCxn id="809" idx="1"/>
            </p:cNvCxnSpPr>
            <p:nvPr/>
          </p:nvCxnSpPr>
          <p:spPr>
            <a:xfrm flipV="1">
              <a:off x="10038918" y="3748156"/>
              <a:ext cx="236927" cy="962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8" name="直线连接符 897">
              <a:extLst>
                <a:ext uri="{FF2B5EF4-FFF2-40B4-BE49-F238E27FC236}">
                  <a16:creationId xmlns:a16="http://schemas.microsoft.com/office/drawing/2014/main" id="{98625502-A713-5643-9976-F71D2833C6D1}"/>
                </a:ext>
              </a:extLst>
            </p:cNvPr>
            <p:cNvCxnSpPr>
              <a:cxnSpLocks/>
              <a:stCxn id="809" idx="3"/>
              <a:endCxn id="790" idx="1"/>
            </p:cNvCxnSpPr>
            <p:nvPr/>
          </p:nvCxnSpPr>
          <p:spPr>
            <a:xfrm>
              <a:off x="10491845" y="3748156"/>
              <a:ext cx="202557" cy="566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9" name="直线连接符 898">
              <a:extLst>
                <a:ext uri="{FF2B5EF4-FFF2-40B4-BE49-F238E27FC236}">
                  <a16:creationId xmlns:a16="http://schemas.microsoft.com/office/drawing/2014/main" id="{AFEB468B-758F-0C4B-BF43-997E0ACD279D}"/>
                </a:ext>
              </a:extLst>
            </p:cNvPr>
            <p:cNvCxnSpPr>
              <a:cxnSpLocks/>
              <a:stCxn id="809" idx="2"/>
              <a:endCxn id="805" idx="0"/>
            </p:cNvCxnSpPr>
            <p:nvPr/>
          </p:nvCxnSpPr>
          <p:spPr>
            <a:xfrm>
              <a:off x="10383845" y="3820162"/>
              <a:ext cx="4773" cy="2435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0" name="直线连接符 899">
              <a:extLst>
                <a:ext uri="{FF2B5EF4-FFF2-40B4-BE49-F238E27FC236}">
                  <a16:creationId xmlns:a16="http://schemas.microsoft.com/office/drawing/2014/main" id="{59FF7F8F-F156-A14B-A78C-6C16E5306727}"/>
                </a:ext>
              </a:extLst>
            </p:cNvPr>
            <p:cNvCxnSpPr>
              <a:cxnSpLocks/>
              <a:stCxn id="790" idx="1"/>
              <a:endCxn id="805" idx="0"/>
            </p:cNvCxnSpPr>
            <p:nvPr/>
          </p:nvCxnSpPr>
          <p:spPr>
            <a:xfrm flipH="1">
              <a:off x="10388618" y="3804794"/>
              <a:ext cx="305784" cy="25893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1" name="直线连接符 900">
              <a:extLst>
                <a:ext uri="{FF2B5EF4-FFF2-40B4-BE49-F238E27FC236}">
                  <a16:creationId xmlns:a16="http://schemas.microsoft.com/office/drawing/2014/main" id="{C4AE79DD-2E41-234E-96B5-6B8DFCC970D1}"/>
                </a:ext>
              </a:extLst>
            </p:cNvPr>
            <p:cNvCxnSpPr>
              <a:cxnSpLocks/>
              <a:stCxn id="805" idx="1"/>
              <a:endCxn id="804" idx="0"/>
            </p:cNvCxnSpPr>
            <p:nvPr/>
          </p:nvCxnSpPr>
          <p:spPr>
            <a:xfrm flipH="1">
              <a:off x="9942623" y="4135737"/>
              <a:ext cx="337995" cy="162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2" name="直线连接符 901">
              <a:extLst>
                <a:ext uri="{FF2B5EF4-FFF2-40B4-BE49-F238E27FC236}">
                  <a16:creationId xmlns:a16="http://schemas.microsoft.com/office/drawing/2014/main" id="{32867933-B189-7D42-BDA6-11AE2EBF1034}"/>
                </a:ext>
              </a:extLst>
            </p:cNvPr>
            <p:cNvCxnSpPr>
              <a:cxnSpLocks/>
              <a:stCxn id="820" idx="2"/>
              <a:endCxn id="804" idx="0"/>
            </p:cNvCxnSpPr>
            <p:nvPr/>
          </p:nvCxnSpPr>
          <p:spPr>
            <a:xfrm>
              <a:off x="9930918" y="3916419"/>
              <a:ext cx="11705" cy="3820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3" name="直线连接符 902">
              <a:extLst>
                <a:ext uri="{FF2B5EF4-FFF2-40B4-BE49-F238E27FC236}">
                  <a16:creationId xmlns:a16="http://schemas.microsoft.com/office/drawing/2014/main" id="{E028AF80-77C9-9446-9BA3-F1191A073B8A}"/>
                </a:ext>
              </a:extLst>
            </p:cNvPr>
            <p:cNvCxnSpPr>
              <a:cxnSpLocks/>
              <a:stCxn id="820" idx="3"/>
              <a:endCxn id="805" idx="0"/>
            </p:cNvCxnSpPr>
            <p:nvPr/>
          </p:nvCxnSpPr>
          <p:spPr>
            <a:xfrm>
              <a:off x="10038918" y="3844413"/>
              <a:ext cx="349700" cy="2193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4" name="直线连接符 903">
              <a:extLst>
                <a:ext uri="{FF2B5EF4-FFF2-40B4-BE49-F238E27FC236}">
                  <a16:creationId xmlns:a16="http://schemas.microsoft.com/office/drawing/2014/main" id="{CE3E97E9-E6B9-0848-A533-B6E8668081C1}"/>
                </a:ext>
              </a:extLst>
            </p:cNvPr>
            <p:cNvCxnSpPr>
              <a:cxnSpLocks/>
              <a:stCxn id="824" idx="0"/>
              <a:endCxn id="823" idx="2"/>
            </p:cNvCxnSpPr>
            <p:nvPr/>
          </p:nvCxnSpPr>
          <p:spPr>
            <a:xfrm flipV="1">
              <a:off x="8843750" y="2800585"/>
              <a:ext cx="326758" cy="215962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5" name="直线连接符 904">
              <a:extLst>
                <a:ext uri="{FF2B5EF4-FFF2-40B4-BE49-F238E27FC236}">
                  <a16:creationId xmlns:a16="http://schemas.microsoft.com/office/drawing/2014/main" id="{838A23DA-0526-9F43-81AF-3AB0F7CD4F92}"/>
                </a:ext>
              </a:extLst>
            </p:cNvPr>
            <p:cNvCxnSpPr>
              <a:cxnSpLocks/>
              <a:stCxn id="825" idx="0"/>
              <a:endCxn id="823" idx="2"/>
            </p:cNvCxnSpPr>
            <p:nvPr/>
          </p:nvCxnSpPr>
          <p:spPr>
            <a:xfrm flipH="1" flipV="1">
              <a:off x="9170508" y="2800585"/>
              <a:ext cx="200229" cy="337363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6" name="直线连接符 905">
              <a:extLst>
                <a:ext uri="{FF2B5EF4-FFF2-40B4-BE49-F238E27FC236}">
                  <a16:creationId xmlns:a16="http://schemas.microsoft.com/office/drawing/2014/main" id="{3B183BBB-46E6-1940-BE1C-8E85EFC507BA}"/>
                </a:ext>
              </a:extLst>
            </p:cNvPr>
            <p:cNvCxnSpPr>
              <a:cxnSpLocks/>
              <a:stCxn id="825" idx="0"/>
              <a:endCxn id="822" idx="1"/>
            </p:cNvCxnSpPr>
            <p:nvPr/>
          </p:nvCxnSpPr>
          <p:spPr>
            <a:xfrm flipV="1">
              <a:off x="9370737" y="2860927"/>
              <a:ext cx="340222" cy="2770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7" name="直线连接符 906">
              <a:extLst>
                <a:ext uri="{FF2B5EF4-FFF2-40B4-BE49-F238E27FC236}">
                  <a16:creationId xmlns:a16="http://schemas.microsoft.com/office/drawing/2014/main" id="{CCD27C30-5EF0-C541-B541-EFB978ABF4F5}"/>
                </a:ext>
              </a:extLst>
            </p:cNvPr>
            <p:cNvCxnSpPr>
              <a:cxnSpLocks/>
              <a:stCxn id="821" idx="1"/>
              <a:endCxn id="825" idx="3"/>
            </p:cNvCxnSpPr>
            <p:nvPr/>
          </p:nvCxnSpPr>
          <p:spPr>
            <a:xfrm flipH="1" flipV="1">
              <a:off x="9443899" y="3245169"/>
              <a:ext cx="238117" cy="1255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8" name="直线连接符 907">
              <a:extLst>
                <a:ext uri="{FF2B5EF4-FFF2-40B4-BE49-F238E27FC236}">
                  <a16:creationId xmlns:a16="http://schemas.microsoft.com/office/drawing/2014/main" id="{B1A4D463-8633-E144-B46C-CE4EDD8A3D4D}"/>
                </a:ext>
              </a:extLst>
            </p:cNvPr>
            <p:cNvCxnSpPr>
              <a:cxnSpLocks/>
              <a:stCxn id="827" idx="0"/>
              <a:endCxn id="825" idx="2"/>
            </p:cNvCxnSpPr>
            <p:nvPr/>
          </p:nvCxnSpPr>
          <p:spPr>
            <a:xfrm flipH="1" flipV="1">
              <a:off x="9316789" y="3271475"/>
              <a:ext cx="159389" cy="3287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9" name="直线连接符 908">
              <a:extLst>
                <a:ext uri="{FF2B5EF4-FFF2-40B4-BE49-F238E27FC236}">
                  <a16:creationId xmlns:a16="http://schemas.microsoft.com/office/drawing/2014/main" id="{346A1E54-7552-7E42-8BDB-E83BEFD33E8E}"/>
                </a:ext>
              </a:extLst>
            </p:cNvPr>
            <p:cNvCxnSpPr>
              <a:cxnSpLocks/>
              <a:stCxn id="825" idx="1"/>
              <a:endCxn id="824" idx="3"/>
            </p:cNvCxnSpPr>
            <p:nvPr/>
          </p:nvCxnSpPr>
          <p:spPr>
            <a:xfrm flipH="1" flipV="1">
              <a:off x="8951750" y="3088554"/>
              <a:ext cx="291877" cy="75700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0" name="直线连接符 909">
              <a:extLst>
                <a:ext uri="{FF2B5EF4-FFF2-40B4-BE49-F238E27FC236}">
                  <a16:creationId xmlns:a16="http://schemas.microsoft.com/office/drawing/2014/main" id="{D983ED5D-8B18-7544-B8B6-44284A1D8C8F}"/>
                </a:ext>
              </a:extLst>
            </p:cNvPr>
            <p:cNvCxnSpPr>
              <a:cxnSpLocks/>
              <a:stCxn id="825" idx="2"/>
              <a:endCxn id="826" idx="0"/>
            </p:cNvCxnSpPr>
            <p:nvPr/>
          </p:nvCxnSpPr>
          <p:spPr>
            <a:xfrm flipH="1">
              <a:off x="9013480" y="3271475"/>
              <a:ext cx="303309" cy="2147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1" name="直线连接符 910">
              <a:extLst>
                <a:ext uri="{FF2B5EF4-FFF2-40B4-BE49-F238E27FC236}">
                  <a16:creationId xmlns:a16="http://schemas.microsoft.com/office/drawing/2014/main" id="{AC16BB7B-6D26-D740-8C04-E1D09DBAEDE7}"/>
                </a:ext>
              </a:extLst>
            </p:cNvPr>
            <p:cNvCxnSpPr>
              <a:cxnSpLocks/>
              <a:stCxn id="827" idx="1"/>
              <a:endCxn id="826" idx="3"/>
            </p:cNvCxnSpPr>
            <p:nvPr/>
          </p:nvCxnSpPr>
          <p:spPr>
            <a:xfrm flipH="1" flipV="1">
              <a:off x="9121480" y="3558268"/>
              <a:ext cx="246698" cy="1139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2" name="直线连接符 911">
              <a:extLst>
                <a:ext uri="{FF2B5EF4-FFF2-40B4-BE49-F238E27FC236}">
                  <a16:creationId xmlns:a16="http://schemas.microsoft.com/office/drawing/2014/main" id="{2B220140-8DB8-F041-A5CD-54B572F5FDCC}"/>
                </a:ext>
              </a:extLst>
            </p:cNvPr>
            <p:cNvCxnSpPr>
              <a:cxnSpLocks/>
              <a:endCxn id="821" idx="1"/>
            </p:cNvCxnSpPr>
            <p:nvPr/>
          </p:nvCxnSpPr>
          <p:spPr>
            <a:xfrm flipV="1">
              <a:off x="9491809" y="3370710"/>
              <a:ext cx="190207" cy="2125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3" name="直线连接符 912">
              <a:extLst>
                <a:ext uri="{FF2B5EF4-FFF2-40B4-BE49-F238E27FC236}">
                  <a16:creationId xmlns:a16="http://schemas.microsoft.com/office/drawing/2014/main" id="{4E75B59C-DD95-3041-A6BA-6213407B0A0B}"/>
                </a:ext>
              </a:extLst>
            </p:cNvPr>
            <p:cNvCxnSpPr>
              <a:cxnSpLocks/>
              <a:stCxn id="827" idx="3"/>
              <a:endCxn id="820" idx="0"/>
            </p:cNvCxnSpPr>
            <p:nvPr/>
          </p:nvCxnSpPr>
          <p:spPr>
            <a:xfrm>
              <a:off x="9584178" y="3672192"/>
              <a:ext cx="346740" cy="1002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4" name="直线连接符 913">
              <a:extLst>
                <a:ext uri="{FF2B5EF4-FFF2-40B4-BE49-F238E27FC236}">
                  <a16:creationId xmlns:a16="http://schemas.microsoft.com/office/drawing/2014/main" id="{FC141E3D-1364-FF42-BFC2-DB07F2B4A9ED}"/>
                </a:ext>
              </a:extLst>
            </p:cNvPr>
            <p:cNvCxnSpPr>
              <a:cxnSpLocks/>
              <a:stCxn id="827" idx="2"/>
              <a:endCxn id="819" idx="0"/>
            </p:cNvCxnSpPr>
            <p:nvPr/>
          </p:nvCxnSpPr>
          <p:spPr>
            <a:xfrm>
              <a:off x="9476178" y="3744198"/>
              <a:ext cx="156120" cy="2689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5" name="直线连接符 914">
              <a:extLst>
                <a:ext uri="{FF2B5EF4-FFF2-40B4-BE49-F238E27FC236}">
                  <a16:creationId xmlns:a16="http://schemas.microsoft.com/office/drawing/2014/main" id="{6C5F8634-2A19-CE42-9BFD-E4FC448C0B12}"/>
                </a:ext>
              </a:extLst>
            </p:cNvPr>
            <p:cNvCxnSpPr>
              <a:cxnSpLocks/>
              <a:stCxn id="827" idx="1"/>
              <a:endCxn id="818" idx="0"/>
            </p:cNvCxnSpPr>
            <p:nvPr/>
          </p:nvCxnSpPr>
          <p:spPr>
            <a:xfrm flipH="1">
              <a:off x="9188342" y="3672192"/>
              <a:ext cx="179836" cy="2609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6" name="直线连接符 915">
              <a:extLst>
                <a:ext uri="{FF2B5EF4-FFF2-40B4-BE49-F238E27FC236}">
                  <a16:creationId xmlns:a16="http://schemas.microsoft.com/office/drawing/2014/main" id="{A531184A-9408-4C4A-8299-03612C97B059}"/>
                </a:ext>
              </a:extLst>
            </p:cNvPr>
            <p:cNvCxnSpPr>
              <a:cxnSpLocks/>
              <a:stCxn id="819" idx="1"/>
              <a:endCxn id="818" idx="3"/>
            </p:cNvCxnSpPr>
            <p:nvPr/>
          </p:nvCxnSpPr>
          <p:spPr>
            <a:xfrm flipH="1" flipV="1">
              <a:off x="9296342" y="4005175"/>
              <a:ext cx="219986" cy="662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7" name="直线连接符 916">
              <a:extLst>
                <a:ext uri="{FF2B5EF4-FFF2-40B4-BE49-F238E27FC236}">
                  <a16:creationId xmlns:a16="http://schemas.microsoft.com/office/drawing/2014/main" id="{6251247B-89BE-234D-BB53-DD426FE93170}"/>
                </a:ext>
              </a:extLst>
            </p:cNvPr>
            <p:cNvCxnSpPr>
              <a:cxnSpLocks/>
              <a:stCxn id="819" idx="2"/>
              <a:endCxn id="803" idx="0"/>
            </p:cNvCxnSpPr>
            <p:nvPr/>
          </p:nvCxnSpPr>
          <p:spPr>
            <a:xfrm flipH="1">
              <a:off x="9400428" y="4156046"/>
              <a:ext cx="214320" cy="3551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8" name="直线连接符 917">
              <a:extLst>
                <a:ext uri="{FF2B5EF4-FFF2-40B4-BE49-F238E27FC236}">
                  <a16:creationId xmlns:a16="http://schemas.microsoft.com/office/drawing/2014/main" id="{680C1132-DC69-DB4E-8EE2-52AAAA998168}"/>
                </a:ext>
              </a:extLst>
            </p:cNvPr>
            <p:cNvCxnSpPr>
              <a:cxnSpLocks/>
              <a:endCxn id="819" idx="3"/>
            </p:cNvCxnSpPr>
            <p:nvPr/>
          </p:nvCxnSpPr>
          <p:spPr>
            <a:xfrm flipH="1" flipV="1">
              <a:off x="9730718" y="4097739"/>
              <a:ext cx="222949" cy="1814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9" name="直线连接符 918">
              <a:extLst>
                <a:ext uri="{FF2B5EF4-FFF2-40B4-BE49-F238E27FC236}">
                  <a16:creationId xmlns:a16="http://schemas.microsoft.com/office/drawing/2014/main" id="{BE70E870-5958-1540-9B5F-13791F86CBD7}"/>
                </a:ext>
              </a:extLst>
            </p:cNvPr>
            <p:cNvCxnSpPr>
              <a:cxnSpLocks/>
              <a:stCxn id="820" idx="1"/>
              <a:endCxn id="819" idx="0"/>
            </p:cNvCxnSpPr>
            <p:nvPr/>
          </p:nvCxnSpPr>
          <p:spPr>
            <a:xfrm flipH="1">
              <a:off x="9632298" y="3844413"/>
              <a:ext cx="190620" cy="1686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0" name="直线连接符 919">
              <a:extLst>
                <a:ext uri="{FF2B5EF4-FFF2-40B4-BE49-F238E27FC236}">
                  <a16:creationId xmlns:a16="http://schemas.microsoft.com/office/drawing/2014/main" id="{22FA310C-04F6-1944-B9FD-F22290A0250D}"/>
                </a:ext>
              </a:extLst>
            </p:cNvPr>
            <p:cNvCxnSpPr>
              <a:cxnSpLocks/>
              <a:stCxn id="804" idx="1"/>
              <a:endCxn id="803" idx="3"/>
            </p:cNvCxnSpPr>
            <p:nvPr/>
          </p:nvCxnSpPr>
          <p:spPr>
            <a:xfrm flipH="1">
              <a:off x="9508428" y="4370492"/>
              <a:ext cx="326195" cy="2127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1" name="直线连接符 920">
              <a:extLst>
                <a:ext uri="{FF2B5EF4-FFF2-40B4-BE49-F238E27FC236}">
                  <a16:creationId xmlns:a16="http://schemas.microsoft.com/office/drawing/2014/main" id="{1BECFC37-AB2A-6D4D-A4D5-B2C244A3338F}"/>
                </a:ext>
              </a:extLst>
            </p:cNvPr>
            <p:cNvCxnSpPr>
              <a:cxnSpLocks/>
              <a:stCxn id="804" idx="3"/>
              <a:endCxn id="794" idx="1"/>
            </p:cNvCxnSpPr>
            <p:nvPr/>
          </p:nvCxnSpPr>
          <p:spPr>
            <a:xfrm>
              <a:off x="10050623" y="4370492"/>
              <a:ext cx="225222" cy="277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2" name="直线连接符 921">
              <a:extLst>
                <a:ext uri="{FF2B5EF4-FFF2-40B4-BE49-F238E27FC236}">
                  <a16:creationId xmlns:a16="http://schemas.microsoft.com/office/drawing/2014/main" id="{95ACD5C1-FCD3-944A-9666-E1471E18B690}"/>
                </a:ext>
              </a:extLst>
            </p:cNvPr>
            <p:cNvCxnSpPr>
              <a:cxnSpLocks/>
              <a:stCxn id="804" idx="2"/>
              <a:endCxn id="795" idx="0"/>
            </p:cNvCxnSpPr>
            <p:nvPr/>
          </p:nvCxnSpPr>
          <p:spPr>
            <a:xfrm flipH="1">
              <a:off x="9927090" y="4442498"/>
              <a:ext cx="15533" cy="3262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3" name="直线连接符 922">
              <a:extLst>
                <a:ext uri="{FF2B5EF4-FFF2-40B4-BE49-F238E27FC236}">
                  <a16:creationId xmlns:a16="http://schemas.microsoft.com/office/drawing/2014/main" id="{643711CF-7461-734D-B8A3-2F705CB429A1}"/>
                </a:ext>
              </a:extLst>
            </p:cNvPr>
            <p:cNvCxnSpPr>
              <a:cxnSpLocks/>
              <a:stCxn id="803" idx="3"/>
              <a:endCxn id="795" idx="0"/>
            </p:cNvCxnSpPr>
            <p:nvPr/>
          </p:nvCxnSpPr>
          <p:spPr>
            <a:xfrm>
              <a:off x="9508428" y="4583239"/>
              <a:ext cx="418662" cy="1855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4" name="直线连接符 923">
              <a:extLst>
                <a:ext uri="{FF2B5EF4-FFF2-40B4-BE49-F238E27FC236}">
                  <a16:creationId xmlns:a16="http://schemas.microsoft.com/office/drawing/2014/main" id="{E7F8A656-940B-744F-83EB-8BCA7F2BEFBF}"/>
                </a:ext>
              </a:extLst>
            </p:cNvPr>
            <p:cNvCxnSpPr>
              <a:cxnSpLocks/>
              <a:stCxn id="796" idx="0"/>
              <a:endCxn id="795" idx="2"/>
            </p:cNvCxnSpPr>
            <p:nvPr/>
          </p:nvCxnSpPr>
          <p:spPr>
            <a:xfrm flipV="1">
              <a:off x="9635940" y="4912806"/>
              <a:ext cx="291150" cy="239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5" name="直线连接符 924">
              <a:extLst>
                <a:ext uri="{FF2B5EF4-FFF2-40B4-BE49-F238E27FC236}">
                  <a16:creationId xmlns:a16="http://schemas.microsoft.com/office/drawing/2014/main" id="{D5D9A09C-E93F-2244-B561-AC3B80FF2E99}"/>
                </a:ext>
              </a:extLst>
            </p:cNvPr>
            <p:cNvCxnSpPr>
              <a:cxnSpLocks/>
              <a:stCxn id="795" idx="3"/>
              <a:endCxn id="794" idx="1"/>
            </p:cNvCxnSpPr>
            <p:nvPr/>
          </p:nvCxnSpPr>
          <p:spPr>
            <a:xfrm flipV="1">
              <a:off x="10035090" y="4648252"/>
              <a:ext cx="240755" cy="1925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6" name="直线连接符 925">
              <a:extLst>
                <a:ext uri="{FF2B5EF4-FFF2-40B4-BE49-F238E27FC236}">
                  <a16:creationId xmlns:a16="http://schemas.microsoft.com/office/drawing/2014/main" id="{408A68BD-08BF-D54B-9F5E-7AFE88C6F5BD}"/>
                </a:ext>
              </a:extLst>
            </p:cNvPr>
            <p:cNvCxnSpPr>
              <a:cxnSpLocks/>
              <a:stCxn id="803" idx="2"/>
              <a:endCxn id="797" idx="0"/>
            </p:cNvCxnSpPr>
            <p:nvPr/>
          </p:nvCxnSpPr>
          <p:spPr>
            <a:xfrm flipH="1">
              <a:off x="9192254" y="4655245"/>
              <a:ext cx="208174" cy="4377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7" name="直线连接符 926">
              <a:extLst>
                <a:ext uri="{FF2B5EF4-FFF2-40B4-BE49-F238E27FC236}">
                  <a16:creationId xmlns:a16="http://schemas.microsoft.com/office/drawing/2014/main" id="{842FE86F-030D-9C4F-969D-73749233AD72}"/>
                </a:ext>
              </a:extLst>
            </p:cNvPr>
            <p:cNvCxnSpPr>
              <a:cxnSpLocks/>
              <a:stCxn id="796" idx="1"/>
              <a:endCxn id="797" idx="3"/>
            </p:cNvCxnSpPr>
            <p:nvPr/>
          </p:nvCxnSpPr>
          <p:spPr>
            <a:xfrm flipH="1" flipV="1">
              <a:off x="9300254" y="5164984"/>
              <a:ext cx="227686" cy="595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8" name="直线连接符 927">
              <a:extLst>
                <a:ext uri="{FF2B5EF4-FFF2-40B4-BE49-F238E27FC236}">
                  <a16:creationId xmlns:a16="http://schemas.microsoft.com/office/drawing/2014/main" id="{31546100-75F1-4042-A771-2B958B7444E2}"/>
                </a:ext>
              </a:extLst>
            </p:cNvPr>
            <p:cNvCxnSpPr>
              <a:cxnSpLocks/>
              <a:stCxn id="797" idx="1"/>
              <a:endCxn id="798" idx="3"/>
            </p:cNvCxnSpPr>
            <p:nvPr/>
          </p:nvCxnSpPr>
          <p:spPr>
            <a:xfrm flipH="1">
              <a:off x="8858608" y="5164984"/>
              <a:ext cx="225646" cy="616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9" name="直线连接符 928">
              <a:extLst>
                <a:ext uri="{FF2B5EF4-FFF2-40B4-BE49-F238E27FC236}">
                  <a16:creationId xmlns:a16="http://schemas.microsoft.com/office/drawing/2014/main" id="{1274A27F-0964-2942-9E51-551CFED1072F}"/>
                </a:ext>
              </a:extLst>
            </p:cNvPr>
            <p:cNvCxnSpPr>
              <a:cxnSpLocks/>
              <a:stCxn id="798" idx="1"/>
              <a:endCxn id="799" idx="3"/>
            </p:cNvCxnSpPr>
            <p:nvPr/>
          </p:nvCxnSpPr>
          <p:spPr>
            <a:xfrm flipH="1" flipV="1">
              <a:off x="8315361" y="5287739"/>
              <a:ext cx="337819" cy="5621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0" name="直线连接符 929">
              <a:extLst>
                <a:ext uri="{FF2B5EF4-FFF2-40B4-BE49-F238E27FC236}">
                  <a16:creationId xmlns:a16="http://schemas.microsoft.com/office/drawing/2014/main" id="{75966412-76BC-9C40-A75E-D5394FA6E9FE}"/>
                </a:ext>
              </a:extLst>
            </p:cNvPr>
            <p:cNvCxnSpPr>
              <a:cxnSpLocks/>
              <a:stCxn id="816" idx="0"/>
              <a:endCxn id="824" idx="1"/>
            </p:cNvCxnSpPr>
            <p:nvPr/>
          </p:nvCxnSpPr>
          <p:spPr>
            <a:xfrm flipV="1">
              <a:off x="8526009" y="3088554"/>
              <a:ext cx="209741" cy="256750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1" name="直线连接符 930">
              <a:extLst>
                <a:ext uri="{FF2B5EF4-FFF2-40B4-BE49-F238E27FC236}">
                  <a16:creationId xmlns:a16="http://schemas.microsoft.com/office/drawing/2014/main" id="{79EE9DDA-4304-144D-B545-2AFED41414C8}"/>
                </a:ext>
              </a:extLst>
            </p:cNvPr>
            <p:cNvCxnSpPr>
              <a:cxnSpLocks/>
              <a:stCxn id="826" idx="1"/>
              <a:endCxn id="816" idx="3"/>
            </p:cNvCxnSpPr>
            <p:nvPr/>
          </p:nvCxnSpPr>
          <p:spPr>
            <a:xfrm flipH="1" flipV="1">
              <a:off x="8634009" y="3417311"/>
              <a:ext cx="271471" cy="140957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2" name="直线连接符 931">
              <a:extLst>
                <a:ext uri="{FF2B5EF4-FFF2-40B4-BE49-F238E27FC236}">
                  <a16:creationId xmlns:a16="http://schemas.microsoft.com/office/drawing/2014/main" id="{3AE36C8E-3277-3745-A105-BD5A2D209C7D}"/>
                </a:ext>
              </a:extLst>
            </p:cNvPr>
            <p:cNvCxnSpPr>
              <a:cxnSpLocks/>
              <a:stCxn id="817" idx="0"/>
              <a:endCxn id="816" idx="2"/>
            </p:cNvCxnSpPr>
            <p:nvPr/>
          </p:nvCxnSpPr>
          <p:spPr>
            <a:xfrm flipH="1" flipV="1">
              <a:off x="8526009" y="3489317"/>
              <a:ext cx="194204" cy="333755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3" name="直线连接符 932">
              <a:extLst>
                <a:ext uri="{FF2B5EF4-FFF2-40B4-BE49-F238E27FC236}">
                  <a16:creationId xmlns:a16="http://schemas.microsoft.com/office/drawing/2014/main" id="{4521E4C6-0AC1-344A-B55E-31246C14F838}"/>
                </a:ext>
              </a:extLst>
            </p:cNvPr>
            <p:cNvCxnSpPr>
              <a:cxnSpLocks/>
              <a:stCxn id="817" idx="0"/>
              <a:endCxn id="826" idx="2"/>
            </p:cNvCxnSpPr>
            <p:nvPr/>
          </p:nvCxnSpPr>
          <p:spPr>
            <a:xfrm flipV="1">
              <a:off x="8720213" y="3630274"/>
              <a:ext cx="293267" cy="1927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4" name="直线连接符 933">
              <a:extLst>
                <a:ext uri="{FF2B5EF4-FFF2-40B4-BE49-F238E27FC236}">
                  <a16:creationId xmlns:a16="http://schemas.microsoft.com/office/drawing/2014/main" id="{D8D967FC-1C1A-1948-B75C-BE289E5F2969}"/>
                </a:ext>
              </a:extLst>
            </p:cNvPr>
            <p:cNvCxnSpPr>
              <a:cxnSpLocks/>
              <a:stCxn id="817" idx="3"/>
              <a:endCxn id="818" idx="1"/>
            </p:cNvCxnSpPr>
            <p:nvPr/>
          </p:nvCxnSpPr>
          <p:spPr>
            <a:xfrm>
              <a:off x="8807585" y="3919068"/>
              <a:ext cx="272757" cy="861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5" name="直线连接符 934">
              <a:extLst>
                <a:ext uri="{FF2B5EF4-FFF2-40B4-BE49-F238E27FC236}">
                  <a16:creationId xmlns:a16="http://schemas.microsoft.com/office/drawing/2014/main" id="{24A9C950-9181-084A-8B3D-85A6B21AA65A}"/>
                </a:ext>
              </a:extLst>
            </p:cNvPr>
            <p:cNvCxnSpPr>
              <a:cxnSpLocks/>
              <a:stCxn id="816" idx="2"/>
              <a:endCxn id="811" idx="0"/>
            </p:cNvCxnSpPr>
            <p:nvPr/>
          </p:nvCxnSpPr>
          <p:spPr>
            <a:xfrm flipH="1">
              <a:off x="8223307" y="3489317"/>
              <a:ext cx="302702" cy="268519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6" name="直线连接符 935">
              <a:extLst>
                <a:ext uri="{FF2B5EF4-FFF2-40B4-BE49-F238E27FC236}">
                  <a16:creationId xmlns:a16="http://schemas.microsoft.com/office/drawing/2014/main" id="{01C6C73F-B499-474B-B3F2-A9763FC01E5C}"/>
                </a:ext>
              </a:extLst>
            </p:cNvPr>
            <p:cNvCxnSpPr>
              <a:cxnSpLocks/>
              <a:stCxn id="811" idx="3"/>
              <a:endCxn id="817" idx="1"/>
            </p:cNvCxnSpPr>
            <p:nvPr/>
          </p:nvCxnSpPr>
          <p:spPr>
            <a:xfrm>
              <a:off x="8331307" y="3829843"/>
              <a:ext cx="266694" cy="36969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7" name="直线连接符 936">
              <a:extLst>
                <a:ext uri="{FF2B5EF4-FFF2-40B4-BE49-F238E27FC236}">
                  <a16:creationId xmlns:a16="http://schemas.microsoft.com/office/drawing/2014/main" id="{623C77B3-2304-AB45-8487-0861D7A495D0}"/>
                </a:ext>
              </a:extLst>
            </p:cNvPr>
            <p:cNvCxnSpPr>
              <a:cxnSpLocks/>
              <a:stCxn id="811" idx="2"/>
              <a:endCxn id="814" idx="0"/>
            </p:cNvCxnSpPr>
            <p:nvPr/>
          </p:nvCxnSpPr>
          <p:spPr>
            <a:xfrm>
              <a:off x="8223307" y="3901849"/>
              <a:ext cx="218108" cy="388168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8" name="直线连接符 937">
              <a:extLst>
                <a:ext uri="{FF2B5EF4-FFF2-40B4-BE49-F238E27FC236}">
                  <a16:creationId xmlns:a16="http://schemas.microsoft.com/office/drawing/2014/main" id="{32C049A5-A484-9943-865D-750DC34EA705}"/>
                </a:ext>
              </a:extLst>
            </p:cNvPr>
            <p:cNvCxnSpPr>
              <a:cxnSpLocks/>
              <a:stCxn id="817" idx="2"/>
              <a:endCxn id="814" idx="0"/>
            </p:cNvCxnSpPr>
            <p:nvPr/>
          </p:nvCxnSpPr>
          <p:spPr>
            <a:xfrm flipH="1">
              <a:off x="8441415" y="3962807"/>
              <a:ext cx="243958" cy="3272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9" name="直线连接符 938">
              <a:extLst>
                <a:ext uri="{FF2B5EF4-FFF2-40B4-BE49-F238E27FC236}">
                  <a16:creationId xmlns:a16="http://schemas.microsoft.com/office/drawing/2014/main" id="{A5EADB87-B83C-C447-8645-541390781EF3}"/>
                </a:ext>
              </a:extLst>
            </p:cNvPr>
            <p:cNvCxnSpPr>
              <a:cxnSpLocks/>
              <a:stCxn id="817" idx="2"/>
              <a:endCxn id="815" idx="0"/>
            </p:cNvCxnSpPr>
            <p:nvPr/>
          </p:nvCxnSpPr>
          <p:spPr>
            <a:xfrm>
              <a:off x="8685373" y="3962807"/>
              <a:ext cx="249912" cy="3115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0" name="直线连接符 939">
              <a:extLst>
                <a:ext uri="{FF2B5EF4-FFF2-40B4-BE49-F238E27FC236}">
                  <a16:creationId xmlns:a16="http://schemas.microsoft.com/office/drawing/2014/main" id="{EB4A7375-7687-7545-A649-8DB4C7707628}"/>
                </a:ext>
              </a:extLst>
            </p:cNvPr>
            <p:cNvCxnSpPr>
              <a:cxnSpLocks/>
              <a:stCxn id="818" idx="1"/>
              <a:endCxn id="815" idx="0"/>
            </p:cNvCxnSpPr>
            <p:nvPr/>
          </p:nvCxnSpPr>
          <p:spPr>
            <a:xfrm flipH="1">
              <a:off x="8935285" y="4005175"/>
              <a:ext cx="145057" cy="26917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1" name="直线连接符 940">
              <a:extLst>
                <a:ext uri="{FF2B5EF4-FFF2-40B4-BE49-F238E27FC236}">
                  <a16:creationId xmlns:a16="http://schemas.microsoft.com/office/drawing/2014/main" id="{61169A8D-0FE8-4A4F-B108-6086B06BE84A}"/>
                </a:ext>
              </a:extLst>
            </p:cNvPr>
            <p:cNvCxnSpPr>
              <a:cxnSpLocks/>
              <a:stCxn id="803" idx="1"/>
              <a:endCxn id="815" idx="3"/>
            </p:cNvCxnSpPr>
            <p:nvPr/>
          </p:nvCxnSpPr>
          <p:spPr>
            <a:xfrm flipH="1" flipV="1">
              <a:off x="9043285" y="4346356"/>
              <a:ext cx="249143" cy="236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2" name="直线连接符 941">
              <a:extLst>
                <a:ext uri="{FF2B5EF4-FFF2-40B4-BE49-F238E27FC236}">
                  <a16:creationId xmlns:a16="http://schemas.microsoft.com/office/drawing/2014/main" id="{79BBA83B-70EF-224D-8442-B4BA03543880}"/>
                </a:ext>
              </a:extLst>
            </p:cNvPr>
            <p:cNvCxnSpPr>
              <a:cxnSpLocks/>
              <a:stCxn id="803" idx="1"/>
              <a:endCxn id="802" idx="3"/>
            </p:cNvCxnSpPr>
            <p:nvPr/>
          </p:nvCxnSpPr>
          <p:spPr>
            <a:xfrm flipH="1">
              <a:off x="8959520" y="4583239"/>
              <a:ext cx="332908" cy="1406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3" name="直线连接符 942">
              <a:extLst>
                <a:ext uri="{FF2B5EF4-FFF2-40B4-BE49-F238E27FC236}">
                  <a16:creationId xmlns:a16="http://schemas.microsoft.com/office/drawing/2014/main" id="{978BFC71-77F7-FB4E-8F2E-6563BFFBB6D8}"/>
                </a:ext>
              </a:extLst>
            </p:cNvPr>
            <p:cNvCxnSpPr>
              <a:cxnSpLocks/>
              <a:stCxn id="797" idx="0"/>
              <a:endCxn id="802" idx="2"/>
            </p:cNvCxnSpPr>
            <p:nvPr/>
          </p:nvCxnSpPr>
          <p:spPr>
            <a:xfrm flipH="1" flipV="1">
              <a:off x="8872148" y="4819869"/>
              <a:ext cx="320106" cy="2731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4" name="直线连接符 943">
              <a:extLst>
                <a:ext uri="{FF2B5EF4-FFF2-40B4-BE49-F238E27FC236}">
                  <a16:creationId xmlns:a16="http://schemas.microsoft.com/office/drawing/2014/main" id="{7740D977-7867-F944-A357-8B3D0E7719EC}"/>
                </a:ext>
              </a:extLst>
            </p:cNvPr>
            <p:cNvCxnSpPr>
              <a:cxnSpLocks/>
              <a:stCxn id="798" idx="0"/>
              <a:endCxn id="802" idx="2"/>
            </p:cNvCxnSpPr>
            <p:nvPr/>
          </p:nvCxnSpPr>
          <p:spPr>
            <a:xfrm flipV="1">
              <a:off x="8733643" y="4819869"/>
              <a:ext cx="138505" cy="3716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5" name="直线连接符 944">
              <a:extLst>
                <a:ext uri="{FF2B5EF4-FFF2-40B4-BE49-F238E27FC236}">
                  <a16:creationId xmlns:a16="http://schemas.microsoft.com/office/drawing/2014/main" id="{BC3EBFE1-7740-514D-A16D-F907B1D2BADD}"/>
                </a:ext>
              </a:extLst>
            </p:cNvPr>
            <p:cNvCxnSpPr>
              <a:cxnSpLocks/>
              <a:stCxn id="798" idx="0"/>
              <a:endCxn id="801" idx="2"/>
            </p:cNvCxnSpPr>
            <p:nvPr/>
          </p:nvCxnSpPr>
          <p:spPr>
            <a:xfrm flipH="1" flipV="1">
              <a:off x="8472704" y="4928905"/>
              <a:ext cx="260939" cy="2625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6" name="直线连接符 945">
              <a:extLst>
                <a:ext uri="{FF2B5EF4-FFF2-40B4-BE49-F238E27FC236}">
                  <a16:creationId xmlns:a16="http://schemas.microsoft.com/office/drawing/2014/main" id="{B7BFA81D-08AE-554B-864B-47AACF827CDF}"/>
                </a:ext>
              </a:extLst>
            </p:cNvPr>
            <p:cNvCxnSpPr>
              <a:cxnSpLocks/>
              <a:stCxn id="815" idx="1"/>
              <a:endCxn id="814" idx="3"/>
            </p:cNvCxnSpPr>
            <p:nvPr/>
          </p:nvCxnSpPr>
          <p:spPr>
            <a:xfrm flipH="1">
              <a:off x="8549415" y="4346356"/>
              <a:ext cx="277870" cy="156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7" name="直线连接符 946">
              <a:extLst>
                <a:ext uri="{FF2B5EF4-FFF2-40B4-BE49-F238E27FC236}">
                  <a16:creationId xmlns:a16="http://schemas.microsoft.com/office/drawing/2014/main" id="{60C8E22F-D652-394A-83DF-F0174BC88591}"/>
                </a:ext>
              </a:extLst>
            </p:cNvPr>
            <p:cNvCxnSpPr>
              <a:cxnSpLocks/>
              <a:stCxn id="802" idx="0"/>
              <a:endCxn id="814" idx="2"/>
            </p:cNvCxnSpPr>
            <p:nvPr/>
          </p:nvCxnSpPr>
          <p:spPr>
            <a:xfrm flipH="1" flipV="1">
              <a:off x="8441415" y="4434030"/>
              <a:ext cx="395893" cy="2461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8" name="直线连接符 947">
              <a:extLst>
                <a:ext uri="{FF2B5EF4-FFF2-40B4-BE49-F238E27FC236}">
                  <a16:creationId xmlns:a16="http://schemas.microsoft.com/office/drawing/2014/main" id="{3333B9E8-438F-6041-9333-254D0950BD0C}"/>
                </a:ext>
              </a:extLst>
            </p:cNvPr>
            <p:cNvCxnSpPr>
              <a:cxnSpLocks/>
              <a:stCxn id="802" idx="0"/>
              <a:endCxn id="815" idx="2"/>
            </p:cNvCxnSpPr>
            <p:nvPr/>
          </p:nvCxnSpPr>
          <p:spPr>
            <a:xfrm flipV="1">
              <a:off x="8837308" y="4418362"/>
              <a:ext cx="97977" cy="2617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9" name="直线连接符 948">
              <a:extLst>
                <a:ext uri="{FF2B5EF4-FFF2-40B4-BE49-F238E27FC236}">
                  <a16:creationId xmlns:a16="http://schemas.microsoft.com/office/drawing/2014/main" id="{2E506581-0461-F14C-A341-B3FF77E78A69}"/>
                </a:ext>
              </a:extLst>
            </p:cNvPr>
            <p:cNvCxnSpPr>
              <a:cxnSpLocks/>
              <a:stCxn id="801" idx="0"/>
              <a:endCxn id="814" idx="2"/>
            </p:cNvCxnSpPr>
            <p:nvPr/>
          </p:nvCxnSpPr>
          <p:spPr>
            <a:xfrm flipH="1" flipV="1">
              <a:off x="8441415" y="4434030"/>
              <a:ext cx="31289" cy="3508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0" name="直线连接符 949">
              <a:extLst>
                <a:ext uri="{FF2B5EF4-FFF2-40B4-BE49-F238E27FC236}">
                  <a16:creationId xmlns:a16="http://schemas.microsoft.com/office/drawing/2014/main" id="{8A6C4CC0-E611-4B4D-917D-8345B41A4F1D}"/>
                </a:ext>
              </a:extLst>
            </p:cNvPr>
            <p:cNvCxnSpPr>
              <a:cxnSpLocks/>
              <a:stCxn id="801" idx="3"/>
              <a:endCxn id="802" idx="1"/>
            </p:cNvCxnSpPr>
            <p:nvPr/>
          </p:nvCxnSpPr>
          <p:spPr>
            <a:xfrm flipV="1">
              <a:off x="8580704" y="4776130"/>
              <a:ext cx="169232" cy="807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1" name="直线连接符 950">
              <a:extLst>
                <a:ext uri="{FF2B5EF4-FFF2-40B4-BE49-F238E27FC236}">
                  <a16:creationId xmlns:a16="http://schemas.microsoft.com/office/drawing/2014/main" id="{D664E214-9C42-8948-A554-3635422C5B29}"/>
                </a:ext>
              </a:extLst>
            </p:cNvPr>
            <p:cNvCxnSpPr>
              <a:cxnSpLocks/>
              <a:stCxn id="810" idx="0"/>
              <a:endCxn id="811" idx="2"/>
            </p:cNvCxnSpPr>
            <p:nvPr/>
          </p:nvCxnSpPr>
          <p:spPr>
            <a:xfrm flipV="1">
              <a:off x="7915848" y="3901849"/>
              <a:ext cx="307459" cy="244807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2" name="直线连接符 951">
              <a:extLst>
                <a:ext uri="{FF2B5EF4-FFF2-40B4-BE49-F238E27FC236}">
                  <a16:creationId xmlns:a16="http://schemas.microsoft.com/office/drawing/2014/main" id="{11037D68-DD47-0542-A3EA-B771CCD750CE}"/>
                </a:ext>
              </a:extLst>
            </p:cNvPr>
            <p:cNvCxnSpPr>
              <a:cxnSpLocks/>
              <a:stCxn id="810" idx="3"/>
              <a:endCxn id="814" idx="1"/>
            </p:cNvCxnSpPr>
            <p:nvPr/>
          </p:nvCxnSpPr>
          <p:spPr>
            <a:xfrm>
              <a:off x="8023848" y="4218663"/>
              <a:ext cx="309567" cy="143361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3" name="直线连接符 952">
              <a:extLst>
                <a:ext uri="{FF2B5EF4-FFF2-40B4-BE49-F238E27FC236}">
                  <a16:creationId xmlns:a16="http://schemas.microsoft.com/office/drawing/2014/main" id="{F8D9B9EA-A4D5-3943-8183-1DA2A94B3A06}"/>
                </a:ext>
              </a:extLst>
            </p:cNvPr>
            <p:cNvCxnSpPr>
              <a:cxnSpLocks/>
              <a:stCxn id="810" idx="2"/>
              <a:endCxn id="800" idx="0"/>
            </p:cNvCxnSpPr>
            <p:nvPr/>
          </p:nvCxnSpPr>
          <p:spPr>
            <a:xfrm>
              <a:off x="7915848" y="4290669"/>
              <a:ext cx="167216" cy="320742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4" name="直线连接符 953">
              <a:extLst>
                <a:ext uri="{FF2B5EF4-FFF2-40B4-BE49-F238E27FC236}">
                  <a16:creationId xmlns:a16="http://schemas.microsoft.com/office/drawing/2014/main" id="{88EDA217-D86E-274A-977B-EFE59DC9E356}"/>
                </a:ext>
              </a:extLst>
            </p:cNvPr>
            <p:cNvCxnSpPr>
              <a:cxnSpLocks/>
              <a:stCxn id="814" idx="1"/>
              <a:endCxn id="800" idx="0"/>
            </p:cNvCxnSpPr>
            <p:nvPr/>
          </p:nvCxnSpPr>
          <p:spPr>
            <a:xfrm flipH="1">
              <a:off x="8083064" y="4362024"/>
              <a:ext cx="250351" cy="249387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5" name="直线连接符 954">
              <a:extLst>
                <a:ext uri="{FF2B5EF4-FFF2-40B4-BE49-F238E27FC236}">
                  <a16:creationId xmlns:a16="http://schemas.microsoft.com/office/drawing/2014/main" id="{F5DE54BE-B93A-7747-9C23-0A3E8C5338D9}"/>
                </a:ext>
              </a:extLst>
            </p:cNvPr>
            <p:cNvCxnSpPr>
              <a:cxnSpLocks/>
              <a:stCxn id="801" idx="1"/>
              <a:endCxn id="800" idx="3"/>
            </p:cNvCxnSpPr>
            <p:nvPr/>
          </p:nvCxnSpPr>
          <p:spPr>
            <a:xfrm flipH="1" flipV="1">
              <a:off x="8191064" y="4683418"/>
              <a:ext cx="173640" cy="173481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6" name="直线连接符 955">
              <a:extLst>
                <a:ext uri="{FF2B5EF4-FFF2-40B4-BE49-F238E27FC236}">
                  <a16:creationId xmlns:a16="http://schemas.microsoft.com/office/drawing/2014/main" id="{35128949-B822-754E-8A6D-6BE8ED0EC333}"/>
                </a:ext>
              </a:extLst>
            </p:cNvPr>
            <p:cNvCxnSpPr>
              <a:cxnSpLocks/>
              <a:stCxn id="799" idx="0"/>
              <a:endCxn id="800" idx="2"/>
            </p:cNvCxnSpPr>
            <p:nvPr/>
          </p:nvCxnSpPr>
          <p:spPr>
            <a:xfrm flipH="1" flipV="1">
              <a:off x="8083064" y="4755424"/>
              <a:ext cx="151834" cy="430458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7" name="直线连接符 956">
              <a:extLst>
                <a:ext uri="{FF2B5EF4-FFF2-40B4-BE49-F238E27FC236}">
                  <a16:creationId xmlns:a16="http://schemas.microsoft.com/office/drawing/2014/main" id="{563DC753-B498-E449-869B-AD375AD286E5}"/>
                </a:ext>
              </a:extLst>
            </p:cNvPr>
            <p:cNvCxnSpPr>
              <a:cxnSpLocks/>
              <a:stCxn id="799" idx="0"/>
              <a:endCxn id="801" idx="2"/>
            </p:cNvCxnSpPr>
            <p:nvPr/>
          </p:nvCxnSpPr>
          <p:spPr>
            <a:xfrm flipV="1">
              <a:off x="8234898" y="4928905"/>
              <a:ext cx="237806" cy="256977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D6B593AF-A2F0-FF42-8124-C51CFBFD861A}"/>
              </a:ext>
            </a:extLst>
          </p:cNvPr>
          <p:cNvSpPr txBox="1"/>
          <p:nvPr/>
        </p:nvSpPr>
        <p:spPr>
          <a:xfrm>
            <a:off x="1015664" y="2154205"/>
            <a:ext cx="1268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latin typeface="SimHei" panose="02010609060101010101" pitchFamily="49" charset="-122"/>
                <a:ea typeface="SimHei" panose="02010609060101010101" pitchFamily="49" charset="-122"/>
              </a:rPr>
              <a:t>进程 </a:t>
            </a:r>
            <a:r>
              <a:rPr kumimoji="1" lang="en-US" altLang="zh-CN" sz="2800" b="1" dirty="0"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</a:p>
        </p:txBody>
      </p:sp>
      <p:sp>
        <p:nvSpPr>
          <p:cNvPr id="958" name="文本框 957">
            <a:extLst>
              <a:ext uri="{FF2B5EF4-FFF2-40B4-BE49-F238E27FC236}">
                <a16:creationId xmlns:a16="http://schemas.microsoft.com/office/drawing/2014/main" id="{D572E6FE-4234-5247-A5F3-0303CBC14D07}"/>
              </a:ext>
            </a:extLst>
          </p:cNvPr>
          <p:cNvSpPr txBox="1"/>
          <p:nvPr/>
        </p:nvSpPr>
        <p:spPr>
          <a:xfrm>
            <a:off x="7368213" y="1369375"/>
            <a:ext cx="1268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latin typeface="SimHei" panose="02010609060101010101" pitchFamily="49" charset="-122"/>
                <a:ea typeface="SimHei" panose="02010609060101010101" pitchFamily="49" charset="-122"/>
              </a:rPr>
              <a:t>进程 </a:t>
            </a:r>
            <a:r>
              <a:rPr kumimoji="1" lang="en-US" altLang="zh-CN" sz="2800" b="1" dirty="0"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endParaRPr kumimoji="1" lang="zh-CN" altLang="en-US" sz="2800" b="1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59" name="文本框 958">
            <a:extLst>
              <a:ext uri="{FF2B5EF4-FFF2-40B4-BE49-F238E27FC236}">
                <a16:creationId xmlns:a16="http://schemas.microsoft.com/office/drawing/2014/main" id="{F4803F75-BA95-8542-8CB6-6C8DA7B34056}"/>
              </a:ext>
            </a:extLst>
          </p:cNvPr>
          <p:cNvSpPr txBox="1"/>
          <p:nvPr/>
        </p:nvSpPr>
        <p:spPr>
          <a:xfrm>
            <a:off x="10279320" y="1630985"/>
            <a:ext cx="1268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latin typeface="SimHei" panose="02010609060101010101" pitchFamily="49" charset="-122"/>
                <a:ea typeface="SimHei" panose="02010609060101010101" pitchFamily="49" charset="-122"/>
              </a:rPr>
              <a:t>进程 </a:t>
            </a:r>
            <a:r>
              <a:rPr kumimoji="1" lang="en-US" altLang="zh-CN" sz="2800" b="1" dirty="0">
                <a:latin typeface="SimHei" panose="02010609060101010101" pitchFamily="49" charset="-122"/>
                <a:ea typeface="SimHei" panose="02010609060101010101" pitchFamily="49" charset="-122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13714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圆角矩形 469">
            <a:extLst>
              <a:ext uri="{FF2B5EF4-FFF2-40B4-BE49-F238E27FC236}">
                <a16:creationId xmlns:a16="http://schemas.microsoft.com/office/drawing/2014/main" id="{06851627-259B-FB4D-9DB2-EE6308344E0C}"/>
              </a:ext>
            </a:extLst>
          </p:cNvPr>
          <p:cNvSpPr/>
          <p:nvPr/>
        </p:nvSpPr>
        <p:spPr>
          <a:xfrm>
            <a:off x="825388" y="930584"/>
            <a:ext cx="4549834" cy="509798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66" name="图片 465">
            <a:extLst>
              <a:ext uri="{FF2B5EF4-FFF2-40B4-BE49-F238E27FC236}">
                <a16:creationId xmlns:a16="http://schemas.microsoft.com/office/drawing/2014/main" id="{169F214C-86E1-D34E-B2DB-40626F76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65" y="2659023"/>
            <a:ext cx="1154006" cy="1148889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467" name="图片 466">
            <a:extLst>
              <a:ext uri="{FF2B5EF4-FFF2-40B4-BE49-F238E27FC236}">
                <a16:creationId xmlns:a16="http://schemas.microsoft.com/office/drawing/2014/main" id="{C613F9A7-F4F1-5C46-8806-B1EC2E90B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989" y="1180989"/>
            <a:ext cx="1776774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468" name="图片 467">
            <a:extLst>
              <a:ext uri="{FF2B5EF4-FFF2-40B4-BE49-F238E27FC236}">
                <a16:creationId xmlns:a16="http://schemas.microsoft.com/office/drawing/2014/main" id="{EA289728-6836-F74D-B93B-352296445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400" y="2571489"/>
            <a:ext cx="1000197" cy="14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469" name="图片 468">
            <a:extLst>
              <a:ext uri="{FF2B5EF4-FFF2-40B4-BE49-F238E27FC236}">
                <a16:creationId xmlns:a16="http://schemas.microsoft.com/office/drawing/2014/main" id="{41C50FB6-E498-314F-8844-387570E2B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0898" y="4413948"/>
            <a:ext cx="1267200" cy="14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471" name="圆角矩形 470">
            <a:extLst>
              <a:ext uri="{FF2B5EF4-FFF2-40B4-BE49-F238E27FC236}">
                <a16:creationId xmlns:a16="http://schemas.microsoft.com/office/drawing/2014/main" id="{779BC318-F59F-CF42-8A9E-4B0036F7F1BB}"/>
              </a:ext>
            </a:extLst>
          </p:cNvPr>
          <p:cNvSpPr/>
          <p:nvPr/>
        </p:nvSpPr>
        <p:spPr>
          <a:xfrm>
            <a:off x="6255527" y="1047963"/>
            <a:ext cx="2568540" cy="143838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2" name="圆角矩形 471">
            <a:extLst>
              <a:ext uri="{FF2B5EF4-FFF2-40B4-BE49-F238E27FC236}">
                <a16:creationId xmlns:a16="http://schemas.microsoft.com/office/drawing/2014/main" id="{8F5DD5DB-4A74-E241-BA54-FA9CF08173AA}"/>
              </a:ext>
            </a:extLst>
          </p:cNvPr>
          <p:cNvSpPr/>
          <p:nvPr/>
        </p:nvSpPr>
        <p:spPr>
          <a:xfrm>
            <a:off x="6255527" y="2659022"/>
            <a:ext cx="2568540" cy="143838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3" name="圆角矩形 472">
            <a:extLst>
              <a:ext uri="{FF2B5EF4-FFF2-40B4-BE49-F238E27FC236}">
                <a16:creationId xmlns:a16="http://schemas.microsoft.com/office/drawing/2014/main" id="{7FE9A6F9-F471-4342-8DE6-0714BBAC1908}"/>
              </a:ext>
            </a:extLst>
          </p:cNvPr>
          <p:cNvSpPr/>
          <p:nvPr/>
        </p:nvSpPr>
        <p:spPr>
          <a:xfrm>
            <a:off x="6255527" y="4371653"/>
            <a:ext cx="2568540" cy="143838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5" name="左右箭头 484">
            <a:extLst>
              <a:ext uri="{FF2B5EF4-FFF2-40B4-BE49-F238E27FC236}">
                <a16:creationId xmlns:a16="http://schemas.microsoft.com/office/drawing/2014/main" id="{4B9E79D4-6620-EA4F-8F40-341BF1FB098D}"/>
              </a:ext>
            </a:extLst>
          </p:cNvPr>
          <p:cNvSpPr/>
          <p:nvPr/>
        </p:nvSpPr>
        <p:spPr>
          <a:xfrm>
            <a:off x="5402944" y="1618735"/>
            <a:ext cx="852583" cy="462547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6" name="左右箭头 485">
            <a:extLst>
              <a:ext uri="{FF2B5EF4-FFF2-40B4-BE49-F238E27FC236}">
                <a16:creationId xmlns:a16="http://schemas.microsoft.com/office/drawing/2014/main" id="{90C9265B-77BD-E342-8BCF-6D7376E343EE}"/>
              </a:ext>
            </a:extLst>
          </p:cNvPr>
          <p:cNvSpPr/>
          <p:nvPr/>
        </p:nvSpPr>
        <p:spPr>
          <a:xfrm>
            <a:off x="5416280" y="3154263"/>
            <a:ext cx="852583" cy="462547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7" name="左右箭头 486">
            <a:extLst>
              <a:ext uri="{FF2B5EF4-FFF2-40B4-BE49-F238E27FC236}">
                <a16:creationId xmlns:a16="http://schemas.microsoft.com/office/drawing/2014/main" id="{D95D7DAC-2687-4A49-9BC8-28D88101BEE6}"/>
              </a:ext>
            </a:extLst>
          </p:cNvPr>
          <p:cNvSpPr/>
          <p:nvPr/>
        </p:nvSpPr>
        <p:spPr>
          <a:xfrm>
            <a:off x="5402944" y="4859571"/>
            <a:ext cx="852583" cy="462547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8" name="文本框 487">
            <a:extLst>
              <a:ext uri="{FF2B5EF4-FFF2-40B4-BE49-F238E27FC236}">
                <a16:creationId xmlns:a16="http://schemas.microsoft.com/office/drawing/2014/main" id="{DCCB2E8C-E924-2941-AAB3-BF78A7372256}"/>
              </a:ext>
            </a:extLst>
          </p:cNvPr>
          <p:cNvSpPr txBox="1"/>
          <p:nvPr/>
        </p:nvSpPr>
        <p:spPr>
          <a:xfrm>
            <a:off x="2095724" y="1490157"/>
            <a:ext cx="1056700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进程 </a:t>
            </a:r>
            <a:r>
              <a:rPr kumimoji="1" lang="en-US" altLang="zh-CN" sz="2400" b="1" dirty="0"/>
              <a:t>0</a:t>
            </a:r>
            <a:endParaRPr kumimoji="1" lang="zh-CN" altLang="en-US" sz="2400" b="1" dirty="0"/>
          </a:p>
        </p:txBody>
      </p:sp>
      <p:sp>
        <p:nvSpPr>
          <p:cNvPr id="489" name="文本框 488">
            <a:extLst>
              <a:ext uri="{FF2B5EF4-FFF2-40B4-BE49-F238E27FC236}">
                <a16:creationId xmlns:a16="http://schemas.microsoft.com/office/drawing/2014/main" id="{5989A512-C119-B54D-9777-F3F3DE5AFAA7}"/>
              </a:ext>
            </a:extLst>
          </p:cNvPr>
          <p:cNvSpPr txBox="1"/>
          <p:nvPr/>
        </p:nvSpPr>
        <p:spPr>
          <a:xfrm>
            <a:off x="2100696" y="3154263"/>
            <a:ext cx="1056700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进程 </a:t>
            </a:r>
            <a:r>
              <a:rPr kumimoji="1" lang="en-US" altLang="zh-CN" sz="2400" b="1" dirty="0"/>
              <a:t>1</a:t>
            </a:r>
            <a:endParaRPr kumimoji="1" lang="zh-CN" altLang="en-US" sz="2400" b="1" dirty="0"/>
          </a:p>
        </p:txBody>
      </p:sp>
      <p:sp>
        <p:nvSpPr>
          <p:cNvPr id="490" name="文本框 489">
            <a:extLst>
              <a:ext uri="{FF2B5EF4-FFF2-40B4-BE49-F238E27FC236}">
                <a16:creationId xmlns:a16="http://schemas.microsoft.com/office/drawing/2014/main" id="{77E9A0B7-BF1A-5A4A-BA32-CB27BA341F65}"/>
              </a:ext>
            </a:extLst>
          </p:cNvPr>
          <p:cNvSpPr txBox="1"/>
          <p:nvPr/>
        </p:nvSpPr>
        <p:spPr>
          <a:xfrm>
            <a:off x="2101167" y="4860453"/>
            <a:ext cx="1056700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进程 </a:t>
            </a:r>
            <a:r>
              <a:rPr kumimoji="1" lang="en-US" altLang="zh-CN" sz="2400" b="1" dirty="0"/>
              <a:t>2</a:t>
            </a:r>
            <a:endParaRPr kumimoji="1" lang="zh-CN" altLang="en-US" sz="2400" b="1" dirty="0"/>
          </a:p>
        </p:txBody>
      </p:sp>
      <p:sp>
        <p:nvSpPr>
          <p:cNvPr id="491" name="文本框 490">
            <a:extLst>
              <a:ext uri="{FF2B5EF4-FFF2-40B4-BE49-F238E27FC236}">
                <a16:creationId xmlns:a16="http://schemas.microsoft.com/office/drawing/2014/main" id="{808AD518-F4A4-9D46-B4DC-1440E070139E}"/>
              </a:ext>
            </a:extLst>
          </p:cNvPr>
          <p:cNvSpPr txBox="1"/>
          <p:nvPr/>
        </p:nvSpPr>
        <p:spPr>
          <a:xfrm>
            <a:off x="6483097" y="1490157"/>
            <a:ext cx="1056700" cy="461665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GPU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0</a:t>
            </a:r>
            <a:endParaRPr kumimoji="1" lang="zh-CN" altLang="en-US" sz="2400" b="1" dirty="0"/>
          </a:p>
        </p:txBody>
      </p:sp>
      <p:sp>
        <p:nvSpPr>
          <p:cNvPr id="492" name="文本框 491">
            <a:extLst>
              <a:ext uri="{FF2B5EF4-FFF2-40B4-BE49-F238E27FC236}">
                <a16:creationId xmlns:a16="http://schemas.microsoft.com/office/drawing/2014/main" id="{143DA0D4-6E09-9443-B34B-4EB5BD09D1C4}"/>
              </a:ext>
            </a:extLst>
          </p:cNvPr>
          <p:cNvSpPr txBox="1"/>
          <p:nvPr/>
        </p:nvSpPr>
        <p:spPr>
          <a:xfrm>
            <a:off x="6481819" y="3154263"/>
            <a:ext cx="1056700" cy="461665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GPU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1</a:t>
            </a:r>
            <a:endParaRPr kumimoji="1" lang="zh-CN" altLang="en-US" sz="2400" b="1" dirty="0"/>
          </a:p>
        </p:txBody>
      </p:sp>
      <p:sp>
        <p:nvSpPr>
          <p:cNvPr id="493" name="文本框 492">
            <a:extLst>
              <a:ext uri="{FF2B5EF4-FFF2-40B4-BE49-F238E27FC236}">
                <a16:creationId xmlns:a16="http://schemas.microsoft.com/office/drawing/2014/main" id="{23332206-2981-D74B-B572-30C8FFFC3D61}"/>
              </a:ext>
            </a:extLst>
          </p:cNvPr>
          <p:cNvSpPr txBox="1"/>
          <p:nvPr/>
        </p:nvSpPr>
        <p:spPr>
          <a:xfrm>
            <a:off x="6497760" y="4906178"/>
            <a:ext cx="1051891" cy="461665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GPU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2</a:t>
            </a:r>
            <a:endParaRPr kumimoji="1" lang="zh-CN" altLang="en-US" sz="2400" b="1" dirty="0"/>
          </a:p>
        </p:txBody>
      </p:sp>
      <p:pic>
        <p:nvPicPr>
          <p:cNvPr id="496" name="图片 495">
            <a:extLst>
              <a:ext uri="{FF2B5EF4-FFF2-40B4-BE49-F238E27FC236}">
                <a16:creationId xmlns:a16="http://schemas.microsoft.com/office/drawing/2014/main" id="{130D982C-225B-FA41-8BEB-CCBE7BB530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5945" y="1361282"/>
            <a:ext cx="809941" cy="720000"/>
          </a:xfrm>
          <a:prstGeom prst="rect">
            <a:avLst/>
          </a:prstGeom>
        </p:spPr>
      </p:pic>
      <p:pic>
        <p:nvPicPr>
          <p:cNvPr id="497" name="图片 496">
            <a:extLst>
              <a:ext uri="{FF2B5EF4-FFF2-40B4-BE49-F238E27FC236}">
                <a16:creationId xmlns:a16="http://schemas.microsoft.com/office/drawing/2014/main" id="{78147C3F-C285-D34D-BC96-627364217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4811" y="3069000"/>
            <a:ext cx="809941" cy="720000"/>
          </a:xfrm>
          <a:prstGeom prst="rect">
            <a:avLst/>
          </a:prstGeom>
        </p:spPr>
      </p:pic>
      <p:pic>
        <p:nvPicPr>
          <p:cNvPr id="498" name="图片 497">
            <a:extLst>
              <a:ext uri="{FF2B5EF4-FFF2-40B4-BE49-F238E27FC236}">
                <a16:creationId xmlns:a16="http://schemas.microsoft.com/office/drawing/2014/main" id="{B856BB6A-E33C-5044-AB76-FD699E668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4811" y="4776718"/>
            <a:ext cx="809941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12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7871D59-C4C7-0D49-89D7-DD3DD72A6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876300"/>
            <a:ext cx="80010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860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>
            <a:extLst>
              <a:ext uri="{FF2B5EF4-FFF2-40B4-BE49-F238E27FC236}">
                <a16:creationId xmlns:a16="http://schemas.microsoft.com/office/drawing/2014/main" id="{C9A0A413-D026-DE46-8758-CAF46B877E20}"/>
              </a:ext>
            </a:extLst>
          </p:cNvPr>
          <p:cNvSpPr/>
          <p:nvPr/>
        </p:nvSpPr>
        <p:spPr>
          <a:xfrm>
            <a:off x="803187" y="1377248"/>
            <a:ext cx="3459805" cy="167412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E6A9F3-2184-5C45-AB49-11C3B77DA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731" y="1722468"/>
            <a:ext cx="1440000" cy="875295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3CBE9A3E-6A2F-594C-88BE-C0356514A6AA}"/>
              </a:ext>
            </a:extLst>
          </p:cNvPr>
          <p:cNvSpPr/>
          <p:nvPr/>
        </p:nvSpPr>
        <p:spPr>
          <a:xfrm>
            <a:off x="5929357" y="1377248"/>
            <a:ext cx="3214644" cy="167412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左右箭头 5">
            <a:extLst>
              <a:ext uri="{FF2B5EF4-FFF2-40B4-BE49-F238E27FC236}">
                <a16:creationId xmlns:a16="http://schemas.microsoft.com/office/drawing/2014/main" id="{F170538C-F41D-B64C-B766-2DA469E2CE6E}"/>
              </a:ext>
            </a:extLst>
          </p:cNvPr>
          <p:cNvSpPr/>
          <p:nvPr/>
        </p:nvSpPr>
        <p:spPr>
          <a:xfrm>
            <a:off x="4352004" y="2341654"/>
            <a:ext cx="1523570" cy="462547"/>
          </a:xfrm>
          <a:prstGeom prst="leftRight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86C6ED6-4FE3-0C42-A5FB-3DA2A4B9B64E}"/>
              </a:ext>
            </a:extLst>
          </p:cNvPr>
          <p:cNvSpPr txBox="1"/>
          <p:nvPr/>
        </p:nvSpPr>
        <p:spPr>
          <a:xfrm>
            <a:off x="1054370" y="1983477"/>
            <a:ext cx="1056700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进程 </a:t>
            </a:r>
            <a:r>
              <a:rPr kumimoji="1" lang="en-US" altLang="zh-CN" sz="2400" b="1" dirty="0"/>
              <a:t>0</a:t>
            </a:r>
            <a:endParaRPr kumimoji="1" lang="zh-CN" altLang="en-US" sz="24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47458A7-108A-7D40-AD2B-8EECA7FE3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492" y="1557399"/>
            <a:ext cx="1416491" cy="125919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1E1095A-AA18-D44B-BEA1-738B7AA11733}"/>
              </a:ext>
            </a:extLst>
          </p:cNvPr>
          <p:cNvSpPr txBox="1"/>
          <p:nvPr/>
        </p:nvSpPr>
        <p:spPr>
          <a:xfrm>
            <a:off x="6135614" y="1962931"/>
            <a:ext cx="1056700" cy="461665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GPU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0</a:t>
            </a:r>
            <a:endParaRPr kumimoji="1" lang="zh-CN" altLang="en-US" sz="2400" b="1" dirty="0"/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E958BF34-2D0D-7C4B-9304-3BC73230BBB2}"/>
              </a:ext>
            </a:extLst>
          </p:cNvPr>
          <p:cNvSpPr/>
          <p:nvPr/>
        </p:nvSpPr>
        <p:spPr>
          <a:xfrm>
            <a:off x="4380677" y="1557399"/>
            <a:ext cx="1523570" cy="426078"/>
          </a:xfrm>
          <a:prstGeom prst="right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D4905BE-5857-4E45-BF90-38B32B1DC2AC}"/>
              </a:ext>
            </a:extLst>
          </p:cNvPr>
          <p:cNvSpPr txBox="1"/>
          <p:nvPr/>
        </p:nvSpPr>
        <p:spPr>
          <a:xfrm>
            <a:off x="4259246" y="953457"/>
            <a:ext cx="16738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000" b="1" dirty="0"/>
              <a:t>矩阵结构</a:t>
            </a:r>
            <a:endParaRPr kumimoji="1" lang="en-US" altLang="zh-CN" sz="2000" b="1" dirty="0"/>
          </a:p>
          <a:p>
            <a:pPr algn="ctr"/>
            <a:r>
              <a:rPr kumimoji="1" lang="en-US" altLang="zh-CN" sz="2000" b="1" dirty="0"/>
              <a:t>MPI</a:t>
            </a:r>
            <a:r>
              <a:rPr kumimoji="1" lang="zh-CN" altLang="en-US" sz="2000" b="1" dirty="0"/>
              <a:t>通信边界</a:t>
            </a:r>
            <a:endParaRPr kumimoji="1" lang="en-US" altLang="zh-CN" sz="20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0D59CBB-9D4E-C84A-B38E-DE087E6B90E4}"/>
              </a:ext>
            </a:extLst>
          </p:cNvPr>
          <p:cNvSpPr txBox="1"/>
          <p:nvPr/>
        </p:nvSpPr>
        <p:spPr>
          <a:xfrm>
            <a:off x="4280687" y="2738338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/>
              <a:t>稀疏矩阵系数</a:t>
            </a:r>
            <a:endParaRPr kumimoji="1" lang="en-US" altLang="zh-CN" sz="2000" b="1" dirty="0"/>
          </a:p>
          <a:p>
            <a:r>
              <a:rPr kumimoji="1" lang="zh-CN" altLang="en-US" sz="2000" b="1" dirty="0"/>
              <a:t>初值、右端项</a:t>
            </a:r>
            <a:endParaRPr kumimoji="1" lang="en-US" altLang="zh-CN" sz="2000" b="1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E0A22C64-8279-8647-80A0-F29363407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1" y="3726336"/>
            <a:ext cx="83439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08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16C9ADCA-2D78-4F49-A30A-A6B622D66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6549"/>
            <a:ext cx="12192000" cy="524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074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799541D-FD0A-5044-AC1D-83E820483200}"/>
              </a:ext>
            </a:extLst>
          </p:cNvPr>
          <p:cNvSpPr txBox="1"/>
          <p:nvPr/>
        </p:nvSpPr>
        <p:spPr>
          <a:xfrm>
            <a:off x="266442" y="1963668"/>
            <a:ext cx="2130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2000" b="1" dirty="0" err="1">
                <a:latin typeface="SimHei" panose="02010609060101010101" pitchFamily="49" charset="-122"/>
                <a:ea typeface="SimHei" panose="02010609060101010101" pitchFamily="49" charset="-122"/>
              </a:rPr>
              <a:t>num_neighbors</a:t>
            </a:r>
            <a:r>
              <a:rPr kumimoji="1" lang="zh-CN" altLang="en-US" sz="2000" b="1" dirty="0">
                <a:latin typeface="SimHei" panose="02010609060101010101" pitchFamily="49" charset="-122"/>
                <a:ea typeface="SimHei" panose="02010609060101010101" pitchFamily="49" charset="-122"/>
              </a:rPr>
              <a:t>：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8E7C094-670C-3B48-96F6-7C1CCE10EC86}"/>
              </a:ext>
            </a:extLst>
          </p:cNvPr>
          <p:cNvSpPr/>
          <p:nvPr/>
        </p:nvSpPr>
        <p:spPr>
          <a:xfrm>
            <a:off x="785814" y="2440132"/>
            <a:ext cx="16113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zh-CN" sz="2000" b="1" dirty="0">
                <a:latin typeface="SimHei" panose="02010609060101010101" pitchFamily="49" charset="-122"/>
                <a:ea typeface="SimHei" panose="02010609060101010101" pitchFamily="49" charset="-122"/>
              </a:rPr>
              <a:t>neighbors</a:t>
            </a:r>
            <a:r>
              <a:rPr kumimoji="1" lang="zh-CN" altLang="en-US" sz="2000" b="1" dirty="0">
                <a:latin typeface="SimHei" panose="02010609060101010101" pitchFamily="49" charset="-122"/>
                <a:ea typeface="SimHei" panose="02010609060101010101" pitchFamily="49" charset="-122"/>
              </a:rPr>
              <a:t>：</a:t>
            </a:r>
          </a:p>
        </p:txBody>
      </p:sp>
      <p:sp>
        <p:nvSpPr>
          <p:cNvPr id="583" name="矩形 582">
            <a:extLst>
              <a:ext uri="{FF2B5EF4-FFF2-40B4-BE49-F238E27FC236}">
                <a16:creationId xmlns:a16="http://schemas.microsoft.com/office/drawing/2014/main" id="{80E46944-5800-3C49-B187-9793F9D6204B}"/>
              </a:ext>
            </a:extLst>
          </p:cNvPr>
          <p:cNvSpPr/>
          <p:nvPr/>
        </p:nvSpPr>
        <p:spPr>
          <a:xfrm>
            <a:off x="655971" y="2916596"/>
            <a:ext cx="17411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zh-CN" sz="2000" b="1" dirty="0" err="1">
                <a:latin typeface="SimHei" panose="02010609060101010101" pitchFamily="49" charset="-122"/>
                <a:ea typeface="SimHei" panose="02010609060101010101" pitchFamily="49" charset="-122"/>
              </a:rPr>
              <a:t>send_sizes</a:t>
            </a:r>
            <a:r>
              <a:rPr kumimoji="1" lang="zh-CN" altLang="en-US" sz="2000" b="1" dirty="0">
                <a:latin typeface="SimHei" panose="02010609060101010101" pitchFamily="49" charset="-122"/>
                <a:ea typeface="SimHei" panose="02010609060101010101" pitchFamily="49" charset="-122"/>
              </a:rPr>
              <a:t>：</a:t>
            </a:r>
          </a:p>
        </p:txBody>
      </p:sp>
      <p:sp>
        <p:nvSpPr>
          <p:cNvPr id="960" name="矩形 959">
            <a:extLst>
              <a:ext uri="{FF2B5EF4-FFF2-40B4-BE49-F238E27FC236}">
                <a16:creationId xmlns:a16="http://schemas.microsoft.com/office/drawing/2014/main" id="{A22ED605-6244-F745-9840-131EABA00E43}"/>
              </a:ext>
            </a:extLst>
          </p:cNvPr>
          <p:cNvSpPr/>
          <p:nvPr/>
        </p:nvSpPr>
        <p:spPr>
          <a:xfrm>
            <a:off x="785814" y="3546481"/>
            <a:ext cx="16113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zh-CN" sz="2000" b="1" dirty="0" err="1">
                <a:latin typeface="SimHei" panose="02010609060101010101" pitchFamily="49" charset="-122"/>
                <a:ea typeface="SimHei" panose="02010609060101010101" pitchFamily="49" charset="-122"/>
              </a:rPr>
              <a:t>send_maps</a:t>
            </a:r>
            <a:r>
              <a:rPr kumimoji="1" lang="zh-CN" altLang="en-US" sz="2000" b="1" dirty="0">
                <a:latin typeface="SimHei" panose="02010609060101010101" pitchFamily="49" charset="-122"/>
                <a:ea typeface="SimHei" panose="02010609060101010101" pitchFamily="49" charset="-122"/>
              </a:rPr>
              <a:t>：</a:t>
            </a:r>
          </a:p>
        </p:txBody>
      </p:sp>
      <p:sp>
        <p:nvSpPr>
          <p:cNvPr id="961" name="矩形 960">
            <a:extLst>
              <a:ext uri="{FF2B5EF4-FFF2-40B4-BE49-F238E27FC236}">
                <a16:creationId xmlns:a16="http://schemas.microsoft.com/office/drawing/2014/main" id="{E01D6E97-F081-CF46-80BE-DE83FDCC4668}"/>
              </a:ext>
            </a:extLst>
          </p:cNvPr>
          <p:cNvSpPr/>
          <p:nvPr/>
        </p:nvSpPr>
        <p:spPr>
          <a:xfrm>
            <a:off x="655971" y="4461202"/>
            <a:ext cx="17411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zh-CN" sz="2000" b="1" dirty="0" err="1">
                <a:latin typeface="SimHei" panose="02010609060101010101" pitchFamily="49" charset="-122"/>
                <a:ea typeface="SimHei" panose="02010609060101010101" pitchFamily="49" charset="-122"/>
              </a:rPr>
              <a:t>recv_sizes</a:t>
            </a:r>
            <a:r>
              <a:rPr kumimoji="1" lang="zh-CN" altLang="en-US" sz="2000" b="1" dirty="0">
                <a:latin typeface="SimHei" panose="02010609060101010101" pitchFamily="49" charset="-122"/>
                <a:ea typeface="SimHei" panose="02010609060101010101" pitchFamily="49" charset="-122"/>
              </a:rPr>
              <a:t>：</a:t>
            </a:r>
          </a:p>
        </p:txBody>
      </p:sp>
      <p:sp>
        <p:nvSpPr>
          <p:cNvPr id="962" name="矩形 961">
            <a:extLst>
              <a:ext uri="{FF2B5EF4-FFF2-40B4-BE49-F238E27FC236}">
                <a16:creationId xmlns:a16="http://schemas.microsoft.com/office/drawing/2014/main" id="{9E46D798-3D0A-374E-8750-0AC4E64ACC14}"/>
              </a:ext>
            </a:extLst>
          </p:cNvPr>
          <p:cNvSpPr/>
          <p:nvPr/>
        </p:nvSpPr>
        <p:spPr>
          <a:xfrm>
            <a:off x="785814" y="4917014"/>
            <a:ext cx="16113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zh-CN" sz="2000" b="1" dirty="0" err="1">
                <a:latin typeface="SimHei" panose="02010609060101010101" pitchFamily="49" charset="-122"/>
                <a:ea typeface="SimHei" panose="02010609060101010101" pitchFamily="49" charset="-122"/>
              </a:rPr>
              <a:t>recv_maps</a:t>
            </a:r>
            <a:r>
              <a:rPr kumimoji="1" lang="zh-CN" altLang="en-US" sz="2000" b="1" dirty="0">
                <a:latin typeface="SimHei" panose="02010609060101010101" pitchFamily="49" charset="-122"/>
                <a:ea typeface="SimHei" panose="02010609060101010101" pitchFamily="49" charset="-122"/>
              </a:rPr>
              <a:t>：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C312BB-A9D3-134F-B486-F95DB3995201}"/>
              </a:ext>
            </a:extLst>
          </p:cNvPr>
          <p:cNvSpPr/>
          <p:nvPr/>
        </p:nvSpPr>
        <p:spPr>
          <a:xfrm>
            <a:off x="2479162" y="2003235"/>
            <a:ext cx="391886" cy="369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963" name="矩形 962">
            <a:extLst>
              <a:ext uri="{FF2B5EF4-FFF2-40B4-BE49-F238E27FC236}">
                <a16:creationId xmlns:a16="http://schemas.microsoft.com/office/drawing/2014/main" id="{2145BE12-E6C5-3E4D-A9FF-DF0E3B002AE2}"/>
              </a:ext>
            </a:extLst>
          </p:cNvPr>
          <p:cNvSpPr/>
          <p:nvPr/>
        </p:nvSpPr>
        <p:spPr>
          <a:xfrm>
            <a:off x="2479162" y="2506371"/>
            <a:ext cx="391886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964" name="矩形 963">
            <a:extLst>
              <a:ext uri="{FF2B5EF4-FFF2-40B4-BE49-F238E27FC236}">
                <a16:creationId xmlns:a16="http://schemas.microsoft.com/office/drawing/2014/main" id="{5CFE7292-B2D9-0248-8AF7-C55385911117}"/>
              </a:ext>
            </a:extLst>
          </p:cNvPr>
          <p:cNvSpPr/>
          <p:nvPr/>
        </p:nvSpPr>
        <p:spPr>
          <a:xfrm>
            <a:off x="2871048" y="2504185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965" name="矩形 964">
            <a:extLst>
              <a:ext uri="{FF2B5EF4-FFF2-40B4-BE49-F238E27FC236}">
                <a16:creationId xmlns:a16="http://schemas.microsoft.com/office/drawing/2014/main" id="{7575B95C-26FB-BB41-92CD-9FAAC619300F}"/>
              </a:ext>
            </a:extLst>
          </p:cNvPr>
          <p:cNvSpPr/>
          <p:nvPr/>
        </p:nvSpPr>
        <p:spPr>
          <a:xfrm>
            <a:off x="2479162" y="3013289"/>
            <a:ext cx="391886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6</a:t>
            </a:r>
            <a:endParaRPr kumimoji="1" lang="zh-CN" altLang="en-US" dirty="0"/>
          </a:p>
        </p:txBody>
      </p:sp>
      <p:sp>
        <p:nvSpPr>
          <p:cNvPr id="966" name="矩形 965">
            <a:extLst>
              <a:ext uri="{FF2B5EF4-FFF2-40B4-BE49-F238E27FC236}">
                <a16:creationId xmlns:a16="http://schemas.microsoft.com/office/drawing/2014/main" id="{1B32BC0D-C59F-B349-9A22-01AE77D4AB4E}"/>
              </a:ext>
            </a:extLst>
          </p:cNvPr>
          <p:cNvSpPr/>
          <p:nvPr/>
        </p:nvSpPr>
        <p:spPr>
          <a:xfrm>
            <a:off x="2871048" y="3013289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967" name="矩形 966">
            <a:extLst>
              <a:ext uri="{FF2B5EF4-FFF2-40B4-BE49-F238E27FC236}">
                <a16:creationId xmlns:a16="http://schemas.microsoft.com/office/drawing/2014/main" id="{04CA9B07-BF7F-214D-A6AA-71FA2B67F53B}"/>
              </a:ext>
            </a:extLst>
          </p:cNvPr>
          <p:cNvSpPr/>
          <p:nvPr/>
        </p:nvSpPr>
        <p:spPr>
          <a:xfrm>
            <a:off x="2485362" y="4518463"/>
            <a:ext cx="391886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5</a:t>
            </a:r>
            <a:endParaRPr kumimoji="1" lang="zh-CN" altLang="en-US" dirty="0"/>
          </a:p>
        </p:txBody>
      </p:sp>
      <p:sp>
        <p:nvSpPr>
          <p:cNvPr id="968" name="矩形 967">
            <a:extLst>
              <a:ext uri="{FF2B5EF4-FFF2-40B4-BE49-F238E27FC236}">
                <a16:creationId xmlns:a16="http://schemas.microsoft.com/office/drawing/2014/main" id="{5B64560B-168C-B04A-99B3-A06AE330116D}"/>
              </a:ext>
            </a:extLst>
          </p:cNvPr>
          <p:cNvSpPr/>
          <p:nvPr/>
        </p:nvSpPr>
        <p:spPr>
          <a:xfrm>
            <a:off x="2877248" y="4518463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7</a:t>
            </a:r>
            <a:endParaRPr kumimoji="1" lang="zh-CN" altLang="en-US" dirty="0"/>
          </a:p>
        </p:txBody>
      </p:sp>
      <p:sp>
        <p:nvSpPr>
          <p:cNvPr id="969" name="矩形 968">
            <a:extLst>
              <a:ext uri="{FF2B5EF4-FFF2-40B4-BE49-F238E27FC236}">
                <a16:creationId xmlns:a16="http://schemas.microsoft.com/office/drawing/2014/main" id="{4B02EEF8-7B43-EA44-83B2-39FF9B6E3CDF}"/>
              </a:ext>
            </a:extLst>
          </p:cNvPr>
          <p:cNvSpPr/>
          <p:nvPr/>
        </p:nvSpPr>
        <p:spPr>
          <a:xfrm>
            <a:off x="2479162" y="3561870"/>
            <a:ext cx="391886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41</a:t>
            </a:r>
            <a:endParaRPr kumimoji="1" lang="zh-CN" altLang="en-US" dirty="0"/>
          </a:p>
        </p:txBody>
      </p:sp>
      <p:sp>
        <p:nvSpPr>
          <p:cNvPr id="970" name="矩形 969">
            <a:extLst>
              <a:ext uri="{FF2B5EF4-FFF2-40B4-BE49-F238E27FC236}">
                <a16:creationId xmlns:a16="http://schemas.microsoft.com/office/drawing/2014/main" id="{2BFC47BF-FB3F-5441-8566-9783C5457C41}"/>
              </a:ext>
            </a:extLst>
          </p:cNvPr>
          <p:cNvSpPr/>
          <p:nvPr/>
        </p:nvSpPr>
        <p:spPr>
          <a:xfrm>
            <a:off x="2871578" y="3561870"/>
            <a:ext cx="391886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34</a:t>
            </a:r>
            <a:endParaRPr kumimoji="1" lang="zh-CN" altLang="en-US" dirty="0"/>
          </a:p>
        </p:txBody>
      </p:sp>
      <p:sp>
        <p:nvSpPr>
          <p:cNvPr id="971" name="矩形 970">
            <a:extLst>
              <a:ext uri="{FF2B5EF4-FFF2-40B4-BE49-F238E27FC236}">
                <a16:creationId xmlns:a16="http://schemas.microsoft.com/office/drawing/2014/main" id="{256D5B0C-8834-0A4D-97B6-396905B16DA0}"/>
              </a:ext>
            </a:extLst>
          </p:cNvPr>
          <p:cNvSpPr/>
          <p:nvPr/>
        </p:nvSpPr>
        <p:spPr>
          <a:xfrm>
            <a:off x="3263994" y="3561870"/>
            <a:ext cx="391886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38</a:t>
            </a:r>
            <a:endParaRPr kumimoji="1" lang="zh-CN" altLang="en-US" dirty="0"/>
          </a:p>
        </p:txBody>
      </p:sp>
      <p:sp>
        <p:nvSpPr>
          <p:cNvPr id="972" name="矩形 971">
            <a:extLst>
              <a:ext uri="{FF2B5EF4-FFF2-40B4-BE49-F238E27FC236}">
                <a16:creationId xmlns:a16="http://schemas.microsoft.com/office/drawing/2014/main" id="{01006636-27BB-BD40-9D8B-823E3E64DDE4}"/>
              </a:ext>
            </a:extLst>
          </p:cNvPr>
          <p:cNvSpPr/>
          <p:nvPr/>
        </p:nvSpPr>
        <p:spPr>
          <a:xfrm>
            <a:off x="3656410" y="3561870"/>
            <a:ext cx="391886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28</a:t>
            </a:r>
            <a:endParaRPr kumimoji="1" lang="zh-CN" altLang="en-US" dirty="0"/>
          </a:p>
        </p:txBody>
      </p:sp>
      <p:sp>
        <p:nvSpPr>
          <p:cNvPr id="973" name="矩形 972">
            <a:extLst>
              <a:ext uri="{FF2B5EF4-FFF2-40B4-BE49-F238E27FC236}">
                <a16:creationId xmlns:a16="http://schemas.microsoft.com/office/drawing/2014/main" id="{54E934CA-4122-6C47-8B1E-5AFB5C4DB22C}"/>
              </a:ext>
            </a:extLst>
          </p:cNvPr>
          <p:cNvSpPr/>
          <p:nvPr/>
        </p:nvSpPr>
        <p:spPr>
          <a:xfrm>
            <a:off x="4048826" y="3561870"/>
            <a:ext cx="391886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974" name="矩形 973">
            <a:extLst>
              <a:ext uri="{FF2B5EF4-FFF2-40B4-BE49-F238E27FC236}">
                <a16:creationId xmlns:a16="http://schemas.microsoft.com/office/drawing/2014/main" id="{C1BDFF39-01A3-8B48-804C-07DCFB989222}"/>
              </a:ext>
            </a:extLst>
          </p:cNvPr>
          <p:cNvSpPr/>
          <p:nvPr/>
        </p:nvSpPr>
        <p:spPr>
          <a:xfrm>
            <a:off x="4441242" y="3561870"/>
            <a:ext cx="391886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23</a:t>
            </a:r>
            <a:endParaRPr kumimoji="1" lang="zh-CN" altLang="en-US" dirty="0"/>
          </a:p>
        </p:txBody>
      </p:sp>
      <p:sp>
        <p:nvSpPr>
          <p:cNvPr id="975" name="矩形 974">
            <a:extLst>
              <a:ext uri="{FF2B5EF4-FFF2-40B4-BE49-F238E27FC236}">
                <a16:creationId xmlns:a16="http://schemas.microsoft.com/office/drawing/2014/main" id="{A8C7F563-BFC2-144C-8689-D1E24DE39926}"/>
              </a:ext>
            </a:extLst>
          </p:cNvPr>
          <p:cNvSpPr/>
          <p:nvPr/>
        </p:nvSpPr>
        <p:spPr>
          <a:xfrm>
            <a:off x="2479167" y="3927682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41</a:t>
            </a:r>
            <a:endParaRPr kumimoji="1" lang="zh-CN" altLang="en-US" dirty="0"/>
          </a:p>
        </p:txBody>
      </p:sp>
      <p:sp>
        <p:nvSpPr>
          <p:cNvPr id="976" name="矩形 975">
            <a:extLst>
              <a:ext uri="{FF2B5EF4-FFF2-40B4-BE49-F238E27FC236}">
                <a16:creationId xmlns:a16="http://schemas.microsoft.com/office/drawing/2014/main" id="{719136FE-29EC-1F4F-B6C9-74983AE0959E}"/>
              </a:ext>
            </a:extLst>
          </p:cNvPr>
          <p:cNvSpPr/>
          <p:nvPr/>
        </p:nvSpPr>
        <p:spPr>
          <a:xfrm>
            <a:off x="2871583" y="3927682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34</a:t>
            </a:r>
            <a:endParaRPr kumimoji="1" lang="zh-CN" altLang="en-US" dirty="0"/>
          </a:p>
        </p:txBody>
      </p:sp>
      <p:sp>
        <p:nvSpPr>
          <p:cNvPr id="977" name="矩形 976">
            <a:extLst>
              <a:ext uri="{FF2B5EF4-FFF2-40B4-BE49-F238E27FC236}">
                <a16:creationId xmlns:a16="http://schemas.microsoft.com/office/drawing/2014/main" id="{1DF36977-06B6-F44C-B2E2-5D267045F996}"/>
              </a:ext>
            </a:extLst>
          </p:cNvPr>
          <p:cNvSpPr/>
          <p:nvPr/>
        </p:nvSpPr>
        <p:spPr>
          <a:xfrm>
            <a:off x="3263999" y="3927682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38</a:t>
            </a:r>
            <a:endParaRPr kumimoji="1" lang="zh-CN" altLang="en-US" dirty="0"/>
          </a:p>
        </p:txBody>
      </p:sp>
      <p:sp>
        <p:nvSpPr>
          <p:cNvPr id="978" name="矩形 977">
            <a:extLst>
              <a:ext uri="{FF2B5EF4-FFF2-40B4-BE49-F238E27FC236}">
                <a16:creationId xmlns:a16="http://schemas.microsoft.com/office/drawing/2014/main" id="{3B271833-6220-4B4B-BDEF-74EBDE2BC627}"/>
              </a:ext>
            </a:extLst>
          </p:cNvPr>
          <p:cNvSpPr/>
          <p:nvPr/>
        </p:nvSpPr>
        <p:spPr>
          <a:xfrm>
            <a:off x="3656415" y="3927682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28</a:t>
            </a:r>
            <a:endParaRPr kumimoji="1" lang="zh-CN" altLang="en-US" dirty="0"/>
          </a:p>
        </p:txBody>
      </p:sp>
      <p:sp>
        <p:nvSpPr>
          <p:cNvPr id="979" name="矩形 978">
            <a:extLst>
              <a:ext uri="{FF2B5EF4-FFF2-40B4-BE49-F238E27FC236}">
                <a16:creationId xmlns:a16="http://schemas.microsoft.com/office/drawing/2014/main" id="{0AE12F3F-9A0A-B34A-83F4-C86F1EBEA15D}"/>
              </a:ext>
            </a:extLst>
          </p:cNvPr>
          <p:cNvSpPr/>
          <p:nvPr/>
        </p:nvSpPr>
        <p:spPr>
          <a:xfrm>
            <a:off x="4048831" y="3927682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980" name="矩形 979">
            <a:extLst>
              <a:ext uri="{FF2B5EF4-FFF2-40B4-BE49-F238E27FC236}">
                <a16:creationId xmlns:a16="http://schemas.microsoft.com/office/drawing/2014/main" id="{61347B86-9872-DF4E-8BDC-B7709425C6F8}"/>
              </a:ext>
            </a:extLst>
          </p:cNvPr>
          <p:cNvSpPr/>
          <p:nvPr/>
        </p:nvSpPr>
        <p:spPr>
          <a:xfrm>
            <a:off x="4441247" y="3927682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23</a:t>
            </a:r>
            <a:endParaRPr kumimoji="1" lang="zh-CN" altLang="en-US" dirty="0"/>
          </a:p>
        </p:txBody>
      </p:sp>
      <p:sp>
        <p:nvSpPr>
          <p:cNvPr id="981" name="矩形 980">
            <a:extLst>
              <a:ext uri="{FF2B5EF4-FFF2-40B4-BE49-F238E27FC236}">
                <a16:creationId xmlns:a16="http://schemas.microsoft.com/office/drawing/2014/main" id="{2861AEFC-BD65-C448-BA62-1A8D58144DC4}"/>
              </a:ext>
            </a:extLst>
          </p:cNvPr>
          <p:cNvSpPr/>
          <p:nvPr/>
        </p:nvSpPr>
        <p:spPr>
          <a:xfrm>
            <a:off x="2479162" y="4951216"/>
            <a:ext cx="391886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42</a:t>
            </a:r>
            <a:endParaRPr kumimoji="1" lang="zh-CN" altLang="en-US" dirty="0"/>
          </a:p>
        </p:txBody>
      </p:sp>
      <p:sp>
        <p:nvSpPr>
          <p:cNvPr id="982" name="矩形 981">
            <a:extLst>
              <a:ext uri="{FF2B5EF4-FFF2-40B4-BE49-F238E27FC236}">
                <a16:creationId xmlns:a16="http://schemas.microsoft.com/office/drawing/2014/main" id="{FB196D96-D588-F940-B1B0-B0B3DDFAEF39}"/>
              </a:ext>
            </a:extLst>
          </p:cNvPr>
          <p:cNvSpPr/>
          <p:nvPr/>
        </p:nvSpPr>
        <p:spPr>
          <a:xfrm>
            <a:off x="2871579" y="4951216"/>
            <a:ext cx="391886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44</a:t>
            </a:r>
            <a:endParaRPr kumimoji="1" lang="zh-CN" altLang="en-US" dirty="0"/>
          </a:p>
        </p:txBody>
      </p:sp>
      <p:sp>
        <p:nvSpPr>
          <p:cNvPr id="983" name="矩形 982">
            <a:extLst>
              <a:ext uri="{FF2B5EF4-FFF2-40B4-BE49-F238E27FC236}">
                <a16:creationId xmlns:a16="http://schemas.microsoft.com/office/drawing/2014/main" id="{EA7E0C8C-A38E-894B-9E2D-6E9BE259A39A}"/>
              </a:ext>
            </a:extLst>
          </p:cNvPr>
          <p:cNvSpPr/>
          <p:nvPr/>
        </p:nvSpPr>
        <p:spPr>
          <a:xfrm>
            <a:off x="3263996" y="4951216"/>
            <a:ext cx="391886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45</a:t>
            </a:r>
            <a:endParaRPr kumimoji="1" lang="zh-CN" altLang="en-US" dirty="0"/>
          </a:p>
        </p:txBody>
      </p:sp>
      <p:sp>
        <p:nvSpPr>
          <p:cNvPr id="984" name="矩形 983">
            <a:extLst>
              <a:ext uri="{FF2B5EF4-FFF2-40B4-BE49-F238E27FC236}">
                <a16:creationId xmlns:a16="http://schemas.microsoft.com/office/drawing/2014/main" id="{2C934977-B92A-2040-9F2A-D62A4A025A33}"/>
              </a:ext>
            </a:extLst>
          </p:cNvPr>
          <p:cNvSpPr/>
          <p:nvPr/>
        </p:nvSpPr>
        <p:spPr>
          <a:xfrm>
            <a:off x="3656413" y="4951216"/>
            <a:ext cx="391886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47</a:t>
            </a:r>
            <a:endParaRPr kumimoji="1" lang="zh-CN" altLang="en-US" dirty="0"/>
          </a:p>
        </p:txBody>
      </p:sp>
      <p:sp>
        <p:nvSpPr>
          <p:cNvPr id="985" name="矩形 984">
            <a:extLst>
              <a:ext uri="{FF2B5EF4-FFF2-40B4-BE49-F238E27FC236}">
                <a16:creationId xmlns:a16="http://schemas.microsoft.com/office/drawing/2014/main" id="{23EF96DA-676A-F346-8161-1E78B0975B86}"/>
              </a:ext>
            </a:extLst>
          </p:cNvPr>
          <p:cNvSpPr/>
          <p:nvPr/>
        </p:nvSpPr>
        <p:spPr>
          <a:xfrm>
            <a:off x="4048830" y="4951216"/>
            <a:ext cx="391886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48</a:t>
            </a:r>
            <a:endParaRPr kumimoji="1" lang="zh-CN" altLang="en-US" dirty="0"/>
          </a:p>
        </p:txBody>
      </p:sp>
      <p:sp>
        <p:nvSpPr>
          <p:cNvPr id="986" name="矩形 985">
            <a:extLst>
              <a:ext uri="{FF2B5EF4-FFF2-40B4-BE49-F238E27FC236}">
                <a16:creationId xmlns:a16="http://schemas.microsoft.com/office/drawing/2014/main" id="{17C50C66-E7AE-8B41-8CD3-EF084ABF3354}"/>
              </a:ext>
            </a:extLst>
          </p:cNvPr>
          <p:cNvSpPr/>
          <p:nvPr/>
        </p:nvSpPr>
        <p:spPr>
          <a:xfrm>
            <a:off x="2479156" y="5368815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43</a:t>
            </a:r>
            <a:endParaRPr kumimoji="1" lang="zh-CN" altLang="en-US" dirty="0"/>
          </a:p>
        </p:txBody>
      </p:sp>
      <p:sp>
        <p:nvSpPr>
          <p:cNvPr id="987" name="矩形 986">
            <a:extLst>
              <a:ext uri="{FF2B5EF4-FFF2-40B4-BE49-F238E27FC236}">
                <a16:creationId xmlns:a16="http://schemas.microsoft.com/office/drawing/2014/main" id="{8F0742E8-FBCA-634B-93DA-7CC96E686B0E}"/>
              </a:ext>
            </a:extLst>
          </p:cNvPr>
          <p:cNvSpPr/>
          <p:nvPr/>
        </p:nvSpPr>
        <p:spPr>
          <a:xfrm>
            <a:off x="2871573" y="5368815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46</a:t>
            </a:r>
            <a:endParaRPr kumimoji="1" lang="zh-CN" altLang="en-US" dirty="0"/>
          </a:p>
        </p:txBody>
      </p:sp>
      <p:sp>
        <p:nvSpPr>
          <p:cNvPr id="988" name="矩形 987">
            <a:extLst>
              <a:ext uri="{FF2B5EF4-FFF2-40B4-BE49-F238E27FC236}">
                <a16:creationId xmlns:a16="http://schemas.microsoft.com/office/drawing/2014/main" id="{9E50252C-E4F9-1947-91BE-97B8DEA33558}"/>
              </a:ext>
            </a:extLst>
          </p:cNvPr>
          <p:cNvSpPr/>
          <p:nvPr/>
        </p:nvSpPr>
        <p:spPr>
          <a:xfrm>
            <a:off x="3263990" y="5368815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49</a:t>
            </a:r>
            <a:endParaRPr kumimoji="1" lang="zh-CN" altLang="en-US" dirty="0"/>
          </a:p>
        </p:txBody>
      </p:sp>
      <p:sp>
        <p:nvSpPr>
          <p:cNvPr id="989" name="矩形 988">
            <a:extLst>
              <a:ext uri="{FF2B5EF4-FFF2-40B4-BE49-F238E27FC236}">
                <a16:creationId xmlns:a16="http://schemas.microsoft.com/office/drawing/2014/main" id="{ACD909C0-3336-5241-9E90-4DA6F230C1CB}"/>
              </a:ext>
            </a:extLst>
          </p:cNvPr>
          <p:cNvSpPr/>
          <p:nvPr/>
        </p:nvSpPr>
        <p:spPr>
          <a:xfrm>
            <a:off x="3656407" y="5368815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50</a:t>
            </a:r>
            <a:endParaRPr kumimoji="1" lang="zh-CN" altLang="en-US" dirty="0"/>
          </a:p>
        </p:txBody>
      </p:sp>
      <p:sp>
        <p:nvSpPr>
          <p:cNvPr id="990" name="矩形 989">
            <a:extLst>
              <a:ext uri="{FF2B5EF4-FFF2-40B4-BE49-F238E27FC236}">
                <a16:creationId xmlns:a16="http://schemas.microsoft.com/office/drawing/2014/main" id="{3DED17B6-8180-364A-8D1F-5064A7E334E1}"/>
              </a:ext>
            </a:extLst>
          </p:cNvPr>
          <p:cNvSpPr/>
          <p:nvPr/>
        </p:nvSpPr>
        <p:spPr>
          <a:xfrm>
            <a:off x="4048824" y="5368815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51</a:t>
            </a:r>
            <a:endParaRPr kumimoji="1" lang="zh-CN" altLang="en-US" dirty="0"/>
          </a:p>
        </p:txBody>
      </p:sp>
      <p:sp>
        <p:nvSpPr>
          <p:cNvPr id="991" name="矩形 990">
            <a:extLst>
              <a:ext uri="{FF2B5EF4-FFF2-40B4-BE49-F238E27FC236}">
                <a16:creationId xmlns:a16="http://schemas.microsoft.com/office/drawing/2014/main" id="{A8D9B588-3A5C-6F4D-9F98-28150E8B0BFC}"/>
              </a:ext>
            </a:extLst>
          </p:cNvPr>
          <p:cNvSpPr/>
          <p:nvPr/>
        </p:nvSpPr>
        <p:spPr>
          <a:xfrm>
            <a:off x="4441241" y="5368815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52</a:t>
            </a:r>
            <a:endParaRPr kumimoji="1" lang="zh-CN" altLang="en-US" dirty="0"/>
          </a:p>
        </p:txBody>
      </p:sp>
      <p:sp>
        <p:nvSpPr>
          <p:cNvPr id="992" name="矩形 991">
            <a:extLst>
              <a:ext uri="{FF2B5EF4-FFF2-40B4-BE49-F238E27FC236}">
                <a16:creationId xmlns:a16="http://schemas.microsoft.com/office/drawing/2014/main" id="{8927822C-B70C-B540-964A-1DF8C1B0D808}"/>
              </a:ext>
            </a:extLst>
          </p:cNvPr>
          <p:cNvSpPr/>
          <p:nvPr/>
        </p:nvSpPr>
        <p:spPr>
          <a:xfrm>
            <a:off x="4833658" y="5368815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53</a:t>
            </a:r>
            <a:endParaRPr kumimoji="1" lang="zh-CN" altLang="en-US" dirty="0"/>
          </a:p>
        </p:txBody>
      </p:sp>
      <p:sp>
        <p:nvSpPr>
          <p:cNvPr id="993" name="矩形 992">
            <a:extLst>
              <a:ext uri="{FF2B5EF4-FFF2-40B4-BE49-F238E27FC236}">
                <a16:creationId xmlns:a16="http://schemas.microsoft.com/office/drawing/2014/main" id="{9DFF1F91-0041-7A4F-878B-7871FC6BBD40}"/>
              </a:ext>
            </a:extLst>
          </p:cNvPr>
          <p:cNvSpPr/>
          <p:nvPr/>
        </p:nvSpPr>
        <p:spPr>
          <a:xfrm>
            <a:off x="4833658" y="3927682"/>
            <a:ext cx="391886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dirty="0"/>
              <a:t>23</a:t>
            </a:r>
            <a:endParaRPr kumimoji="1" lang="zh-CN" altLang="en-US" dirty="0"/>
          </a:p>
        </p:txBody>
      </p:sp>
      <p:sp>
        <p:nvSpPr>
          <p:cNvPr id="994" name="矩形 993">
            <a:extLst>
              <a:ext uri="{FF2B5EF4-FFF2-40B4-BE49-F238E27FC236}">
                <a16:creationId xmlns:a16="http://schemas.microsoft.com/office/drawing/2014/main" id="{CEA372FB-DC42-454D-9A5B-8903C817A4D1}"/>
              </a:ext>
            </a:extLst>
          </p:cNvPr>
          <p:cNvSpPr/>
          <p:nvPr/>
        </p:nvSpPr>
        <p:spPr>
          <a:xfrm>
            <a:off x="3852350" y="1963668"/>
            <a:ext cx="216000" cy="216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95" name="矩形 994">
            <a:extLst>
              <a:ext uri="{FF2B5EF4-FFF2-40B4-BE49-F238E27FC236}">
                <a16:creationId xmlns:a16="http://schemas.microsoft.com/office/drawing/2014/main" id="{B56432BF-C619-6D48-A96A-384BAABF3E8B}"/>
              </a:ext>
            </a:extLst>
          </p:cNvPr>
          <p:cNvSpPr/>
          <p:nvPr/>
        </p:nvSpPr>
        <p:spPr>
          <a:xfrm>
            <a:off x="3852350" y="2453336"/>
            <a:ext cx="216000" cy="21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51B2F34-B9ED-064D-ABB9-D4AF6E8BE3CE}"/>
              </a:ext>
            </a:extLst>
          </p:cNvPr>
          <p:cNvSpPr txBox="1"/>
          <p:nvPr/>
        </p:nvSpPr>
        <p:spPr>
          <a:xfrm>
            <a:off x="4244767" y="1886774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与进程</a:t>
            </a:r>
            <a:r>
              <a:rPr kumimoji="1" lang="en-US" altLang="zh-CN" b="1" dirty="0"/>
              <a:t>1</a:t>
            </a:r>
            <a:r>
              <a:rPr kumimoji="1" lang="zh-CN" altLang="en-US" b="1" dirty="0"/>
              <a:t>通信</a:t>
            </a:r>
          </a:p>
        </p:txBody>
      </p:sp>
      <p:sp>
        <p:nvSpPr>
          <p:cNvPr id="996" name="文本框 995">
            <a:extLst>
              <a:ext uri="{FF2B5EF4-FFF2-40B4-BE49-F238E27FC236}">
                <a16:creationId xmlns:a16="http://schemas.microsoft.com/office/drawing/2014/main" id="{D6A2A700-B5EA-6648-8E8D-8F1AB738BB3D}"/>
              </a:ext>
            </a:extLst>
          </p:cNvPr>
          <p:cNvSpPr txBox="1"/>
          <p:nvPr/>
        </p:nvSpPr>
        <p:spPr>
          <a:xfrm>
            <a:off x="4266596" y="2382111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与进程</a:t>
            </a:r>
            <a:r>
              <a:rPr kumimoji="1" lang="en-US" altLang="zh-CN" b="1" dirty="0"/>
              <a:t>2</a:t>
            </a:r>
            <a:r>
              <a:rPr kumimoji="1" lang="zh-CN" altLang="en-US" b="1" dirty="0"/>
              <a:t>通信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440854A-AD40-CE4B-8413-E85CAC7C0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941" y="1857310"/>
            <a:ext cx="55499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23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92E883FB-6F0F-BB4C-9334-7232C81C796A}"/>
              </a:ext>
            </a:extLst>
          </p:cNvPr>
          <p:cNvSpPr/>
          <p:nvPr/>
        </p:nvSpPr>
        <p:spPr>
          <a:xfrm>
            <a:off x="825388" y="930584"/>
            <a:ext cx="4549834" cy="509798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EEDC03-83E7-E143-B076-66AD8D2D4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65" y="2659023"/>
            <a:ext cx="1154006" cy="1148889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C411F54-DAD7-3848-9B12-31AE043E3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989" y="1180989"/>
            <a:ext cx="1776774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81E5ACB-F824-764A-9D2A-9BB96316B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400" y="2571489"/>
            <a:ext cx="1000197" cy="14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2443559-706F-3642-BD8C-716FDE9E78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0898" y="4413948"/>
            <a:ext cx="1267200" cy="14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9" name="圆角矩形 8">
            <a:extLst>
              <a:ext uri="{FF2B5EF4-FFF2-40B4-BE49-F238E27FC236}">
                <a16:creationId xmlns:a16="http://schemas.microsoft.com/office/drawing/2014/main" id="{A1A4361F-5068-8C43-89FD-EA0FD53140E5}"/>
              </a:ext>
            </a:extLst>
          </p:cNvPr>
          <p:cNvSpPr/>
          <p:nvPr/>
        </p:nvSpPr>
        <p:spPr>
          <a:xfrm>
            <a:off x="6310083" y="1379447"/>
            <a:ext cx="3565438" cy="375643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左右箭头 11">
            <a:extLst>
              <a:ext uri="{FF2B5EF4-FFF2-40B4-BE49-F238E27FC236}">
                <a16:creationId xmlns:a16="http://schemas.microsoft.com/office/drawing/2014/main" id="{F7DB74F9-8002-E74D-9A0E-4E65139EC519}"/>
              </a:ext>
            </a:extLst>
          </p:cNvPr>
          <p:cNvSpPr/>
          <p:nvPr/>
        </p:nvSpPr>
        <p:spPr>
          <a:xfrm>
            <a:off x="5430116" y="3060215"/>
            <a:ext cx="852583" cy="462547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1EED529-87DE-594E-929D-9BF2D82D3247}"/>
              </a:ext>
            </a:extLst>
          </p:cNvPr>
          <p:cNvSpPr txBox="1"/>
          <p:nvPr/>
        </p:nvSpPr>
        <p:spPr>
          <a:xfrm>
            <a:off x="2095724" y="1490157"/>
            <a:ext cx="1056700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进程 </a:t>
            </a:r>
            <a:r>
              <a:rPr kumimoji="1" lang="en-US" altLang="zh-CN" sz="2400" b="1" dirty="0"/>
              <a:t>0</a:t>
            </a:r>
            <a:endParaRPr kumimoji="1" lang="zh-CN" altLang="en-US" sz="24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0D931A7-478B-6148-BB09-B7F6B60585ED}"/>
              </a:ext>
            </a:extLst>
          </p:cNvPr>
          <p:cNvSpPr txBox="1"/>
          <p:nvPr/>
        </p:nvSpPr>
        <p:spPr>
          <a:xfrm>
            <a:off x="2100696" y="3154263"/>
            <a:ext cx="1056700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进程 </a:t>
            </a:r>
            <a:r>
              <a:rPr kumimoji="1" lang="en-US" altLang="zh-CN" sz="2400" b="1" dirty="0"/>
              <a:t>1</a:t>
            </a:r>
            <a:endParaRPr kumimoji="1" lang="zh-CN" altLang="en-US" sz="24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BCE5FBC-E7D7-BA48-849F-061546EF1395}"/>
              </a:ext>
            </a:extLst>
          </p:cNvPr>
          <p:cNvSpPr txBox="1"/>
          <p:nvPr/>
        </p:nvSpPr>
        <p:spPr>
          <a:xfrm>
            <a:off x="2101167" y="4860453"/>
            <a:ext cx="1056700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进程 </a:t>
            </a:r>
            <a:r>
              <a:rPr kumimoji="1" lang="en-US" altLang="zh-CN" sz="2400" b="1" dirty="0"/>
              <a:t>2</a:t>
            </a:r>
            <a:endParaRPr kumimoji="1" lang="zh-CN" altLang="en-US" sz="24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0B25DAC-9009-F744-8FEC-A6600E3D8CCB}"/>
              </a:ext>
            </a:extLst>
          </p:cNvPr>
          <p:cNvSpPr txBox="1"/>
          <p:nvPr/>
        </p:nvSpPr>
        <p:spPr>
          <a:xfrm>
            <a:off x="6497480" y="2876327"/>
            <a:ext cx="1056700" cy="461665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GPU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0</a:t>
            </a:r>
            <a:endParaRPr kumimoji="1" lang="zh-CN" altLang="en-US" sz="2400" b="1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59B16E13-9752-9B4A-BEE3-187466A0C0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1745" y="1720989"/>
            <a:ext cx="809941" cy="720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7F18ED4-8A8A-FE4D-94C5-8EAAD72F43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1745" y="2876327"/>
            <a:ext cx="809941" cy="720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28005C64-AE28-5E47-8BDB-58C2FC696A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1745" y="4053948"/>
            <a:ext cx="809941" cy="720000"/>
          </a:xfrm>
          <a:prstGeom prst="rect">
            <a:avLst/>
          </a:prstGeom>
        </p:spPr>
      </p:pic>
      <p:sp>
        <p:nvSpPr>
          <p:cNvPr id="26" name="左右箭头 25">
            <a:extLst>
              <a:ext uri="{FF2B5EF4-FFF2-40B4-BE49-F238E27FC236}">
                <a16:creationId xmlns:a16="http://schemas.microsoft.com/office/drawing/2014/main" id="{E098BDB4-7B78-D449-8C67-E5BC71C42282}"/>
              </a:ext>
            </a:extLst>
          </p:cNvPr>
          <p:cNvSpPr/>
          <p:nvPr/>
        </p:nvSpPr>
        <p:spPr>
          <a:xfrm>
            <a:off x="5416361" y="1849715"/>
            <a:ext cx="852583" cy="462547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左右箭头 26">
            <a:extLst>
              <a:ext uri="{FF2B5EF4-FFF2-40B4-BE49-F238E27FC236}">
                <a16:creationId xmlns:a16="http://schemas.microsoft.com/office/drawing/2014/main" id="{A11EBEF0-1FCD-3941-A8FA-BB1601AD19FE}"/>
              </a:ext>
            </a:extLst>
          </p:cNvPr>
          <p:cNvSpPr/>
          <p:nvPr/>
        </p:nvSpPr>
        <p:spPr>
          <a:xfrm>
            <a:off x="5443808" y="4182674"/>
            <a:ext cx="852583" cy="462547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21472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92E883FB-6F0F-BB4C-9334-7232C81C796A}"/>
              </a:ext>
            </a:extLst>
          </p:cNvPr>
          <p:cNvSpPr/>
          <p:nvPr/>
        </p:nvSpPr>
        <p:spPr>
          <a:xfrm>
            <a:off x="825388" y="930584"/>
            <a:ext cx="4549834" cy="509798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EEDC03-83E7-E143-B076-66AD8D2D4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65" y="2659023"/>
            <a:ext cx="1154006" cy="1148889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C411F54-DAD7-3848-9B12-31AE043E3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989" y="1180989"/>
            <a:ext cx="1776774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81E5ACB-F824-764A-9D2A-9BB96316B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400" y="2571489"/>
            <a:ext cx="1000197" cy="14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2443559-706F-3642-BD8C-716FDE9E78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0898" y="4413948"/>
            <a:ext cx="1267200" cy="14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9" name="圆角矩形 8">
            <a:extLst>
              <a:ext uri="{FF2B5EF4-FFF2-40B4-BE49-F238E27FC236}">
                <a16:creationId xmlns:a16="http://schemas.microsoft.com/office/drawing/2014/main" id="{A1A4361F-5068-8C43-89FD-EA0FD53140E5}"/>
              </a:ext>
            </a:extLst>
          </p:cNvPr>
          <p:cNvSpPr/>
          <p:nvPr/>
        </p:nvSpPr>
        <p:spPr>
          <a:xfrm>
            <a:off x="6310083" y="1379447"/>
            <a:ext cx="3565438" cy="375643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左右箭头 11">
            <a:extLst>
              <a:ext uri="{FF2B5EF4-FFF2-40B4-BE49-F238E27FC236}">
                <a16:creationId xmlns:a16="http://schemas.microsoft.com/office/drawing/2014/main" id="{F7DB74F9-8002-E74D-9A0E-4E65139EC519}"/>
              </a:ext>
            </a:extLst>
          </p:cNvPr>
          <p:cNvSpPr/>
          <p:nvPr/>
        </p:nvSpPr>
        <p:spPr>
          <a:xfrm>
            <a:off x="5430116" y="3060215"/>
            <a:ext cx="852583" cy="462547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1EED529-87DE-594E-929D-9BF2D82D3247}"/>
              </a:ext>
            </a:extLst>
          </p:cNvPr>
          <p:cNvSpPr txBox="1"/>
          <p:nvPr/>
        </p:nvSpPr>
        <p:spPr>
          <a:xfrm>
            <a:off x="2095724" y="1490157"/>
            <a:ext cx="1056700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进程 </a:t>
            </a:r>
            <a:r>
              <a:rPr kumimoji="1" lang="en-US" altLang="zh-CN" sz="2400" b="1" dirty="0"/>
              <a:t>0</a:t>
            </a:r>
            <a:endParaRPr kumimoji="1" lang="zh-CN" altLang="en-US" sz="24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0D931A7-478B-6148-BB09-B7F6B60585ED}"/>
              </a:ext>
            </a:extLst>
          </p:cNvPr>
          <p:cNvSpPr txBox="1"/>
          <p:nvPr/>
        </p:nvSpPr>
        <p:spPr>
          <a:xfrm>
            <a:off x="2100696" y="3154263"/>
            <a:ext cx="1056700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进程 </a:t>
            </a:r>
            <a:r>
              <a:rPr kumimoji="1" lang="en-US" altLang="zh-CN" sz="2400" b="1" dirty="0"/>
              <a:t>1</a:t>
            </a:r>
            <a:endParaRPr kumimoji="1" lang="zh-CN" altLang="en-US" sz="24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BCE5FBC-E7D7-BA48-849F-061546EF1395}"/>
              </a:ext>
            </a:extLst>
          </p:cNvPr>
          <p:cNvSpPr txBox="1"/>
          <p:nvPr/>
        </p:nvSpPr>
        <p:spPr>
          <a:xfrm>
            <a:off x="2101167" y="4860453"/>
            <a:ext cx="1056700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进程 </a:t>
            </a:r>
            <a:r>
              <a:rPr kumimoji="1" lang="en-US" altLang="zh-CN" sz="2400" b="1" dirty="0"/>
              <a:t>2</a:t>
            </a:r>
            <a:endParaRPr kumimoji="1" lang="zh-CN" altLang="en-US" sz="24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0B25DAC-9009-F744-8FEC-A6600E3D8CCB}"/>
              </a:ext>
            </a:extLst>
          </p:cNvPr>
          <p:cNvSpPr txBox="1"/>
          <p:nvPr/>
        </p:nvSpPr>
        <p:spPr>
          <a:xfrm>
            <a:off x="6497480" y="2876327"/>
            <a:ext cx="1056700" cy="461665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GPU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0</a:t>
            </a:r>
            <a:endParaRPr kumimoji="1" lang="zh-CN" altLang="en-US" sz="2400" b="1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59B16E13-9752-9B4A-BEE3-187466A0C0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9808" y="2361885"/>
            <a:ext cx="1782719" cy="1584755"/>
          </a:xfrm>
          <a:prstGeom prst="rect">
            <a:avLst/>
          </a:prstGeom>
        </p:spPr>
      </p:pic>
      <p:sp>
        <p:nvSpPr>
          <p:cNvPr id="26" name="左右箭头 25">
            <a:extLst>
              <a:ext uri="{FF2B5EF4-FFF2-40B4-BE49-F238E27FC236}">
                <a16:creationId xmlns:a16="http://schemas.microsoft.com/office/drawing/2014/main" id="{E098BDB4-7B78-D449-8C67-E5BC71C42282}"/>
              </a:ext>
            </a:extLst>
          </p:cNvPr>
          <p:cNvSpPr/>
          <p:nvPr/>
        </p:nvSpPr>
        <p:spPr>
          <a:xfrm>
            <a:off x="5416361" y="1849715"/>
            <a:ext cx="852583" cy="462547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左右箭头 26">
            <a:extLst>
              <a:ext uri="{FF2B5EF4-FFF2-40B4-BE49-F238E27FC236}">
                <a16:creationId xmlns:a16="http://schemas.microsoft.com/office/drawing/2014/main" id="{A11EBEF0-1FCD-3941-A8FA-BB1601AD19FE}"/>
              </a:ext>
            </a:extLst>
          </p:cNvPr>
          <p:cNvSpPr/>
          <p:nvPr/>
        </p:nvSpPr>
        <p:spPr>
          <a:xfrm>
            <a:off x="5443808" y="4182674"/>
            <a:ext cx="852583" cy="462547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39606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AE9C4B3-5378-7B48-8D22-1685DD692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50" y="876300"/>
            <a:ext cx="90551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262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3D5F6F1-D19E-8445-A23B-7C925272F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530" y="876300"/>
            <a:ext cx="90551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827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98023868-F829-4F4C-AD5E-A00F3D537E49}"/>
              </a:ext>
            </a:extLst>
          </p:cNvPr>
          <p:cNvCxnSpPr>
            <a:cxnSpLocks/>
            <a:stCxn id="2" idx="1"/>
            <a:endCxn id="10" idx="0"/>
          </p:cNvCxnSpPr>
          <p:nvPr/>
        </p:nvCxnSpPr>
        <p:spPr>
          <a:xfrm>
            <a:off x="1032529" y="1539155"/>
            <a:ext cx="961936" cy="2661232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64E020D2-6AD4-7947-9366-6EFF21550B43}"/>
              </a:ext>
            </a:extLst>
          </p:cNvPr>
          <p:cNvCxnSpPr>
            <a:cxnSpLocks/>
            <a:stCxn id="3" idx="7"/>
            <a:endCxn id="10" idx="0"/>
          </p:cNvCxnSpPr>
          <p:nvPr/>
        </p:nvCxnSpPr>
        <p:spPr>
          <a:xfrm flipH="1">
            <a:off x="1994465" y="1539155"/>
            <a:ext cx="961936" cy="2661232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4E289043-84F1-524C-BDD0-007FB3FCBE7E}"/>
              </a:ext>
            </a:extLst>
          </p:cNvPr>
          <p:cNvCxnSpPr>
            <a:cxnSpLocks/>
            <a:stCxn id="32" idx="1"/>
            <a:endCxn id="40" idx="0"/>
          </p:cNvCxnSpPr>
          <p:nvPr/>
        </p:nvCxnSpPr>
        <p:spPr>
          <a:xfrm>
            <a:off x="3864786" y="1539155"/>
            <a:ext cx="961936" cy="2661232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连接符 58">
            <a:extLst>
              <a:ext uri="{FF2B5EF4-FFF2-40B4-BE49-F238E27FC236}">
                <a16:creationId xmlns:a16="http://schemas.microsoft.com/office/drawing/2014/main" id="{CC11A0B8-9ECA-A24B-B18E-0BC4708F7424}"/>
              </a:ext>
            </a:extLst>
          </p:cNvPr>
          <p:cNvCxnSpPr>
            <a:cxnSpLocks/>
            <a:stCxn id="50" idx="7"/>
            <a:endCxn id="57" idx="0"/>
          </p:cNvCxnSpPr>
          <p:nvPr/>
        </p:nvCxnSpPr>
        <p:spPr>
          <a:xfrm flipH="1">
            <a:off x="6617239" y="1539155"/>
            <a:ext cx="961936" cy="2661232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连接符 61">
            <a:extLst>
              <a:ext uri="{FF2B5EF4-FFF2-40B4-BE49-F238E27FC236}">
                <a16:creationId xmlns:a16="http://schemas.microsoft.com/office/drawing/2014/main" id="{EC5B40FD-BD70-8F49-8F57-4BB02347F918}"/>
              </a:ext>
            </a:extLst>
          </p:cNvPr>
          <p:cNvCxnSpPr>
            <a:cxnSpLocks/>
            <a:stCxn id="39" idx="0"/>
            <a:endCxn id="61" idx="4"/>
          </p:cNvCxnSpPr>
          <p:nvPr/>
        </p:nvCxnSpPr>
        <p:spPr>
          <a:xfrm>
            <a:off x="5048114" y="3527397"/>
            <a:ext cx="246898" cy="8889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连接符 68">
            <a:extLst>
              <a:ext uri="{FF2B5EF4-FFF2-40B4-BE49-F238E27FC236}">
                <a16:creationId xmlns:a16="http://schemas.microsoft.com/office/drawing/2014/main" id="{FDDC8159-E314-5E47-940C-A1311C098FEB}"/>
              </a:ext>
            </a:extLst>
          </p:cNvPr>
          <p:cNvCxnSpPr>
            <a:cxnSpLocks/>
            <a:stCxn id="68" idx="0"/>
            <a:endCxn id="61" idx="4"/>
          </p:cNvCxnSpPr>
          <p:nvPr/>
        </p:nvCxnSpPr>
        <p:spPr>
          <a:xfrm flipH="1">
            <a:off x="5295012" y="2853955"/>
            <a:ext cx="424500" cy="1562432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>
            <a:extLst>
              <a:ext uri="{FF2B5EF4-FFF2-40B4-BE49-F238E27FC236}">
                <a16:creationId xmlns:a16="http://schemas.microsoft.com/office/drawing/2014/main" id="{39EAA5E0-1440-FB4D-8189-D0D8DDF86AC3}"/>
              </a:ext>
            </a:extLst>
          </p:cNvPr>
          <p:cNvCxnSpPr>
            <a:cxnSpLocks/>
            <a:stCxn id="68" idx="0"/>
            <a:endCxn id="78" idx="5"/>
          </p:cNvCxnSpPr>
          <p:nvPr/>
        </p:nvCxnSpPr>
        <p:spPr>
          <a:xfrm>
            <a:off x="5719512" y="2853955"/>
            <a:ext cx="525919" cy="1553351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线连接符 80">
            <a:extLst>
              <a:ext uri="{FF2B5EF4-FFF2-40B4-BE49-F238E27FC236}">
                <a16:creationId xmlns:a16="http://schemas.microsoft.com/office/drawing/2014/main" id="{1EC163AB-207E-DE4F-882C-A693EEF69240}"/>
              </a:ext>
            </a:extLst>
          </p:cNvPr>
          <p:cNvCxnSpPr>
            <a:cxnSpLocks/>
            <a:stCxn id="55" idx="0"/>
            <a:endCxn id="78" idx="4"/>
          </p:cNvCxnSpPr>
          <p:nvPr/>
        </p:nvCxnSpPr>
        <p:spPr>
          <a:xfrm flipH="1">
            <a:off x="6169063" y="3527397"/>
            <a:ext cx="226784" cy="911541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5DF0C63A-490A-4340-803D-C7AFF04BC231}"/>
              </a:ext>
            </a:extLst>
          </p:cNvPr>
          <p:cNvCxnSpPr>
            <a:cxnSpLocks/>
            <a:stCxn id="39" idx="0"/>
            <a:endCxn id="40" idx="3"/>
          </p:cNvCxnSpPr>
          <p:nvPr/>
        </p:nvCxnSpPr>
        <p:spPr>
          <a:xfrm flipH="1">
            <a:off x="4750354" y="3527397"/>
            <a:ext cx="297760" cy="8573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88">
            <a:extLst>
              <a:ext uri="{FF2B5EF4-FFF2-40B4-BE49-F238E27FC236}">
                <a16:creationId xmlns:a16="http://schemas.microsoft.com/office/drawing/2014/main" id="{4589E00C-E7C0-1446-B3D0-F6150814286B}"/>
              </a:ext>
            </a:extLst>
          </p:cNvPr>
          <p:cNvCxnSpPr>
            <a:cxnSpLocks/>
            <a:stCxn id="55" idx="0"/>
            <a:endCxn id="57" idx="4"/>
          </p:cNvCxnSpPr>
          <p:nvPr/>
        </p:nvCxnSpPr>
        <p:spPr>
          <a:xfrm>
            <a:off x="6395847" y="3527397"/>
            <a:ext cx="221392" cy="8889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>
            <a:extLst>
              <a:ext uri="{FF2B5EF4-FFF2-40B4-BE49-F238E27FC236}">
                <a16:creationId xmlns:a16="http://schemas.microsoft.com/office/drawing/2014/main" id="{A675C62D-423B-2949-B1AD-DEE3F7B65786}"/>
              </a:ext>
            </a:extLst>
          </p:cNvPr>
          <p:cNvSpPr/>
          <p:nvPr/>
        </p:nvSpPr>
        <p:spPr>
          <a:xfrm>
            <a:off x="1000897" y="1507523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B6C150A9-FF53-134C-BDE4-5B6A014CAFED}"/>
              </a:ext>
            </a:extLst>
          </p:cNvPr>
          <p:cNvSpPr/>
          <p:nvPr/>
        </p:nvSpPr>
        <p:spPr>
          <a:xfrm>
            <a:off x="2772033" y="1507523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E0068D5D-8DD3-C047-8F6F-905CEDA50676}"/>
              </a:ext>
            </a:extLst>
          </p:cNvPr>
          <p:cNvSpPr/>
          <p:nvPr/>
        </p:nvSpPr>
        <p:spPr>
          <a:xfrm>
            <a:off x="1222289" y="2180512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AD620F30-8D3A-6949-8E4F-1757B406011B}"/>
              </a:ext>
            </a:extLst>
          </p:cNvPr>
          <p:cNvSpPr/>
          <p:nvPr/>
        </p:nvSpPr>
        <p:spPr>
          <a:xfrm>
            <a:off x="2550641" y="2181419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8EF3A7AC-6D26-004A-AC1C-A782E2B66BD3}"/>
              </a:ext>
            </a:extLst>
          </p:cNvPr>
          <p:cNvSpPr/>
          <p:nvPr/>
        </p:nvSpPr>
        <p:spPr>
          <a:xfrm>
            <a:off x="1443681" y="2854408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8E60B6C-D60A-F042-AEF1-57A0C564BB79}"/>
              </a:ext>
            </a:extLst>
          </p:cNvPr>
          <p:cNvSpPr/>
          <p:nvPr/>
        </p:nvSpPr>
        <p:spPr>
          <a:xfrm>
            <a:off x="2329249" y="2854408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DE08494-7D8B-764C-8791-A5887C556FA6}"/>
              </a:ext>
            </a:extLst>
          </p:cNvPr>
          <p:cNvSpPr/>
          <p:nvPr/>
        </p:nvSpPr>
        <p:spPr>
          <a:xfrm>
            <a:off x="1665073" y="3527397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661EAB7-2499-5D47-8A00-DD379836AC64}"/>
              </a:ext>
            </a:extLst>
          </p:cNvPr>
          <p:cNvSpPr/>
          <p:nvPr/>
        </p:nvSpPr>
        <p:spPr>
          <a:xfrm>
            <a:off x="2107857" y="3527397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B12AE41-A512-9D43-AE32-9BA41E8DD04F}"/>
              </a:ext>
            </a:extLst>
          </p:cNvPr>
          <p:cNvSpPr/>
          <p:nvPr/>
        </p:nvSpPr>
        <p:spPr>
          <a:xfrm>
            <a:off x="1886465" y="4200387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BC6C7E62-7330-934D-BC5D-48C31871BD03}"/>
              </a:ext>
            </a:extLst>
          </p:cNvPr>
          <p:cNvSpPr/>
          <p:nvPr/>
        </p:nvSpPr>
        <p:spPr>
          <a:xfrm>
            <a:off x="3833154" y="1507523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367923C1-9FD9-D444-9896-B1159F3F9589}"/>
              </a:ext>
            </a:extLst>
          </p:cNvPr>
          <p:cNvSpPr/>
          <p:nvPr/>
        </p:nvSpPr>
        <p:spPr>
          <a:xfrm>
            <a:off x="4054546" y="2180512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1A57F573-269D-5D4E-8EC1-AE131CA27C8B}"/>
              </a:ext>
            </a:extLst>
          </p:cNvPr>
          <p:cNvSpPr/>
          <p:nvPr/>
        </p:nvSpPr>
        <p:spPr>
          <a:xfrm>
            <a:off x="4275938" y="2854408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E1012CCF-83B9-E242-9FB9-43C028759577}"/>
              </a:ext>
            </a:extLst>
          </p:cNvPr>
          <p:cNvSpPr/>
          <p:nvPr/>
        </p:nvSpPr>
        <p:spPr>
          <a:xfrm>
            <a:off x="4497330" y="3527397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B7BF41AD-4CC6-1C42-AD7E-68A811D2F1F7}"/>
              </a:ext>
            </a:extLst>
          </p:cNvPr>
          <p:cNvSpPr/>
          <p:nvPr/>
        </p:nvSpPr>
        <p:spPr>
          <a:xfrm>
            <a:off x="4940114" y="3527397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CCB378AD-22D4-B448-A590-54B49436FACE}"/>
              </a:ext>
            </a:extLst>
          </p:cNvPr>
          <p:cNvSpPr/>
          <p:nvPr/>
        </p:nvSpPr>
        <p:spPr>
          <a:xfrm>
            <a:off x="4718722" y="4200387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F8CB950A-4AC8-1C48-9D6D-1A8FBB6093EA}"/>
              </a:ext>
            </a:extLst>
          </p:cNvPr>
          <p:cNvSpPr/>
          <p:nvPr/>
        </p:nvSpPr>
        <p:spPr>
          <a:xfrm>
            <a:off x="7394807" y="1507523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19211D58-E342-F343-A5F9-7EFB1D85598B}"/>
              </a:ext>
            </a:extLst>
          </p:cNvPr>
          <p:cNvSpPr/>
          <p:nvPr/>
        </p:nvSpPr>
        <p:spPr>
          <a:xfrm>
            <a:off x="7173415" y="2181419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D83BCAA1-153F-B74C-BEF4-C60E753CCE22}"/>
              </a:ext>
            </a:extLst>
          </p:cNvPr>
          <p:cNvSpPr/>
          <p:nvPr/>
        </p:nvSpPr>
        <p:spPr>
          <a:xfrm>
            <a:off x="6952023" y="2854408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C181C84F-D529-6544-B57C-646B1B357E39}"/>
              </a:ext>
            </a:extLst>
          </p:cNvPr>
          <p:cNvSpPr/>
          <p:nvPr/>
        </p:nvSpPr>
        <p:spPr>
          <a:xfrm>
            <a:off x="6287847" y="3527397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32930DA1-56AF-EF4E-A6EE-F3796AA95191}"/>
              </a:ext>
            </a:extLst>
          </p:cNvPr>
          <p:cNvSpPr/>
          <p:nvPr/>
        </p:nvSpPr>
        <p:spPr>
          <a:xfrm>
            <a:off x="6730631" y="3527397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802E8609-BA90-A94A-A0B7-D3A95C4BAE8F}"/>
              </a:ext>
            </a:extLst>
          </p:cNvPr>
          <p:cNvSpPr/>
          <p:nvPr/>
        </p:nvSpPr>
        <p:spPr>
          <a:xfrm>
            <a:off x="6509239" y="4200387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D0779662-5E05-554E-989A-96E5A82205FD}"/>
              </a:ext>
            </a:extLst>
          </p:cNvPr>
          <p:cNvSpPr/>
          <p:nvPr/>
        </p:nvSpPr>
        <p:spPr>
          <a:xfrm>
            <a:off x="5187012" y="4200387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FB4AD183-8391-DB4B-9AF0-D05D061FE10C}"/>
              </a:ext>
            </a:extLst>
          </p:cNvPr>
          <p:cNvSpPr/>
          <p:nvPr/>
        </p:nvSpPr>
        <p:spPr>
          <a:xfrm>
            <a:off x="5611512" y="2853955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DD33DB08-B2D8-2A4F-8B90-B0ACF1CF430F}"/>
              </a:ext>
            </a:extLst>
          </p:cNvPr>
          <p:cNvSpPr/>
          <p:nvPr/>
        </p:nvSpPr>
        <p:spPr>
          <a:xfrm>
            <a:off x="5403012" y="3540061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51389550-D77B-D24E-9D64-7756A8EED4BC}"/>
              </a:ext>
            </a:extLst>
          </p:cNvPr>
          <p:cNvSpPr/>
          <p:nvPr/>
        </p:nvSpPr>
        <p:spPr>
          <a:xfrm>
            <a:off x="5898375" y="3527397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113AF544-54E0-2C4A-A3CD-1DAA345AFC5C}"/>
              </a:ext>
            </a:extLst>
          </p:cNvPr>
          <p:cNvSpPr/>
          <p:nvPr/>
        </p:nvSpPr>
        <p:spPr>
          <a:xfrm>
            <a:off x="6061063" y="4222938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下箭头 96">
            <a:extLst>
              <a:ext uri="{FF2B5EF4-FFF2-40B4-BE49-F238E27FC236}">
                <a16:creationId xmlns:a16="http://schemas.microsoft.com/office/drawing/2014/main" id="{0BEEC5F5-16E9-E048-AE39-B70A3FE1EEAF}"/>
              </a:ext>
            </a:extLst>
          </p:cNvPr>
          <p:cNvSpPr/>
          <p:nvPr/>
        </p:nvSpPr>
        <p:spPr>
          <a:xfrm>
            <a:off x="7642525" y="1507523"/>
            <a:ext cx="985652" cy="2931415"/>
          </a:xfrm>
          <a:prstGeom prst="downArrow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细</a:t>
            </a:r>
            <a:endParaRPr kumimoji="1" lang="en-US" altLang="zh-CN" sz="3200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ctr"/>
            <a:endParaRPr kumimoji="1" lang="en-US" altLang="zh-CN" sz="3200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ctr"/>
            <a:endParaRPr kumimoji="1" lang="en-US" altLang="zh-CN" sz="3200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ctr"/>
            <a:endParaRPr kumimoji="1" lang="en-US" altLang="zh-CN" sz="3200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ctr"/>
            <a:r>
              <a:rPr kumimoji="1" lang="zh-CN" altLang="en-US" sz="32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粗</a:t>
            </a:r>
          </a:p>
        </p:txBody>
      </p:sp>
      <p:pic>
        <p:nvPicPr>
          <p:cNvPr id="99" name="图片 98">
            <a:extLst>
              <a:ext uri="{FF2B5EF4-FFF2-40B4-BE49-F238E27FC236}">
                <a16:creationId xmlns:a16="http://schemas.microsoft.com/office/drawing/2014/main" id="{E02ABF10-5B71-D34C-8F41-F6094BF0C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114" y="3860872"/>
            <a:ext cx="76200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156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82181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87958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89051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301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7D65C347-48C6-5E4B-AA79-9DB96733C5FB}"/>
              </a:ext>
            </a:extLst>
          </p:cNvPr>
          <p:cNvGrpSpPr/>
          <p:nvPr/>
        </p:nvGrpSpPr>
        <p:grpSpPr>
          <a:xfrm>
            <a:off x="222250" y="298450"/>
            <a:ext cx="8812447" cy="3834672"/>
            <a:chOff x="222250" y="298450"/>
            <a:chExt cx="8812447" cy="383467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18B467B-9131-914E-BA13-05A5130A12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0000"/>
            <a:stretch/>
          </p:blipFill>
          <p:spPr>
            <a:xfrm>
              <a:off x="222250" y="298450"/>
              <a:ext cx="7565792" cy="3782896"/>
            </a:xfrm>
            <a:prstGeom prst="rect">
              <a:avLst/>
            </a:prstGeom>
          </p:spPr>
        </p:pic>
        <p:cxnSp>
          <p:nvCxnSpPr>
            <p:cNvPr id="6" name="直线箭头连接符 5">
              <a:extLst>
                <a:ext uri="{FF2B5EF4-FFF2-40B4-BE49-F238E27FC236}">
                  <a16:creationId xmlns:a16="http://schemas.microsoft.com/office/drawing/2014/main" id="{CC5957E0-A24D-F44C-AFA4-FE2E1E1584CB}"/>
                </a:ext>
              </a:extLst>
            </p:cNvPr>
            <p:cNvCxnSpPr/>
            <p:nvPr/>
          </p:nvCxnSpPr>
          <p:spPr>
            <a:xfrm>
              <a:off x="7788042" y="2631688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02888BA1-4C53-1F49-BA6A-31DE01BB9FCF}"/>
                </a:ext>
              </a:extLst>
            </p:cNvPr>
            <p:cNvCxnSpPr/>
            <p:nvPr/>
          </p:nvCxnSpPr>
          <p:spPr>
            <a:xfrm>
              <a:off x="7788042" y="2859875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线箭头连接符 7">
              <a:extLst>
                <a:ext uri="{FF2B5EF4-FFF2-40B4-BE49-F238E27FC236}">
                  <a16:creationId xmlns:a16="http://schemas.microsoft.com/office/drawing/2014/main" id="{5461A858-3FF4-C34B-98F7-6576BA165AF1}"/>
                </a:ext>
              </a:extLst>
            </p:cNvPr>
            <p:cNvCxnSpPr/>
            <p:nvPr/>
          </p:nvCxnSpPr>
          <p:spPr>
            <a:xfrm>
              <a:off x="7788042" y="3963845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箭头连接符 8">
              <a:extLst>
                <a:ext uri="{FF2B5EF4-FFF2-40B4-BE49-F238E27FC236}">
                  <a16:creationId xmlns:a16="http://schemas.microsoft.com/office/drawing/2014/main" id="{F1DBABC6-5921-7F47-B4D9-E5BECA376B1C}"/>
                </a:ext>
              </a:extLst>
            </p:cNvPr>
            <p:cNvCxnSpPr/>
            <p:nvPr/>
          </p:nvCxnSpPr>
          <p:spPr>
            <a:xfrm>
              <a:off x="7788042" y="3095599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26BD7878-ABFE-1445-B3EB-9775D37FF82E}"/>
                </a:ext>
              </a:extLst>
            </p:cNvPr>
            <p:cNvCxnSpPr/>
            <p:nvPr/>
          </p:nvCxnSpPr>
          <p:spPr>
            <a:xfrm>
              <a:off x="7788042" y="3310984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箭头连接符 10">
              <a:extLst>
                <a:ext uri="{FF2B5EF4-FFF2-40B4-BE49-F238E27FC236}">
                  <a16:creationId xmlns:a16="http://schemas.microsoft.com/office/drawing/2014/main" id="{2690E899-8B46-DE40-A8A9-AF9C62535F0C}"/>
                </a:ext>
              </a:extLst>
            </p:cNvPr>
            <p:cNvCxnSpPr/>
            <p:nvPr/>
          </p:nvCxnSpPr>
          <p:spPr>
            <a:xfrm>
              <a:off x="7788042" y="3538654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547B5E0C-0D90-6748-8145-24A15EEDCFDA}"/>
                </a:ext>
              </a:extLst>
            </p:cNvPr>
            <p:cNvCxnSpPr/>
            <p:nvPr/>
          </p:nvCxnSpPr>
          <p:spPr>
            <a:xfrm>
              <a:off x="7788042" y="3754141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AC3A521-A94A-0645-9548-A47C94A036DE}"/>
                </a:ext>
              </a:extLst>
            </p:cNvPr>
            <p:cNvSpPr txBox="1"/>
            <p:nvPr/>
          </p:nvSpPr>
          <p:spPr>
            <a:xfrm>
              <a:off x="8218448" y="2442163"/>
              <a:ext cx="760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warp0</a:t>
              </a:r>
              <a:endParaRPr kumimoji="1" lang="zh-CN" altLang="en-US" sz="1600" b="1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D096630-BE94-3D49-95FB-13546C2099CC}"/>
                </a:ext>
              </a:extLst>
            </p:cNvPr>
            <p:cNvSpPr txBox="1"/>
            <p:nvPr/>
          </p:nvSpPr>
          <p:spPr>
            <a:xfrm>
              <a:off x="8218448" y="2672115"/>
              <a:ext cx="8162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warp1</a:t>
              </a:r>
              <a:r>
                <a:rPr kumimoji="1" lang="zh-CN" altLang="en-US" sz="1600" b="1" dirty="0"/>
                <a:t> 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635AF4F-01B0-C34A-9A08-EBE2152DEBE7}"/>
                </a:ext>
              </a:extLst>
            </p:cNvPr>
            <p:cNvSpPr txBox="1"/>
            <p:nvPr/>
          </p:nvSpPr>
          <p:spPr>
            <a:xfrm>
              <a:off x="8218448" y="2902149"/>
              <a:ext cx="760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warp2</a:t>
              </a:r>
              <a:endParaRPr kumimoji="1" lang="zh-CN" altLang="en-US" sz="1600" b="1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696A0F9-B5BC-A44B-903D-4AE25827DECD}"/>
                </a:ext>
              </a:extLst>
            </p:cNvPr>
            <p:cNvSpPr txBox="1"/>
            <p:nvPr/>
          </p:nvSpPr>
          <p:spPr>
            <a:xfrm>
              <a:off x="8218448" y="3115169"/>
              <a:ext cx="8162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warp3</a:t>
              </a:r>
              <a:r>
                <a:rPr kumimoji="1" lang="zh-CN" altLang="en-US" sz="1600" b="1" dirty="0"/>
                <a:t> 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25951ECB-31D2-824B-9032-96895D0D3A35}"/>
                </a:ext>
              </a:extLst>
            </p:cNvPr>
            <p:cNvSpPr txBox="1"/>
            <p:nvPr/>
          </p:nvSpPr>
          <p:spPr>
            <a:xfrm>
              <a:off x="8218448" y="3334582"/>
              <a:ext cx="8162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warp4</a:t>
              </a:r>
              <a:r>
                <a:rPr kumimoji="1" lang="zh-CN" altLang="en-US" sz="1600" b="1" dirty="0"/>
                <a:t> 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FDA2F9A-A73F-244E-84FC-83B32CF72239}"/>
                </a:ext>
              </a:extLst>
            </p:cNvPr>
            <p:cNvSpPr txBox="1"/>
            <p:nvPr/>
          </p:nvSpPr>
          <p:spPr>
            <a:xfrm>
              <a:off x="8218448" y="3564616"/>
              <a:ext cx="760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warp5</a:t>
              </a:r>
              <a:endParaRPr kumimoji="1" lang="zh-CN" altLang="en-US" sz="1600" b="1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C6C76A2-58CC-F74C-99C1-9EA7C57A22B3}"/>
                </a:ext>
              </a:extLst>
            </p:cNvPr>
            <p:cNvSpPr txBox="1"/>
            <p:nvPr/>
          </p:nvSpPr>
          <p:spPr>
            <a:xfrm>
              <a:off x="8218448" y="3794568"/>
              <a:ext cx="8162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warp6</a:t>
              </a:r>
              <a:r>
                <a:rPr kumimoji="1" lang="zh-CN" altLang="en-US" sz="1600" b="1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39485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32669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0064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1409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5769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94146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49848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3557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84656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2931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3225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58BF219-176F-7B4B-8A71-98D243D46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5A6EF82A-D622-DD46-B81B-237A6C85C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479550"/>
            <a:ext cx="88011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549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7234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3786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46225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23002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10521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54391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61907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27716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16721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975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4282D971-1A06-2545-B5E3-FC718139CA81}"/>
              </a:ext>
            </a:extLst>
          </p:cNvPr>
          <p:cNvGrpSpPr/>
          <p:nvPr/>
        </p:nvGrpSpPr>
        <p:grpSpPr>
          <a:xfrm>
            <a:off x="222250" y="298450"/>
            <a:ext cx="8812447" cy="3834672"/>
            <a:chOff x="222250" y="298450"/>
            <a:chExt cx="8812447" cy="3834672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7D65C347-48C6-5E4B-AA79-9DB96733C5FB}"/>
                </a:ext>
              </a:extLst>
            </p:cNvPr>
            <p:cNvGrpSpPr/>
            <p:nvPr/>
          </p:nvGrpSpPr>
          <p:grpSpPr>
            <a:xfrm>
              <a:off x="222250" y="298450"/>
              <a:ext cx="8812447" cy="3834672"/>
              <a:chOff x="222250" y="298450"/>
              <a:chExt cx="8812447" cy="3834672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518B467B-9131-914E-BA13-05A5130A12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50000"/>
              <a:stretch/>
            </p:blipFill>
            <p:spPr>
              <a:xfrm>
                <a:off x="222250" y="298450"/>
                <a:ext cx="7565792" cy="3782896"/>
              </a:xfrm>
              <a:prstGeom prst="rect">
                <a:avLst/>
              </a:prstGeom>
            </p:spPr>
          </p:pic>
          <p:cxnSp>
            <p:nvCxnSpPr>
              <p:cNvPr id="6" name="直线箭头连接符 5">
                <a:extLst>
                  <a:ext uri="{FF2B5EF4-FFF2-40B4-BE49-F238E27FC236}">
                    <a16:creationId xmlns:a16="http://schemas.microsoft.com/office/drawing/2014/main" id="{CC5957E0-A24D-F44C-AFA4-FE2E1E1584CB}"/>
                  </a:ext>
                </a:extLst>
              </p:cNvPr>
              <p:cNvCxnSpPr/>
              <p:nvPr/>
            </p:nvCxnSpPr>
            <p:spPr>
              <a:xfrm>
                <a:off x="7788042" y="2631688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线箭头连接符 6">
                <a:extLst>
                  <a:ext uri="{FF2B5EF4-FFF2-40B4-BE49-F238E27FC236}">
                    <a16:creationId xmlns:a16="http://schemas.microsoft.com/office/drawing/2014/main" id="{02888BA1-4C53-1F49-BA6A-31DE01BB9FCF}"/>
                  </a:ext>
                </a:extLst>
              </p:cNvPr>
              <p:cNvCxnSpPr/>
              <p:nvPr/>
            </p:nvCxnSpPr>
            <p:spPr>
              <a:xfrm>
                <a:off x="7788042" y="2859875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线箭头连接符 7">
                <a:extLst>
                  <a:ext uri="{FF2B5EF4-FFF2-40B4-BE49-F238E27FC236}">
                    <a16:creationId xmlns:a16="http://schemas.microsoft.com/office/drawing/2014/main" id="{5461A858-3FF4-C34B-98F7-6576BA165AF1}"/>
                  </a:ext>
                </a:extLst>
              </p:cNvPr>
              <p:cNvCxnSpPr/>
              <p:nvPr/>
            </p:nvCxnSpPr>
            <p:spPr>
              <a:xfrm>
                <a:off x="7788042" y="3963845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线箭头连接符 8">
                <a:extLst>
                  <a:ext uri="{FF2B5EF4-FFF2-40B4-BE49-F238E27FC236}">
                    <a16:creationId xmlns:a16="http://schemas.microsoft.com/office/drawing/2014/main" id="{F1DBABC6-5921-7F47-B4D9-E5BECA376B1C}"/>
                  </a:ext>
                </a:extLst>
              </p:cNvPr>
              <p:cNvCxnSpPr/>
              <p:nvPr/>
            </p:nvCxnSpPr>
            <p:spPr>
              <a:xfrm>
                <a:off x="7788042" y="3095599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线箭头连接符 9">
                <a:extLst>
                  <a:ext uri="{FF2B5EF4-FFF2-40B4-BE49-F238E27FC236}">
                    <a16:creationId xmlns:a16="http://schemas.microsoft.com/office/drawing/2014/main" id="{26BD7878-ABFE-1445-B3EB-9775D37FF82E}"/>
                  </a:ext>
                </a:extLst>
              </p:cNvPr>
              <p:cNvCxnSpPr/>
              <p:nvPr/>
            </p:nvCxnSpPr>
            <p:spPr>
              <a:xfrm>
                <a:off x="7788042" y="3310984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线箭头连接符 10">
                <a:extLst>
                  <a:ext uri="{FF2B5EF4-FFF2-40B4-BE49-F238E27FC236}">
                    <a16:creationId xmlns:a16="http://schemas.microsoft.com/office/drawing/2014/main" id="{2690E899-8B46-DE40-A8A9-AF9C62535F0C}"/>
                  </a:ext>
                </a:extLst>
              </p:cNvPr>
              <p:cNvCxnSpPr/>
              <p:nvPr/>
            </p:nvCxnSpPr>
            <p:spPr>
              <a:xfrm>
                <a:off x="7788042" y="3538654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线箭头连接符 11">
                <a:extLst>
                  <a:ext uri="{FF2B5EF4-FFF2-40B4-BE49-F238E27FC236}">
                    <a16:creationId xmlns:a16="http://schemas.microsoft.com/office/drawing/2014/main" id="{547B5E0C-0D90-6748-8145-24A15EEDCFDA}"/>
                  </a:ext>
                </a:extLst>
              </p:cNvPr>
              <p:cNvCxnSpPr/>
              <p:nvPr/>
            </p:nvCxnSpPr>
            <p:spPr>
              <a:xfrm>
                <a:off x="7788042" y="3754141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AC3A521-A94A-0645-9548-A47C94A036DE}"/>
                  </a:ext>
                </a:extLst>
              </p:cNvPr>
              <p:cNvSpPr txBox="1"/>
              <p:nvPr/>
            </p:nvSpPr>
            <p:spPr>
              <a:xfrm>
                <a:off x="8218448" y="2442163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warp0</a:t>
                </a:r>
                <a:endParaRPr kumimoji="1" lang="zh-CN" altLang="en-US" sz="1600" b="1" dirty="0"/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D096630-BE94-3D49-95FB-13546C2099CC}"/>
                  </a:ext>
                </a:extLst>
              </p:cNvPr>
              <p:cNvSpPr txBox="1"/>
              <p:nvPr/>
            </p:nvSpPr>
            <p:spPr>
              <a:xfrm>
                <a:off x="8218448" y="2672115"/>
                <a:ext cx="8162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warp1</a:t>
                </a:r>
                <a:r>
                  <a:rPr kumimoji="1" lang="zh-CN" altLang="en-US" sz="1600" b="1" dirty="0"/>
                  <a:t> </a:t>
                </a: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635AF4F-01B0-C34A-9A08-EBE2152DEBE7}"/>
                  </a:ext>
                </a:extLst>
              </p:cNvPr>
              <p:cNvSpPr txBox="1"/>
              <p:nvPr/>
            </p:nvSpPr>
            <p:spPr>
              <a:xfrm>
                <a:off x="8218448" y="2902149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warp2</a:t>
                </a:r>
                <a:endParaRPr kumimoji="1" lang="zh-CN" altLang="en-US" sz="1600" b="1" dirty="0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696A0F9-B5BC-A44B-903D-4AE25827DECD}"/>
                  </a:ext>
                </a:extLst>
              </p:cNvPr>
              <p:cNvSpPr txBox="1"/>
              <p:nvPr/>
            </p:nvSpPr>
            <p:spPr>
              <a:xfrm>
                <a:off x="8218448" y="3115169"/>
                <a:ext cx="8162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warp3</a:t>
                </a:r>
                <a:r>
                  <a:rPr kumimoji="1" lang="zh-CN" altLang="en-US" sz="1600" b="1" dirty="0"/>
                  <a:t> </a:t>
                </a: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5951ECB-31D2-824B-9032-96895D0D3A35}"/>
                  </a:ext>
                </a:extLst>
              </p:cNvPr>
              <p:cNvSpPr txBox="1"/>
              <p:nvPr/>
            </p:nvSpPr>
            <p:spPr>
              <a:xfrm>
                <a:off x="8218448" y="3334582"/>
                <a:ext cx="8162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warp4</a:t>
                </a:r>
                <a:r>
                  <a:rPr kumimoji="1" lang="zh-CN" altLang="en-US" sz="1600" b="1" dirty="0"/>
                  <a:t> </a:t>
                </a: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FDA2F9A-A73F-244E-84FC-83B32CF72239}"/>
                  </a:ext>
                </a:extLst>
              </p:cNvPr>
              <p:cNvSpPr txBox="1"/>
              <p:nvPr/>
            </p:nvSpPr>
            <p:spPr>
              <a:xfrm>
                <a:off x="8218448" y="3564616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warp5</a:t>
                </a:r>
                <a:endParaRPr kumimoji="1" lang="zh-CN" altLang="en-US" sz="1600" b="1" dirty="0"/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CC6C76A2-58CC-F74C-99C1-9EA7C57A22B3}"/>
                  </a:ext>
                </a:extLst>
              </p:cNvPr>
              <p:cNvSpPr txBox="1"/>
              <p:nvPr/>
            </p:nvSpPr>
            <p:spPr>
              <a:xfrm>
                <a:off x="8218448" y="3794568"/>
                <a:ext cx="8162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warp6</a:t>
                </a:r>
                <a:r>
                  <a:rPr kumimoji="1" lang="zh-CN" altLang="en-US" sz="1600" b="1" dirty="0"/>
                  <a:t> </a:t>
                </a:r>
              </a:p>
            </p:txBody>
          </p:sp>
        </p:grp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30A122C6-9E64-1440-9BC3-2A6BF45B0C96}"/>
                </a:ext>
              </a:extLst>
            </p:cNvPr>
            <p:cNvSpPr/>
            <p:nvPr/>
          </p:nvSpPr>
          <p:spPr>
            <a:xfrm>
              <a:off x="1927122" y="2460015"/>
              <a:ext cx="360000" cy="360000"/>
            </a:xfrm>
            <a:prstGeom prst="ellipse">
              <a:avLst/>
            </a:prstGeom>
            <a:noFill/>
            <a:ln w="38100">
              <a:solidFill>
                <a:srgbClr val="00F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707DCE9-A4A2-3543-BEA1-5D4920758E3C}"/>
                </a:ext>
              </a:extLst>
            </p:cNvPr>
            <p:cNvSpPr/>
            <p:nvPr/>
          </p:nvSpPr>
          <p:spPr>
            <a:xfrm>
              <a:off x="1927122" y="2009898"/>
              <a:ext cx="360000" cy="360000"/>
            </a:xfrm>
            <a:prstGeom prst="ellipse">
              <a:avLst/>
            </a:prstGeom>
            <a:noFill/>
            <a:ln w="38100">
              <a:solidFill>
                <a:srgbClr val="00F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227A7FDB-250D-4D4A-8F35-65029F747729}"/>
                </a:ext>
              </a:extLst>
            </p:cNvPr>
            <p:cNvSpPr/>
            <p:nvPr/>
          </p:nvSpPr>
          <p:spPr>
            <a:xfrm>
              <a:off x="2403987" y="2011848"/>
              <a:ext cx="360000" cy="360000"/>
            </a:xfrm>
            <a:prstGeom prst="ellipse">
              <a:avLst/>
            </a:prstGeom>
            <a:noFill/>
            <a:ln w="38100">
              <a:solidFill>
                <a:srgbClr val="00F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FEF18A57-B4F8-9340-8EE0-7585BD5F9403}"/>
                </a:ext>
              </a:extLst>
            </p:cNvPr>
            <p:cNvSpPr/>
            <p:nvPr/>
          </p:nvSpPr>
          <p:spPr>
            <a:xfrm>
              <a:off x="2396857" y="2451688"/>
              <a:ext cx="360000" cy="360000"/>
            </a:xfrm>
            <a:prstGeom prst="ellipse">
              <a:avLst/>
            </a:prstGeom>
            <a:noFill/>
            <a:ln w="38100">
              <a:solidFill>
                <a:srgbClr val="00F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3F33128A-DBA8-7E46-9CCD-9A808BE92677}"/>
                </a:ext>
              </a:extLst>
            </p:cNvPr>
            <p:cNvSpPr txBox="1"/>
            <p:nvPr/>
          </p:nvSpPr>
          <p:spPr>
            <a:xfrm>
              <a:off x="1632172" y="2465942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C</a:t>
              </a:r>
              <a:endParaRPr kumimoji="1" lang="zh-CN" altLang="en-US" b="1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5700BB9-83DF-F043-9C64-59C652FD8B2B}"/>
                </a:ext>
              </a:extLst>
            </p:cNvPr>
            <p:cNvSpPr txBox="1"/>
            <p:nvPr/>
          </p:nvSpPr>
          <p:spPr>
            <a:xfrm>
              <a:off x="1525164" y="1971382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A</a:t>
              </a:r>
              <a:r>
                <a:rPr kumimoji="1" lang="en-US" altLang="zh-CN" b="1" baseline="30000" dirty="0"/>
                <a:t>-1</a:t>
              </a:r>
              <a:endParaRPr kumimoji="1" lang="zh-CN" altLang="en-US" b="1" baseline="30000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9EC237C-7A37-9B46-B3EE-8D8C986E11ED}"/>
                </a:ext>
              </a:extLst>
            </p:cNvPr>
            <p:cNvSpPr txBox="1"/>
            <p:nvPr/>
          </p:nvSpPr>
          <p:spPr>
            <a:xfrm>
              <a:off x="2763987" y="2009898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B</a:t>
              </a:r>
              <a:endParaRPr kumimoji="1" lang="zh-CN" altLang="en-US" b="1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8A6C578-67B0-954B-AB21-1C0398A0746F}"/>
                </a:ext>
              </a:extLst>
            </p:cNvPr>
            <p:cNvSpPr txBox="1"/>
            <p:nvPr/>
          </p:nvSpPr>
          <p:spPr>
            <a:xfrm>
              <a:off x="2765598" y="2465942"/>
              <a:ext cx="349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D</a:t>
              </a:r>
              <a:endParaRPr kumimoji="1" lang="zh-CN" altLang="en-US" b="1" dirty="0"/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B096B587-413A-704E-B58C-FC03D3CDB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97" y="2589890"/>
            <a:ext cx="88011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698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68344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15729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23100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00054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76143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84123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68822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88339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4179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5530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58BF219-176F-7B4B-8A71-98D243D46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78FEE51-6C52-C244-B327-DF8C2EB19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479550"/>
            <a:ext cx="88011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569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63267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4CC049-BCBA-D744-A8B7-B9151C99C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A5855A-A7A9-634F-A50A-97CB3AF2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997574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4CC049-BCBA-D744-A8B7-B9151C99C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A5855A-A7A9-634F-A50A-97CB3AF2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29950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4CC049-BCBA-D744-A8B7-B9151C99C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A5855A-A7A9-634F-A50A-97CB3AF2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846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3830</TotalTime>
  <Words>1679</Words>
  <Application>Microsoft Macintosh PowerPoint</Application>
  <PresentationFormat>宽屏</PresentationFormat>
  <Paragraphs>1569</Paragraphs>
  <Slides>93</Slides>
  <Notes>1</Notes>
  <HiddenSlides>5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93</vt:i4>
      </vt:variant>
    </vt:vector>
  </HeadingPairs>
  <TitlesOfParts>
    <vt:vector size="99" baseType="lpstr">
      <vt:lpstr>等线</vt:lpstr>
      <vt:lpstr>等线 Light</vt:lpstr>
      <vt:lpstr>SimHei</vt:lpstr>
      <vt:lpstr>Arial</vt:lpstr>
      <vt:lpstr>Monaco</vt:lpstr>
      <vt:lpstr>Office 主题​​</vt:lpstr>
      <vt:lpstr>Thesis Pictures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Pictures</dc:title>
  <dc:creator>Microsoft Office User</dc:creator>
  <cp:lastModifiedBy>Microsoft Office User</cp:lastModifiedBy>
  <cp:revision>138</cp:revision>
  <dcterms:created xsi:type="dcterms:W3CDTF">2020-02-13T09:49:07Z</dcterms:created>
  <dcterms:modified xsi:type="dcterms:W3CDTF">2020-03-06T12:12:47Z</dcterms:modified>
</cp:coreProperties>
</file>